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6" r:id="rId3"/>
    <p:sldId id="277" r:id="rId4"/>
    <p:sldId id="259" r:id="rId5"/>
    <p:sldId id="266" r:id="rId6"/>
    <p:sldId id="278" r:id="rId7"/>
    <p:sldId id="279" r:id="rId8"/>
    <p:sldId id="280" r:id="rId9"/>
    <p:sldId id="281" r:id="rId10"/>
    <p:sldId id="282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94660"/>
  </p:normalViewPr>
  <p:slideViewPr>
    <p:cSldViewPr>
      <p:cViewPr varScale="1">
        <p:scale>
          <a:sx n="61" d="100"/>
          <a:sy n="61" d="100"/>
        </p:scale>
        <p:origin x="-4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85BE3-A13A-4409-A111-92BFE30D20B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F273-20F7-4F82-B0F2-85C0A923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3468600-DC97-42ED-B735-CEFA2F08C21D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25289AF-E222-4B3C-87D8-E74B7C9346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Graphing Growth and Decay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Sections 7.1 + 7.2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789842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52197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22" y="1600200"/>
            <a:ext cx="20193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932" y="4724400"/>
            <a:ext cx="82786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51435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2092" y="51435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762000" y="5334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Class Practice: </a:t>
            </a:r>
            <a:r>
              <a:rPr lang="en-US" sz="2700" dirty="0" smtClean="0">
                <a:solidFill>
                  <a:srgbClr val="FF0000"/>
                </a:solidFill>
              </a:rPr>
              <a:t>Complete these </a:t>
            </a:r>
            <a:r>
              <a:rPr lang="en-US" sz="2700" dirty="0" smtClean="0">
                <a:solidFill>
                  <a:srgbClr val="FF0000"/>
                </a:solidFill>
              </a:rPr>
              <a:t>5.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06193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4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6962775" cy="572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2819400"/>
            <a:ext cx="647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3111" y="5181600"/>
            <a:ext cx="647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5465" y="4038600"/>
            <a:ext cx="647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90" y="720213"/>
            <a:ext cx="76581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47303" y="1600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5334000"/>
            <a:ext cx="3048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286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446" y="5778968"/>
            <a:ext cx="820554" cy="31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27547"/>
            <a:ext cx="7024744" cy="1143000"/>
          </a:xfrm>
        </p:spPr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6975"/>
            <a:ext cx="5714999" cy="609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: </a:t>
            </a:r>
            <a:r>
              <a:rPr lang="en-US" dirty="0" smtClean="0"/>
              <a:t>Plug in 0 and 1 into the function to find the y-values.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2943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94" y="1752600"/>
            <a:ext cx="5219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199"/>
            <a:ext cx="5350837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24199"/>
            <a:ext cx="2600018" cy="260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37" y="3124199"/>
            <a:ext cx="2624852" cy="266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05000" y="3581400"/>
            <a:ext cx="228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33800" y="3581400"/>
            <a:ext cx="228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693920"/>
            <a:ext cx="876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200" y="5410199"/>
            <a:ext cx="2209800" cy="376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024744" cy="1143000"/>
          </a:xfrm>
        </p:spPr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45" y="838200"/>
            <a:ext cx="4536156" cy="43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996815" cy="3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914400" y="1828800"/>
            <a:ext cx="5714999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: Plug in 0 and 1 into the function to find the y-values.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14401" y="2362201"/>
            <a:ext cx="5714999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: Determine the h (horizontal) and k (vertical) shift values. </a:t>
            </a:r>
            <a:r>
              <a:rPr lang="en-US" dirty="0" smtClean="0">
                <a:sym typeface="Wingdings" panose="05000000000000000000" pitchFamily="2" charset="2"/>
              </a:rPr>
              <a:t> Graph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44622"/>
            <a:ext cx="4648200" cy="295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923223" y="2895600"/>
            <a:ext cx="5714999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3</a:t>
            </a:r>
            <a:r>
              <a:rPr lang="en-US" dirty="0" smtClean="0"/>
              <a:t>: Determine the domain and the range.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419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0800" y="4419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5000" y="47244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023" y="5027596"/>
            <a:ext cx="162667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8522" y="5715000"/>
            <a:ext cx="9440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200" y="6050567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91000" y="60960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25" y="3200399"/>
            <a:ext cx="2529278" cy="317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25" y="3200399"/>
            <a:ext cx="254285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9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  <p:bldP spid="18" grpId="0" build="p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9150"/>
            <a:ext cx="76581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33111" y="2424839"/>
            <a:ext cx="664403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81025"/>
            <a:ext cx="76581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7200" y="52578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55626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7" y="2947987"/>
            <a:ext cx="5129303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24744" cy="1143000"/>
          </a:xfrm>
        </p:spPr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828801"/>
            <a:ext cx="5714999" cy="609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: </a:t>
            </a:r>
            <a:r>
              <a:rPr lang="en-US" dirty="0" smtClean="0"/>
              <a:t>Plug in 0 and 1 into the function to find the y-values.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85950" y="2781944"/>
            <a:ext cx="39617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62400" y="2947987"/>
            <a:ext cx="457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2125" y="3950492"/>
            <a:ext cx="972034" cy="473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07774" y="4729317"/>
            <a:ext cx="1152526" cy="376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38200"/>
            <a:ext cx="339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21783"/>
            <a:ext cx="4076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740818"/>
            <a:ext cx="26955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083" y="2749372"/>
            <a:ext cx="27527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5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8" y="3490912"/>
            <a:ext cx="4499506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22" y="191493"/>
            <a:ext cx="7024744" cy="1143000"/>
          </a:xfrm>
        </p:spPr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14400" y="1828800"/>
            <a:ext cx="5714999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: Plug in 0 and 1 into the parent function to find the y-values.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14401" y="2362201"/>
            <a:ext cx="5714999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: Determine the h (horizontal) and k (vertical) shift values. </a:t>
            </a:r>
            <a:r>
              <a:rPr lang="en-US" dirty="0" smtClean="0">
                <a:sym typeface="Wingdings" panose="05000000000000000000" pitchFamily="2" charset="2"/>
              </a:rPr>
              <a:t> Graph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23223" y="2895600"/>
            <a:ext cx="5714999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Step 3</a:t>
            </a:r>
            <a:r>
              <a:rPr lang="en-US" dirty="0" smtClean="0"/>
              <a:t>: Determine the domain and the range.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4251702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8300" y="4619624"/>
            <a:ext cx="228600" cy="4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896" y="5109275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36644" y="5133814"/>
            <a:ext cx="121851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85501" y="547325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78890" y="5778056"/>
            <a:ext cx="457200" cy="47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5" y="843497"/>
            <a:ext cx="4684786" cy="37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14222"/>
            <a:ext cx="6485002" cy="51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36155"/>
            <a:ext cx="27241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98" y="3553251"/>
            <a:ext cx="2670625" cy="274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53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  <p:bldP spid="18" grpId="0" build="p"/>
      <p:bldP spid="8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936</TotalTime>
  <Words>152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Graphing Growth and Decay Part 1</vt:lpstr>
      <vt:lpstr>PowerPoint Presentation</vt:lpstr>
      <vt:lpstr>PowerPoint Presentation</vt:lpstr>
      <vt:lpstr>Example 1:</vt:lpstr>
      <vt:lpstr>Example 2:</vt:lpstr>
      <vt:lpstr>PowerPoint Presentation</vt:lpstr>
      <vt:lpstr>PowerPoint Presentation</vt:lpstr>
      <vt:lpstr>Example 1:</vt:lpstr>
      <vt:lpstr>Example 2:</vt:lpstr>
      <vt:lpstr>PowerPoint Presentation</vt:lpstr>
      <vt:lpstr>PowerPoint Presentation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Inverse Functions</dc:title>
  <dc:creator>Ryan Sabado</dc:creator>
  <cp:lastModifiedBy>Ryan Sabado</cp:lastModifiedBy>
  <cp:revision>31</cp:revision>
  <dcterms:created xsi:type="dcterms:W3CDTF">2013-12-18T15:24:05Z</dcterms:created>
  <dcterms:modified xsi:type="dcterms:W3CDTF">2014-01-27T21:17:53Z</dcterms:modified>
</cp:coreProperties>
</file>