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75" r:id="rId4"/>
    <p:sldId id="257" r:id="rId5"/>
    <p:sldId id="270" r:id="rId6"/>
    <p:sldId id="271" r:id="rId7"/>
    <p:sldId id="272" r:id="rId8"/>
    <p:sldId id="273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68" d="100"/>
          <a:sy n="68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379F3D8B-0A38-46E5-96AF-20AF3D4CEBA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600EEC66-48E3-409F-BE66-DABF4E00C43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D8B-0A38-46E5-96AF-20AF3D4CEBA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EEC66-48E3-409F-BE66-DABF4E00C43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D8B-0A38-46E5-96AF-20AF3D4CEBA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EEC66-48E3-409F-BE66-DABF4E00C43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D8B-0A38-46E5-96AF-20AF3D4CEBA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EEC66-48E3-409F-BE66-DABF4E00C4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379F3D8B-0A38-46E5-96AF-20AF3D4CEBA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600EEC66-48E3-409F-BE66-DABF4E00C4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D8B-0A38-46E5-96AF-20AF3D4CEBA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EEC66-48E3-409F-BE66-DABF4E00C4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D8B-0A38-46E5-96AF-20AF3D4CEBA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EEC66-48E3-409F-BE66-DABF4E00C43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D8B-0A38-46E5-96AF-20AF3D4CEBA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EEC66-48E3-409F-BE66-DABF4E00C4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D8B-0A38-46E5-96AF-20AF3D4CEBA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EEC66-48E3-409F-BE66-DABF4E00C4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D8B-0A38-46E5-96AF-20AF3D4CEBA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EEC66-48E3-409F-BE66-DABF4E00C4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D8B-0A38-46E5-96AF-20AF3D4CEBA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0EEC66-48E3-409F-BE66-DABF4E00C43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00EEC66-48E3-409F-BE66-DABF4E00C4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79F3D8B-0A38-46E5-96AF-20AF3D4CEBA5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6.2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Properties of Exponents</a:t>
            </a:r>
            <a:endParaRPr lang="en-US" dirty="0"/>
          </a:p>
        </p:txBody>
      </p:sp>
      <p:pic>
        <p:nvPicPr>
          <p:cNvPr id="4" name="Picture 4" descr="http://t3.gstatic.com/images?q=tbn:ANd9GcRIpwnPvCp0_Zsf3tK5WfUP7g0mJLc2CZfEl2MLBfnM9WeTko8Z:25.media.tumblr.com/tumblr_leghqp9Esj1qbn1vmo1_r1_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0"/>
            <a:ext cx="432634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2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7282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1066800" cy="89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8" y="2209800"/>
            <a:ext cx="3575417" cy="107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7" y="3450657"/>
            <a:ext cx="2210603" cy="79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3562781"/>
            <a:ext cx="1524001" cy="65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32" y="2438400"/>
            <a:ext cx="2067979" cy="99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32" y="3778440"/>
            <a:ext cx="1630364" cy="71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015" y="3848964"/>
            <a:ext cx="123778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39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5" y="228600"/>
            <a:ext cx="8589846" cy="169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981200"/>
            <a:ext cx="272975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4" y="2905125"/>
            <a:ext cx="220460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160297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33625"/>
            <a:ext cx="2571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78" y="3040681"/>
            <a:ext cx="1871720" cy="54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03" y="3697104"/>
            <a:ext cx="1822660" cy="72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837" y="4523773"/>
            <a:ext cx="1318253" cy="73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400300"/>
            <a:ext cx="2514600" cy="39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59" y="3014212"/>
            <a:ext cx="2115025" cy="4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929764"/>
            <a:ext cx="1257300" cy="41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58" y="4624086"/>
            <a:ext cx="836271" cy="55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66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en-US" sz="4000" dirty="0" smtClean="0">
                <a:solidFill>
                  <a:srgbClr val="0070C0"/>
                </a:solidFill>
              </a:rPr>
              <a:t>Class Practice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B050"/>
                </a:solidFill>
              </a:rPr>
              <a:t>Take out a sheet of paper and complete the following.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672737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78" y="2667000"/>
            <a:ext cx="1809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52700"/>
            <a:ext cx="322217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1" y="3810000"/>
            <a:ext cx="705015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2095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57700"/>
            <a:ext cx="260773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0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335" y="533400"/>
            <a:ext cx="7381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Example </a:t>
            </a:r>
            <a:r>
              <a:rPr lang="en-US" sz="3200" dirty="0" smtClean="0">
                <a:solidFill>
                  <a:srgbClr val="0070C0"/>
                </a:solidFill>
              </a:rPr>
              <a:t>1: Simplify each Rational Exponent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664" y="2057400"/>
            <a:ext cx="7381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Step 1: Rewrite each radical in exponential form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701" y="3429000"/>
            <a:ext cx="7381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Step 2: Simplify using exponential properties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664" y="4953000"/>
            <a:ext cx="738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Step 3: Write answer in Exponential Form 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5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335" y="533400"/>
            <a:ext cx="8178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Example </a:t>
            </a:r>
            <a:r>
              <a:rPr lang="en-US" sz="3200" dirty="0" smtClean="0">
                <a:solidFill>
                  <a:srgbClr val="0070C0"/>
                </a:solidFill>
              </a:rPr>
              <a:t>1: Simplify each Rational Exponent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81354" y="1218876"/>
                <a:ext cx="7381555" cy="78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</a:rPr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d>
                          <m:dPr>
                            <m:ctrlPr>
                              <a:rPr lang="en-US" sz="3200" i="1"/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sz="3200" i="1"/>
                                </m:ctrlPr>
                              </m:radPr>
                              <m:deg>
                                <m:r>
                                  <a:rPr lang="en-US" sz="3200" i="1"/>
                                  <m:t>3</m:t>
                                </m:r>
                              </m:deg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sz="3200" i="1">
                                <a:latin typeface="Cambria Math"/>
                              </a:rPr>
                              <m:t>∙</m:t>
                            </m:r>
                            <m:rad>
                              <m:radPr>
                                <m:degHide m:val="on"/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4" y="1218876"/>
                <a:ext cx="7381555" cy="783484"/>
              </a:xfrm>
              <a:prstGeom prst="rect">
                <a:avLst/>
              </a:prstGeom>
              <a:blipFill rotWithShape="1">
                <a:blip r:embed="rId2"/>
                <a:stretch>
                  <a:fillRect l="-2064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114800" y="1127793"/>
                <a:ext cx="7381555" cy="96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7030A0"/>
                    </a:solidFill>
                  </a:rPr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sz="3200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/>
                                </m:ctrlPr>
                              </m:sSupPr>
                              <m:e>
                                <m:r>
                                  <a:rPr lang="en-US" sz="3200" i="1"/>
                                  <m:t>𝑥</m:t>
                                </m:r>
                              </m:e>
                              <m:sup>
                                <m:r>
                                  <a:rPr lang="en-US" sz="3200" i="1"/>
                                  <m:t>8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3200" i="1"/>
                                </m:ctrlPr>
                              </m:sSupPr>
                              <m:e>
                                <m:r>
                                  <a:rPr lang="en-US" sz="3200" i="1"/>
                                  <m:t>𝑦</m:t>
                                </m:r>
                              </m:e>
                              <m:sup>
                                <m:r>
                                  <a:rPr lang="en-US" sz="3200" i="1"/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3200" i="1"/>
                            </m:ctrlPr>
                          </m:fPr>
                          <m:num>
                            <m:r>
                              <a:rPr lang="en-US" sz="3200" i="1"/>
                              <m:t>1</m:t>
                            </m:r>
                          </m:num>
                          <m:den>
                            <m:r>
                              <a:rPr lang="en-US" sz="3200" i="1"/>
                              <m:t>10</m:t>
                            </m:r>
                          </m:den>
                        </m:f>
                      </m:sup>
                    </m:sSup>
                    <m:r>
                      <a:rPr lang="en-US" sz="3200" i="1"/>
                      <m:t>+</m:t>
                    </m:r>
                    <m:r>
                      <a:rPr lang="en-US" sz="3200" b="0" i="1" smtClean="0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d>
                          <m:dPr>
                            <m:ctrlPr>
                              <a:rPr lang="en-US" sz="3200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/>
                                </m:ctrlPr>
                              </m:sSupPr>
                              <m:e>
                                <m:r>
                                  <a:rPr lang="en-US" sz="3200" i="1"/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3200" i="1"/>
                                    </m:ctrlPr>
                                  </m:fPr>
                                  <m:num>
                                    <m:r>
                                      <a:rPr lang="en-US" sz="3200" i="1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i="1"/>
                                      <m:t>5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3200" i="1"/>
                                </m:ctrlPr>
                              </m:sSupPr>
                              <m:e>
                                <m:r>
                                  <a:rPr lang="en-US" sz="3200" i="1"/>
                                  <m:t>𝑦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3200" i="1"/>
                                    </m:ctrlPr>
                                  </m:fPr>
                                  <m:num>
                                    <m:r>
                                      <a:rPr lang="en-US" sz="3200" i="1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i="1"/>
                                      <m:t>10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i="1"/>
                          <m:t>4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127793"/>
                <a:ext cx="7381555" cy="965649"/>
              </a:xfrm>
              <a:prstGeom prst="rect">
                <a:avLst/>
              </a:prstGeom>
              <a:blipFill rotWithShape="1">
                <a:blip r:embed="rId3"/>
                <a:stretch>
                  <a:fillRect l="-2064" b="-18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81353" y="3581400"/>
                <a:ext cx="7381555" cy="78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B050"/>
                    </a:solidFill>
                  </a:rPr>
                  <a:t>c)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3</m:t>
                        </m:r>
                      </m:e>
                      <m:sup>
                        <m:f>
                          <m:fPr>
                            <m:ctrlPr>
                              <a:rPr lang="en-US" sz="3200" i="1"/>
                            </m:ctrlPr>
                          </m:fPr>
                          <m:num>
                            <m:r>
                              <a:rPr lang="en-US" sz="3200" i="1"/>
                              <m:t>1</m:t>
                            </m:r>
                          </m:num>
                          <m:den>
                            <m:r>
                              <a:rPr lang="en-US" sz="3200" i="1"/>
                              <m:t>4</m:t>
                            </m:r>
                          </m:den>
                        </m:f>
                      </m:sup>
                    </m:sSup>
                    <m:r>
                      <a:rPr lang="en-US" sz="3200" i="1"/>
                      <m:t>∙</m:t>
                    </m:r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27</m:t>
                        </m:r>
                      </m:e>
                      <m:sup>
                        <m:f>
                          <m:fPr>
                            <m:ctrlPr>
                              <a:rPr lang="en-US" sz="3200" i="1"/>
                            </m:ctrlPr>
                          </m:fPr>
                          <m:num>
                            <m:r>
                              <a:rPr lang="en-US" sz="3200" i="1"/>
                              <m:t>1</m:t>
                            </m:r>
                          </m:num>
                          <m:den>
                            <m:r>
                              <a:rPr lang="en-US" sz="3200" i="1"/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3" y="3581400"/>
                <a:ext cx="7381555" cy="783612"/>
              </a:xfrm>
              <a:prstGeom prst="rect">
                <a:avLst/>
              </a:prstGeom>
              <a:blipFill rotWithShape="1">
                <a:blip r:embed="rId4"/>
                <a:stretch>
                  <a:fillRect l="-20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12455" y="3581400"/>
                <a:ext cx="7381555" cy="1263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C000"/>
                    </a:solidFill>
                  </a:rPr>
                  <a:t>d</a:t>
                </a:r>
                <a:r>
                  <a:rPr lang="en-US" sz="3200" dirty="0" smtClean="0">
                    <a:solidFill>
                      <a:srgbClr val="FFC000"/>
                    </a:solidFill>
                  </a:rPr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sSup>
                          <m:sSupPr>
                            <m:ctrlPr>
                              <a:rPr lang="en-US" sz="3200" i="1"/>
                            </m:ctrlPr>
                          </m:sSupPr>
                          <m:e>
                            <m:r>
                              <a:rPr lang="en-US" sz="3200" i="1"/>
                              <m:t>9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200" i="1"/>
                                </m:ctrlPr>
                              </m:fPr>
                              <m:num>
                                <m:r>
                                  <a:rPr lang="en-US" sz="3200" i="1"/>
                                  <m:t>3</m:t>
                                </m:r>
                              </m:num>
                              <m:den>
                                <m:r>
                                  <a:rPr lang="en-US" sz="3200" i="1"/>
                                  <m:t>5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i="1"/>
                            </m:ctrlPr>
                          </m:sSupPr>
                          <m:e>
                            <m:r>
                              <a:rPr lang="en-US" sz="3200" i="1"/>
                              <m:t>9</m:t>
                            </m:r>
                          </m:e>
                          <m:sup>
                            <m:r>
                              <a:rPr lang="en-US" sz="3200" i="1"/>
                              <m:t>−</m:t>
                            </m:r>
                            <m:f>
                              <m:fPr>
                                <m:ctrlPr>
                                  <a:rPr lang="en-US" sz="3200" i="1"/>
                                </m:ctrlPr>
                              </m:fPr>
                              <m:num>
                                <m:r>
                                  <a:rPr lang="en-US" sz="3200" i="1"/>
                                  <m:t>1</m:t>
                                </m:r>
                              </m:num>
                              <m:den>
                                <m:r>
                                  <a:rPr lang="en-US" sz="3200" i="1"/>
                                  <m:t>5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55" y="3581400"/>
                <a:ext cx="7381555" cy="1263744"/>
              </a:xfrm>
              <a:prstGeom prst="rect">
                <a:avLst/>
              </a:prstGeom>
              <a:blipFill rotWithShape="1">
                <a:blip r:embed="rId5"/>
                <a:stretch>
                  <a:fillRect l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32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04724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2667000"/>
            <a:ext cx="7381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Example </a:t>
            </a:r>
            <a:r>
              <a:rPr lang="en-US" sz="3200" dirty="0" smtClean="0">
                <a:solidFill>
                  <a:srgbClr val="0070C0"/>
                </a:solidFill>
              </a:rPr>
              <a:t>2: </a:t>
            </a:r>
            <a:r>
              <a:rPr lang="en-US" sz="3200" dirty="0" smtClean="0">
                <a:solidFill>
                  <a:srgbClr val="0070C0"/>
                </a:solidFill>
              </a:rPr>
              <a:t>Use the Properties of radicals to simplify the expression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810000"/>
            <a:ext cx="23100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371600"/>
            <a:ext cx="138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07532"/>
            <a:ext cx="457200" cy="76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220472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80" y="5029199"/>
            <a:ext cx="1956650" cy="65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5791200"/>
            <a:ext cx="1143000" cy="58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45" y="3657600"/>
            <a:ext cx="1236374" cy="96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57600"/>
            <a:ext cx="1468592" cy="80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44" y="4953000"/>
            <a:ext cx="174230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41" y="5144743"/>
            <a:ext cx="1005759" cy="49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335" y="533400"/>
            <a:ext cx="7381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Example </a:t>
            </a:r>
            <a:r>
              <a:rPr lang="en-US" sz="3200" dirty="0" smtClean="0">
                <a:solidFill>
                  <a:srgbClr val="0070C0"/>
                </a:solidFill>
              </a:rPr>
              <a:t>3: </a:t>
            </a:r>
            <a:r>
              <a:rPr lang="en-US" sz="3200" dirty="0" smtClean="0">
                <a:solidFill>
                  <a:srgbClr val="0070C0"/>
                </a:solidFill>
              </a:rPr>
              <a:t>Write the expression in simplest form.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1295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36" y="2402907"/>
            <a:ext cx="2788467" cy="6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6" y="2718234"/>
            <a:ext cx="2619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36" y="3314198"/>
            <a:ext cx="336042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63954"/>
            <a:ext cx="1552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36" y="4268099"/>
            <a:ext cx="2153864" cy="60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28" y="454598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7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t1.gstatic.com/images?q=tbn:ANd9GcQyLI9dZReIl0egIl5zZ8RtULmEH5qURhmH4swS_dMSNCEAgqoUTw:https://pbs.twimg.com/media/BCqzxDSCQAAsv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1000"/>
            <a:ext cx="3733800" cy="44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2335" y="533400"/>
            <a:ext cx="4292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Example </a:t>
            </a:r>
            <a:r>
              <a:rPr lang="en-US" sz="3200" dirty="0" smtClean="0">
                <a:solidFill>
                  <a:srgbClr val="0070C0"/>
                </a:solidFill>
              </a:rPr>
              <a:t>4: </a:t>
            </a:r>
            <a:r>
              <a:rPr lang="en-US" sz="3200" dirty="0" smtClean="0">
                <a:solidFill>
                  <a:srgbClr val="0070C0"/>
                </a:solidFill>
              </a:rPr>
              <a:t>Simplify the expression.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4" y="1752600"/>
            <a:ext cx="215537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21281"/>
            <a:ext cx="2133600" cy="58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657600"/>
            <a:ext cx="28786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84" y="4845270"/>
            <a:ext cx="1597232" cy="65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73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335" y="533400"/>
            <a:ext cx="7949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Example </a:t>
            </a:r>
            <a:r>
              <a:rPr lang="en-US" sz="3200" dirty="0" smtClean="0">
                <a:solidFill>
                  <a:srgbClr val="0070C0"/>
                </a:solidFill>
              </a:rPr>
              <a:t>4: </a:t>
            </a:r>
            <a:r>
              <a:rPr lang="en-US" sz="3200" dirty="0" smtClean="0">
                <a:solidFill>
                  <a:srgbClr val="0070C0"/>
                </a:solidFill>
              </a:rPr>
              <a:t>Simplify the expression. Your Turn.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0" y="1447800"/>
            <a:ext cx="268316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00300"/>
            <a:ext cx="392595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4" y="3271838"/>
            <a:ext cx="400367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9" y="4419600"/>
            <a:ext cx="16425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129417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71086"/>
            <a:ext cx="1394812" cy="106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25" y="3886200"/>
            <a:ext cx="148078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34" y="5181600"/>
            <a:ext cx="934065" cy="102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032"/>
            <a:ext cx="8489709" cy="174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211520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386750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8" y="3135730"/>
            <a:ext cx="2285240" cy="36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72729"/>
            <a:ext cx="961792" cy="49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78" y="2438400"/>
            <a:ext cx="4158350" cy="45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78" y="3154780"/>
            <a:ext cx="2324428" cy="39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74" y="3138373"/>
            <a:ext cx="1173526" cy="40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1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752</TotalTime>
  <Words>176</Words>
  <Application>Microsoft Office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Composite</vt:lpstr>
      <vt:lpstr>Applying Properties of Exponents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Irvine Unified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Factorization and Greatest Common Factor</dc:title>
  <dc:creator>Ryan Sabado</dc:creator>
  <cp:lastModifiedBy>Ryan George Sabado</cp:lastModifiedBy>
  <cp:revision>19</cp:revision>
  <dcterms:created xsi:type="dcterms:W3CDTF">2013-12-11T15:39:24Z</dcterms:created>
  <dcterms:modified xsi:type="dcterms:W3CDTF">2014-10-21T16:03:03Z</dcterms:modified>
</cp:coreProperties>
</file>