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5E0D83-7D55-4E3F-8089-955BAD4B3F01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Domain, Range, and Intercepts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Notes: 9/8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Domain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set of all input values of a function.  </a:t>
            </a:r>
            <a:r>
              <a:rPr lang="en-US" sz="2400" dirty="0" smtClean="0">
                <a:sym typeface="Wingdings" panose="05000000000000000000" pitchFamily="2" charset="2"/>
              </a:rPr>
              <a:t> x 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828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Range	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5146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set of all output values of a function.  </a:t>
            </a:r>
            <a:r>
              <a:rPr lang="en-US" sz="2400" dirty="0" smtClean="0">
                <a:sym typeface="Wingdings" panose="05000000000000000000" pitchFamily="2" charset="2"/>
              </a:rPr>
              <a:t> f(x) or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4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Domain and range of…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table or ordered pairs:</a:t>
            </a:r>
          </a:p>
          <a:p>
            <a:r>
              <a:rPr lang="en-US" sz="2400" dirty="0" smtClean="0"/>
              <a:t>(5,3), (8, -1), (20,4)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2667000"/>
            <a:ext cx="138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D: {-1, 5, 8,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065640"/>
            <a:ext cx="1266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R: {-1, 3, 4}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Domain and Range of…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1" y="1600200"/>
            <a:ext cx="191504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69" y="3429000"/>
            <a:ext cx="1871662" cy="71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1560864" cy="76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1371600"/>
            <a:ext cx="2209799" cy="185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52" y="3477359"/>
            <a:ext cx="1976437" cy="61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78" y="4289738"/>
            <a:ext cx="1519237" cy="56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0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INtercepts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X-intercept: the point(s) where the graph crosses the x-axis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y-intercept: the point where the graph crosses the y-axis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200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find the x-intercept, plug in zero for y and solve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find the y-intercept, plug in zero for x and solve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4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231</TotalTime>
  <Words>134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Domain, Range, and Intercepts</vt:lpstr>
      <vt:lpstr>Domain </vt:lpstr>
      <vt:lpstr>Domain and range of…</vt:lpstr>
      <vt:lpstr>Domain and Range of…</vt:lpstr>
      <vt:lpstr>INtercepts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Range, and Intercepts</dc:title>
  <dc:creator>Ryan George Sabado</dc:creator>
  <cp:lastModifiedBy>Ryan George Sabado</cp:lastModifiedBy>
  <cp:revision>4</cp:revision>
  <dcterms:created xsi:type="dcterms:W3CDTF">2015-09-08T14:49:41Z</dcterms:created>
  <dcterms:modified xsi:type="dcterms:W3CDTF">2015-09-08T18:41:12Z</dcterms:modified>
</cp:coreProperties>
</file>