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5E0D83-7D55-4E3F-8089-955BAD4B3F01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7" Type="http://schemas.openxmlformats.org/officeDocument/2006/relationships/image" Target="../media/image17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Behavior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smtClean="0"/>
              <a:t>9/10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Uhhh</a:t>
            </a:r>
            <a:r>
              <a:rPr lang="en-US" dirty="0" smtClean="0">
                <a:solidFill>
                  <a:srgbClr val="0070C0"/>
                </a:solidFill>
              </a:rPr>
              <a:t>, what is end behavior?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061148"/>
            <a:ext cx="7520940" cy="357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end behavior </a:t>
            </a:r>
            <a:r>
              <a:rPr lang="en-US" sz="2400" dirty="0" smtClean="0"/>
              <a:t>of a function describes what happens to the function as x approaches          and            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33144"/>
            <a:ext cx="609600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0"/>
            <a:ext cx="685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85800" y="2235200"/>
            <a:ext cx="2769704" cy="2095500"/>
            <a:chOff x="685800" y="2235200"/>
            <a:chExt cx="2769704" cy="20955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235200"/>
              <a:ext cx="2524125" cy="209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95" y="3276600"/>
              <a:ext cx="205409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30700"/>
            <a:ext cx="119039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263" y="1981200"/>
            <a:ext cx="1219346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341737" y="2385358"/>
            <a:ext cx="2176685" cy="2077758"/>
            <a:chOff x="5257800" y="2518778"/>
            <a:chExt cx="2981325" cy="2326717"/>
          </a:xfrm>
        </p:grpSpPr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292920"/>
              <a:ext cx="2981325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515" y="2518778"/>
              <a:ext cx="2719610" cy="764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634039" y="2133600"/>
            <a:ext cx="1376361" cy="866774"/>
            <a:chOff x="3957638" y="2790825"/>
            <a:chExt cx="1862137" cy="1276350"/>
          </a:xfrm>
        </p:grpSpPr>
        <p:pic>
          <p:nvPicPr>
            <p:cNvPr id="16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819400"/>
              <a:ext cx="63817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638" y="2790825"/>
              <a:ext cx="122872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159" y="4530139"/>
            <a:ext cx="1652587" cy="6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4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 what’s the final answer?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956122"/>
            <a:ext cx="3352800" cy="2441438"/>
            <a:chOff x="228600" y="1981200"/>
            <a:chExt cx="4245009" cy="3178175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2235200"/>
              <a:ext cx="2769704" cy="2095500"/>
              <a:chOff x="685800" y="2235200"/>
              <a:chExt cx="2769704" cy="2095500"/>
            </a:xfrm>
          </p:grpSpPr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2235200"/>
                <a:ext cx="2524125" cy="2095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0095" y="3276600"/>
                <a:ext cx="205409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4330700"/>
              <a:ext cx="1190398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263" y="1981200"/>
              <a:ext cx="1219346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5410161" y="941682"/>
            <a:ext cx="2971839" cy="2334918"/>
            <a:chOff x="5185069" y="1002348"/>
            <a:chExt cx="3261707" cy="3034054"/>
          </a:xfrm>
        </p:grpSpPr>
        <p:grpSp>
          <p:nvGrpSpPr>
            <p:cNvPr id="14" name="Group 13"/>
            <p:cNvGrpSpPr/>
            <p:nvPr/>
          </p:nvGrpSpPr>
          <p:grpSpPr>
            <a:xfrm>
              <a:off x="5892767" y="1254106"/>
              <a:ext cx="2176685" cy="2077758"/>
              <a:chOff x="5257800" y="2518778"/>
              <a:chExt cx="2981325" cy="2326717"/>
            </a:xfrm>
          </p:grpSpPr>
          <p:pic>
            <p:nvPicPr>
              <p:cNvPr id="15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800" y="3292920"/>
                <a:ext cx="2981325" cy="155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9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9515" y="2518778"/>
                <a:ext cx="2719610" cy="764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5185069" y="1002348"/>
              <a:ext cx="1376361" cy="866774"/>
              <a:chOff x="3957638" y="2790825"/>
              <a:chExt cx="1862137" cy="1276350"/>
            </a:xfrm>
          </p:grpSpPr>
          <p:pic>
            <p:nvPicPr>
              <p:cNvPr id="18" name="Picture 1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819400"/>
                <a:ext cx="638175" cy="619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10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7638" y="2790825"/>
                <a:ext cx="1228725" cy="1276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189" y="3398887"/>
              <a:ext cx="1652587" cy="637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97560"/>
            <a:ext cx="8401050" cy="33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223837" y="3915999"/>
            <a:ext cx="3433763" cy="751251"/>
            <a:chOff x="223837" y="3915999"/>
            <a:chExt cx="3433763" cy="75125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3915999"/>
              <a:ext cx="3105150" cy="303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7" y="4371686"/>
              <a:ext cx="3433763" cy="29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9316"/>
            <a:ext cx="657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61165"/>
            <a:ext cx="533400" cy="2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948237" y="3888937"/>
            <a:ext cx="3433763" cy="751251"/>
            <a:chOff x="223837" y="3915999"/>
            <a:chExt cx="3433763" cy="751251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3915999"/>
              <a:ext cx="3105150" cy="303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7" y="4371686"/>
              <a:ext cx="3433763" cy="29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14291"/>
            <a:ext cx="657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3889316"/>
            <a:ext cx="533400" cy="2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9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end behavior of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						b)</a:t>
            </a:r>
            <a:endParaRPr lang="en-US" dirty="0"/>
          </a:p>
        </p:txBody>
      </p:sp>
      <p:sp>
        <p:nvSpPr>
          <p:cNvPr id="4" name="AutoShape 2" descr="Image result for parabo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arabol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parabol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://hotmath.com/hotmath_help/topics/axis-of-symmetry-of-a-parabola/ex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mathforum.org/cgraph/history/pictures/glossary/parabol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68" y="1348099"/>
            <a:ext cx="2514600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23837" y="3915999"/>
            <a:ext cx="3433763" cy="751251"/>
            <a:chOff x="223837" y="3915999"/>
            <a:chExt cx="3433763" cy="751251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3915999"/>
              <a:ext cx="3105150" cy="303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7" y="4371686"/>
              <a:ext cx="3433763" cy="29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030846" y="3915999"/>
            <a:ext cx="3433763" cy="751251"/>
            <a:chOff x="223837" y="3915999"/>
            <a:chExt cx="3433763" cy="751251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3915999"/>
              <a:ext cx="3105150" cy="303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7" y="4371686"/>
              <a:ext cx="3433763" cy="29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15999"/>
            <a:ext cx="533400" cy="2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61165"/>
            <a:ext cx="533400" cy="2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009" y="3865826"/>
            <a:ext cx="657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4327783"/>
            <a:ext cx="657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4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Remember</a:t>
            </a:r>
            <a:r>
              <a:rPr lang="en-US" dirty="0" smtClean="0">
                <a:solidFill>
                  <a:srgbClr val="0070C0"/>
                </a:solidFill>
              </a:rPr>
              <a:t>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These are just examples, not every function looks like this!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Fill in the End Behavior of each graph on the parent function table.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10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INtercepts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X-intercept: the point(s) where the graph crosses the x-axis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2133600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y-intercept: the point where the graph crosses the y-axis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200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find the x-intercept, plug in zero for y and solve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find the y-intercept, plug in zero for x and solve</a:t>
            </a:r>
          </a:p>
        </p:txBody>
      </p:sp>
    </p:spTree>
    <p:extLst>
      <p:ext uri="{BB962C8B-B14F-4D97-AF65-F5344CB8AC3E}">
        <p14:creationId xmlns:p14="http://schemas.microsoft.com/office/powerpoint/2010/main" val="153349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317</TotalTime>
  <Words>119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End Behavior</vt:lpstr>
      <vt:lpstr>Uhhh, what is end behavior?</vt:lpstr>
      <vt:lpstr>So what’s the final answer?</vt:lpstr>
      <vt:lpstr>Determine the end behavior of the following:</vt:lpstr>
      <vt:lpstr>Remember…</vt:lpstr>
      <vt:lpstr>INtercepts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Domain, Range, and Intercepts</dc:title>
  <dc:creator>Ryan George Sabado</dc:creator>
  <cp:lastModifiedBy>Ryan George Sabado</cp:lastModifiedBy>
  <cp:revision>9</cp:revision>
  <dcterms:created xsi:type="dcterms:W3CDTF">2015-09-08T14:49:41Z</dcterms:created>
  <dcterms:modified xsi:type="dcterms:W3CDTF">2015-09-10T14:54:41Z</dcterms:modified>
</cp:coreProperties>
</file>