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5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FA35-9900-4F02-89C3-EA19C9BD3A2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5F64-A134-4938-8FEE-3A8EF06E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Piecewise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Notes: 9/16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Piecewise functions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799"/>
            <a:ext cx="4393240" cy="191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56" y="993092"/>
            <a:ext cx="3901821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41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Piecewise functions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3092"/>
            <a:ext cx="4724400" cy="22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3813679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0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Evaluating piecewise functions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023937"/>
            <a:ext cx="5295900" cy="1304925"/>
            <a:chOff x="609600" y="1212298"/>
            <a:chExt cx="5295900" cy="13049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676400"/>
              <a:ext cx="1295400" cy="376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12298"/>
              <a:ext cx="4000500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9" y="2328862"/>
            <a:ext cx="2200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3582"/>
            <a:ext cx="7810500" cy="41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9" y="3657600"/>
            <a:ext cx="2686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90925"/>
            <a:ext cx="23145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2" y="3657600"/>
            <a:ext cx="29432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17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7578</TotalTime>
  <Words>14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Piecewise Functions</vt:lpstr>
      <vt:lpstr>Piecewise functions</vt:lpstr>
      <vt:lpstr>Piecewise functions</vt:lpstr>
      <vt:lpstr>Evaluating piecewise functions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Domain, Range, and Intercepts</dc:title>
  <dc:creator>Ryan George Sabado</dc:creator>
  <cp:lastModifiedBy>Ryan Sabado</cp:lastModifiedBy>
  <cp:revision>20</cp:revision>
  <dcterms:created xsi:type="dcterms:W3CDTF">2015-09-08T14:49:41Z</dcterms:created>
  <dcterms:modified xsi:type="dcterms:W3CDTF">2015-09-22T01:55:46Z</dcterms:modified>
</cp:coreProperties>
</file>