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2" r:id="rId4"/>
    <p:sldId id="263" r:id="rId5"/>
    <p:sldId id="258" r:id="rId6"/>
    <p:sldId id="264" r:id="rId7"/>
    <p:sldId id="261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6FA35-9900-4F02-89C3-EA19C9BD3A23}" type="datetimeFigureOut">
              <a:rPr lang="en-US" smtClean="0"/>
              <a:t>9/21/15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25F64-A134-4938-8FEE-3A8EF06E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7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25F64-A134-4938-8FEE-3A8EF06E5E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0D83-7D55-4E3F-8089-955BAD4B3F01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35E0D83-7D55-4E3F-8089-955BAD4B3F01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4930EFE9-0F95-44AB-8E76-9545935FFE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Symmetry, Even and Odd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Notes: 9/11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70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Symmetry, even and odd functions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85800" y="1061148"/>
            <a:ext cx="7520940" cy="357984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graph is </a:t>
            </a:r>
            <a:r>
              <a:rPr lang="en-US" sz="2400" dirty="0" smtClean="0">
                <a:solidFill>
                  <a:srgbClr val="00B050"/>
                </a:solidFill>
              </a:rPr>
              <a:t>symmetric </a:t>
            </a:r>
            <a:r>
              <a:rPr lang="en-US" sz="2400" dirty="0"/>
              <a:t>i</a:t>
            </a:r>
            <a:r>
              <a:rPr lang="en-US" sz="2400" dirty="0" smtClean="0"/>
              <a:t>f it can be reflected over a line and remain unchanged.</a:t>
            </a:r>
            <a:endParaRPr lang="en-US" sz="2400" dirty="0"/>
          </a:p>
        </p:txBody>
      </p:sp>
      <p:pic>
        <p:nvPicPr>
          <p:cNvPr id="20" name="Picture 19"/>
          <p:cNvPicPr/>
          <p:nvPr/>
        </p:nvPicPr>
        <p:blipFill rotWithShape="1">
          <a:blip r:embed="rId2"/>
          <a:srcRect l="20176" t="14390" r="48947" b="15691"/>
          <a:stretch/>
        </p:blipFill>
        <p:spPr bwMode="auto">
          <a:xfrm>
            <a:off x="762000" y="2057400"/>
            <a:ext cx="3035935" cy="2682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tangle 7"/>
          <p:cNvSpPr/>
          <p:nvPr/>
        </p:nvSpPr>
        <p:spPr>
          <a:xfrm>
            <a:off x="3962400" y="2071216"/>
            <a:ext cx="41039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 = x</a:t>
            </a:r>
            <a:r>
              <a:rPr lang="en-US" baseline="30000" dirty="0" smtClean="0"/>
              <a:t>2</a:t>
            </a:r>
          </a:p>
          <a:p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s symmetric over the y-axis.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y-axis is called the axis of symmetry.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41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Symmetry, even and odd functions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85800" y="1061148"/>
            <a:ext cx="7520940" cy="357984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graph is </a:t>
            </a:r>
            <a:r>
              <a:rPr lang="en-US" sz="2400" dirty="0" smtClean="0">
                <a:solidFill>
                  <a:srgbClr val="00B050"/>
                </a:solidFill>
              </a:rPr>
              <a:t>symmetric </a:t>
            </a:r>
            <a:r>
              <a:rPr lang="en-US" sz="2400" dirty="0"/>
              <a:t>i</a:t>
            </a:r>
            <a:r>
              <a:rPr lang="en-US" sz="2400" dirty="0" smtClean="0"/>
              <a:t>f it can be reflected over a line and remain unchanged.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962400" y="2071216"/>
            <a:ext cx="36561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aseline="30000" dirty="0" smtClean="0"/>
          </a:p>
          <a:p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s symmetric over x = 2.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x = 2 is called the axis of symmetry.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22600" t="14822" r="45291" b="28063"/>
          <a:stretch/>
        </p:blipFill>
        <p:spPr bwMode="auto">
          <a:xfrm>
            <a:off x="609600" y="2182495"/>
            <a:ext cx="2941320" cy="24930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218" y="1949877"/>
            <a:ext cx="1295400" cy="261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170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Symmetry, even and odd functions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85800" y="1061148"/>
            <a:ext cx="7520940" cy="357984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graph is </a:t>
            </a:r>
            <a:r>
              <a:rPr lang="en-US" sz="2400" dirty="0" smtClean="0">
                <a:solidFill>
                  <a:srgbClr val="00B050"/>
                </a:solidFill>
              </a:rPr>
              <a:t>symmetric </a:t>
            </a:r>
            <a:r>
              <a:rPr lang="en-US" sz="2400" dirty="0"/>
              <a:t>i</a:t>
            </a:r>
            <a:r>
              <a:rPr lang="en-US" sz="2400" dirty="0" smtClean="0"/>
              <a:t>f it can be reflected over a line and remain unchanged.</a:t>
            </a:r>
            <a:endParaRPr lang="en-US" sz="2400" dirty="0"/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18522" t="27104" r="45663" b="6528"/>
          <a:stretch/>
        </p:blipFill>
        <p:spPr bwMode="auto">
          <a:xfrm>
            <a:off x="685800" y="2080662"/>
            <a:ext cx="2895600" cy="24151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003828"/>
            <a:ext cx="4419298" cy="249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0275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Even Functions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1" y="1447800"/>
            <a:ext cx="9109409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95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Odd Functions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878379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696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determine if it is even or odd?</a:t>
            </a:r>
            <a:endParaRPr lang="en-US" dirty="0"/>
          </a:p>
        </p:txBody>
      </p:sp>
      <p:sp>
        <p:nvSpPr>
          <p:cNvPr id="4" name="AutoShape 2" descr="Image result for parabo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parabol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parabol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" y="893882"/>
            <a:ext cx="9016834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429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Your Turn…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85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899610"/>
            <a:ext cx="286174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926672"/>
            <a:ext cx="2551793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936642"/>
            <a:ext cx="2705100" cy="159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1026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4936</TotalTime>
  <Words>134</Words>
  <Application>Microsoft Macintosh PowerPoint</Application>
  <PresentationFormat>On-screen Show (4:3)</PresentationFormat>
  <Paragraphs>19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Angles</vt:lpstr>
      <vt:lpstr>Symmetry, Even and Odd Functions</vt:lpstr>
      <vt:lpstr>Symmetry, even and odd functions</vt:lpstr>
      <vt:lpstr>Symmetry, even and odd functions</vt:lpstr>
      <vt:lpstr>Symmetry, even and odd functions</vt:lpstr>
      <vt:lpstr>Even Functions</vt:lpstr>
      <vt:lpstr>Odd Functions</vt:lpstr>
      <vt:lpstr>How to determine if it is even or odd?</vt:lpstr>
      <vt:lpstr>Your Turn…</vt:lpstr>
    </vt:vector>
  </TitlesOfParts>
  <Company>Irvine Unified School District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Domain, Range, and Intercepts</dc:title>
  <dc:creator>Ryan George Sabado</dc:creator>
  <cp:lastModifiedBy>Ryan Sabado</cp:lastModifiedBy>
  <cp:revision>16</cp:revision>
  <dcterms:created xsi:type="dcterms:W3CDTF">2015-09-08T14:49:41Z</dcterms:created>
  <dcterms:modified xsi:type="dcterms:W3CDTF">2015-09-22T01:54:02Z</dcterms:modified>
</cp:coreProperties>
</file>