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61" r:id="rId5"/>
    <p:sldId id="268" r:id="rId6"/>
    <p:sldId id="267" r:id="rId7"/>
    <p:sldId id="263" r:id="rId8"/>
    <p:sldId id="264" r:id="rId9"/>
    <p:sldId id="262" r:id="rId10"/>
    <p:sldId id="265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E1CF-0A63-8543-8122-958D03475E0C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9044-54A2-024A-8825-7F0A47C95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E1CF-0A63-8543-8122-958D03475E0C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9044-54A2-024A-8825-7F0A47C959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E1CF-0A63-8543-8122-958D03475E0C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9044-54A2-024A-8825-7F0A47C95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E1CF-0A63-8543-8122-958D03475E0C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9044-54A2-024A-8825-7F0A47C95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E1CF-0A63-8543-8122-958D03475E0C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9044-54A2-024A-8825-7F0A47C95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E1CF-0A63-8543-8122-958D03475E0C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9044-54A2-024A-8825-7F0A47C959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E1CF-0A63-8543-8122-958D03475E0C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9044-54A2-024A-8825-7F0A47C95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E1CF-0A63-8543-8122-958D03475E0C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9044-54A2-024A-8825-7F0A47C95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E1CF-0A63-8543-8122-958D03475E0C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9044-54A2-024A-8825-7F0A47C95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E1CF-0A63-8543-8122-958D03475E0C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9044-54A2-024A-8825-7F0A47C95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E1CF-0A63-8543-8122-958D03475E0C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9044-54A2-024A-8825-7F0A47C95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E1CF-0A63-8543-8122-958D03475E0C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9044-54A2-024A-8825-7F0A47C95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A6EE1CF-0A63-8543-8122-958D03475E0C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F0DA9044-54A2-024A-8825-7F0A47C959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2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15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12" Type="http://schemas.openxmlformats.org/officeDocument/2006/relationships/image" Target="../media/image14.emf"/><Relationship Id="rId2" Type="http://schemas.openxmlformats.org/officeDocument/2006/relationships/image" Target="../media/image4.emf"/><Relationship Id="rId16" Type="http://schemas.openxmlformats.org/officeDocument/2006/relationships/image" Target="../media/image18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emf"/><Relationship Id="rId11" Type="http://schemas.openxmlformats.org/officeDocument/2006/relationships/image" Target="../media/image13.emf"/><Relationship Id="rId5" Type="http://schemas.openxmlformats.org/officeDocument/2006/relationships/image" Target="../media/image7.emf"/><Relationship Id="rId15" Type="http://schemas.openxmlformats.org/officeDocument/2006/relationships/image" Target="../media/image17.emf"/><Relationship Id="rId10" Type="http://schemas.openxmlformats.org/officeDocument/2006/relationships/image" Target="../media/image12.emf"/><Relationship Id="rId4" Type="http://schemas.openxmlformats.org/officeDocument/2006/relationships/image" Target="../media/image6.emf"/><Relationship Id="rId9" Type="http://schemas.openxmlformats.org/officeDocument/2006/relationships/image" Target="../media/image11.emf"/><Relationship Id="rId1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Remainder Theorem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5.5 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0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2" y="302401"/>
            <a:ext cx="8729484" cy="4500754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736" y="3152321"/>
            <a:ext cx="2667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81" y="2552778"/>
            <a:ext cx="542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034" y="2562303"/>
            <a:ext cx="5810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816" y="2565932"/>
            <a:ext cx="5048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620" y="3194503"/>
            <a:ext cx="3429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284" y="3174092"/>
            <a:ext cx="4857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995" y="3174091"/>
            <a:ext cx="4476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28638" y="1514475"/>
            <a:ext cx="7715250" cy="31146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8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2" y="302401"/>
            <a:ext cx="8729484" cy="4500754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736" y="3152321"/>
            <a:ext cx="2667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81" y="2552778"/>
            <a:ext cx="542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034" y="2562303"/>
            <a:ext cx="5810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816" y="2565932"/>
            <a:ext cx="5048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620" y="3194503"/>
            <a:ext cx="3429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284" y="3174092"/>
            <a:ext cx="4857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995" y="3174091"/>
            <a:ext cx="4476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141" y="3950607"/>
            <a:ext cx="4857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015" y="3142796"/>
            <a:ext cx="2667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620" y="3194503"/>
            <a:ext cx="3429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198" y="3956502"/>
            <a:ext cx="9525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283" y="3194503"/>
            <a:ext cx="4857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698" y="4049033"/>
            <a:ext cx="6762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994" y="3195863"/>
            <a:ext cx="4476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973" y="3814079"/>
            <a:ext cx="13716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89835" y="3149021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 Remainder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68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71676E-6 L 0.25 0.135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67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48555E-6 L 0.25243 0.125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22" y="62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0694 C 0.00348 -0.01156 0.01598 -0.01596 0.02032 -0.01596 C 0.04809 -0.01596 0.07657 0.05618 0.07657 0.12855 C 0.07657 0.09202 0.09063 0.05618 0.10417 0.05618 C 0.11841 0.05618 0.13177 0.09248 0.13177 0.12855 C 0.13177 0.11052 0.13889 0.09202 0.14601 0.09202 C 0.15313 0.09202 0.16025 0.11005 0.16025 0.12855 C 0.16025 0.1193 0.16389 0.11052 0.16736 0.11052 C 0.17101 0.11052 0.17448 0.11976 0.17448 0.12855 C 0.17448 0.1237 0.17639 0.1193 0.17813 0.1193 C 0.179 0.1193 0.1816 0.12393 0.1816 0.12855 C 0.1816 0.12624 0.18264 0.1237 0.18351 0.1237 C 0.18351 0.12439 0.18542 0.12601 0.18542 0.12855 C 0.18542 0.12716 0.18542 0.12624 0.18629 0.12624 C 0.18629 0.1267 0.18716 0.12739 0.18716 0.12855 C 0.18716 0.12786 0.18716 0.12716 0.18716 0.1267 C 0.1882 0.1267 0.1882 0.12716 0.1882 0.12786 C 0.18907 0.12786 0.18907 0.12739 0.18907 0.1267 C 0.19011 0.1267 0.19011 0.12716 0.19011 0.12786 " pathEditMode="relative" rAng="0" ptsTypes="fffffffffffffffffff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97" y="63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65896E-6 L 0.1651 0.09873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47" y="49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24" y="3643075"/>
            <a:ext cx="8959176" cy="1887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77" y="383268"/>
            <a:ext cx="7348033" cy="545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76" y="1144588"/>
            <a:ext cx="8216191" cy="201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141" y="2150212"/>
            <a:ext cx="3549702" cy="763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7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58" y="183924"/>
            <a:ext cx="8345714" cy="649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81" y="2864985"/>
            <a:ext cx="2381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249" y="3305175"/>
            <a:ext cx="2952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622" y="3299732"/>
            <a:ext cx="590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3312886"/>
            <a:ext cx="628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3813402"/>
            <a:ext cx="247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249" y="3864656"/>
            <a:ext cx="381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3864656"/>
            <a:ext cx="5524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62" y="3845606"/>
            <a:ext cx="2952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022063" y="3792865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 Remainder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78931" y="5041820"/>
            <a:ext cx="3202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Note: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/>
            </a:r>
            <a:b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</a:b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When your remainder is </a:t>
            </a:r>
            <a:r>
              <a:rPr lang="en-US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0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, </a:t>
            </a:r>
          </a:p>
          <a:p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You may need to factor more.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709" y="5751790"/>
            <a:ext cx="800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978" y="2035493"/>
            <a:ext cx="2381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26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58" y="183924"/>
            <a:ext cx="8345714" cy="649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81" y="2864985"/>
            <a:ext cx="2381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249" y="3305175"/>
            <a:ext cx="2952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622" y="3299732"/>
            <a:ext cx="590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3312886"/>
            <a:ext cx="628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3813402"/>
            <a:ext cx="247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249" y="3864656"/>
            <a:ext cx="381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3864656"/>
            <a:ext cx="5524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62" y="3845606"/>
            <a:ext cx="2952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022063" y="3792865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 Remainder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78931" y="5041820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Note: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/>
            </a:r>
            <a:b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</a:b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When your remainder is </a:t>
            </a:r>
            <a:r>
              <a:rPr lang="en-US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0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, </a:t>
            </a:r>
          </a:p>
          <a:p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you may need to factor more.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709" y="5751790"/>
            <a:ext cx="800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6132790"/>
            <a:ext cx="800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339" y="6086208"/>
            <a:ext cx="8858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715" y="6109068"/>
            <a:ext cx="7429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978" y="2035493"/>
            <a:ext cx="2381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318" y="3817031"/>
            <a:ext cx="247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249" y="3867377"/>
            <a:ext cx="381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014" y="3880301"/>
            <a:ext cx="5524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339" y="5660350"/>
            <a:ext cx="1933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75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232 C 0.00261 -0.00694 0.01181 -0.01597 0.01493 -0.01597 C 0.03525 -0.01597 0.05625 0.1287 0.05625 0.27338 C 0.05625 0.20046 0.06667 0.1287 0.07657 0.1287 C 0.08698 0.1287 0.09688 0.20139 0.09688 0.27338 C 0.09688 0.23727 0.10209 0.20046 0.10729 0.20046 C 0.11268 0.20046 0.11789 0.23634 0.11789 0.27338 C 0.11789 0.25486 0.12049 0.23727 0.12309 0.23727 C 0.1257 0.23727 0.1283 0.25579 0.1283 0.27338 C 0.1283 0.26389 0.12969 0.25486 0.13091 0.25486 C 0.1316 0.25486 0.13351 0.26412 0.13351 0.27338 C 0.13351 0.26875 0.1342 0.26389 0.1349 0.26389 C 0.1349 0.26505 0.13629 0.26852 0.13629 0.27338 C 0.13629 0.27083 0.13629 0.26875 0.13698 0.26875 C 0.13698 0.26968 0.13768 0.27107 0.13768 0.27338 C 0.13768 0.27222 0.13768 0.27083 0.13768 0.26968 C 0.13837 0.26968 0.13837 0.27083 0.13837 0.27222 C 0.13907 0.27222 0.13907 0.27107 0.13907 0.26968 C 0.13976 0.26968 0.13976 0.27083 0.13976 0.27222 " pathEditMode="relative" rAng="0" ptsTypes="fffffffffffffffffff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79" y="1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.00208 C 0.00225 -0.00718 0.01024 -0.01597 0.01319 -0.01597 C 0.03107 -0.01597 0.04948 0.12546 0.04948 0.26713 C 0.04948 0.1956 0.05868 0.12546 0.06736 0.12546 C 0.07656 0.12546 0.08524 0.19676 0.08524 0.26713 C 0.08524 0.23194 0.08975 0.1956 0.09444 0.1956 C 0.09896 0.1956 0.10364 0.23079 0.10364 0.26713 C 0.10364 0.24884 0.1059 0.23194 0.10816 0.23194 C 0.11059 0.23194 0.11284 0.25 0.11284 0.26713 C 0.11284 0.25787 0.11406 0.24884 0.1151 0.24884 C 0.1158 0.24884 0.11736 0.2581 0.11736 0.26713 C 0.11736 0.2625 0.11805 0.25787 0.11857 0.25787 C 0.11857 0.2588 0.11979 0.26227 0.11979 0.26713 C 0.11979 0.26458 0.11979 0.2625 0.12048 0.2625 C 0.12048 0.26366 0.121 0.26482 0.121 0.26713 C 0.121 0.26597 0.121 0.26458 0.121 0.26366 C 0.1217 0.26366 0.1217 0.26458 0.1217 0.26597 C 0.12222 0.26597 0.12222 0.26482 0.12222 0.26366 C 0.12291 0.26366 0.12291 0.26458 0.12291 0.26597 " pathEditMode="relative" rAng="0" ptsTypes="fffffffffffffffffff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1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023 C 0.00122 -0.00903 0.00591 -0.01783 0.00764 -0.01783 C 0.01823 -0.01783 0.02917 0.12407 0.02917 0.2662 C 0.02917 0.19444 0.03455 0.12407 0.03976 0.12407 C 0.04514 0.12407 0.05035 0.1956 0.05035 0.2662 C 0.05035 0.23078 0.05295 0.19444 0.05573 0.19444 C 0.05851 0.19444 0.06129 0.22963 0.06129 0.2662 C 0.06129 0.24768 0.0625 0.23078 0.06407 0.23078 C 0.06528 0.23078 0.06667 0.24884 0.06667 0.2662 C 0.06667 0.25671 0.06736 0.24768 0.06806 0.24768 C 0.06841 0.24768 0.06945 0.25694 0.06945 0.2662 C 0.06945 0.26134 0.06979 0.25671 0.07014 0.25671 C 0.07014 0.25787 0.07084 0.26111 0.07084 0.2662 C 0.07084 0.26342 0.07084 0.26134 0.07118 0.26134 C 0.07118 0.2625 0.07153 0.26389 0.07153 0.2662 C 0.07153 0.26481 0.07153 0.26342 0.07153 0.2625 C 0.07188 0.2625 0.07188 0.26342 0.07188 0.26481 C 0.07223 0.26481 0.07223 0.26389 0.07223 0.2625 C 0.07275 0.2625 0.07275 0.26342 0.07275 0.26481 " pathEditMode="relative" rAng="0" ptsTypes="fffffffffffffffffff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8" y="1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98" y="0"/>
            <a:ext cx="8631690" cy="674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948" y="1802267"/>
            <a:ext cx="7524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56" y="2560864"/>
            <a:ext cx="409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971" y="3012621"/>
            <a:ext cx="409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3" y="3538808"/>
            <a:ext cx="1619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983" y="3538808"/>
            <a:ext cx="2095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696" y="3050721"/>
            <a:ext cx="361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1" y="3557588"/>
            <a:ext cx="6000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956" y="3045279"/>
            <a:ext cx="3333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452" y="3538808"/>
            <a:ext cx="2095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665" y="5402036"/>
            <a:ext cx="7334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665" y="5842907"/>
            <a:ext cx="7334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083" y="5363936"/>
            <a:ext cx="1781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299649" y="3477967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 Remainder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37452" y="4478706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Note: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/>
            </a:r>
            <a:b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</a:b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When your remainder is </a:t>
            </a:r>
            <a:r>
              <a:rPr lang="en-US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0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, </a:t>
            </a:r>
          </a:p>
          <a:p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you may need to factor more.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758" y="5842907"/>
            <a:ext cx="7620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1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596" y="5857194"/>
            <a:ext cx="800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1" name="Picture 1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804" y="6253163"/>
            <a:ext cx="19145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87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44" y="382361"/>
            <a:ext cx="8972525" cy="662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52" y="1270228"/>
            <a:ext cx="8948594" cy="3873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24" y="2364920"/>
            <a:ext cx="5652347" cy="70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4237263"/>
            <a:ext cx="1120548" cy="498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917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97" y="1340587"/>
            <a:ext cx="8429403" cy="406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0660" y="324925"/>
            <a:ext cx="51026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B050"/>
                </a:solidFill>
              </a:rPr>
              <a:t>Class Practice</a:t>
            </a:r>
            <a:endParaRPr lang="en-US" sz="6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57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28" y="550587"/>
            <a:ext cx="8642162" cy="43693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5093" y="2491285"/>
            <a:ext cx="6927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One method used to divide polynomials </a:t>
            </a:r>
          </a:p>
          <a:p>
            <a:r>
              <a:rPr lang="en-US" sz="2800" dirty="0" smtClean="0">
                <a:solidFill>
                  <a:srgbClr val="000090"/>
                </a:solidFill>
              </a:rPr>
              <a:t>similar to the way you divide numbers.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7493" y="3854798"/>
            <a:ext cx="70151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A method used to divide any polynomial </a:t>
            </a:r>
          </a:p>
          <a:p>
            <a:r>
              <a:rPr lang="en-US" sz="2800" dirty="0" smtClean="0">
                <a:solidFill>
                  <a:srgbClr val="000090"/>
                </a:solidFill>
              </a:rPr>
              <a:t>by divisor of the form </a:t>
            </a:r>
            <a:r>
              <a:rPr lang="en-US" sz="2800" i="1" dirty="0" smtClean="0">
                <a:solidFill>
                  <a:srgbClr val="FF0000"/>
                </a:solidFill>
              </a:rPr>
              <a:t>x – k</a:t>
            </a:r>
            <a:r>
              <a:rPr lang="en-US" sz="2800" dirty="0" smtClean="0">
                <a:solidFill>
                  <a:srgbClr val="000090"/>
                </a:solidFill>
              </a:rPr>
              <a:t>.</a:t>
            </a:r>
            <a:endParaRPr lang="en-US" sz="28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2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37" y="214919"/>
            <a:ext cx="8599568" cy="321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2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33" y="373265"/>
            <a:ext cx="8016878" cy="64087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786" y="1166713"/>
            <a:ext cx="610375" cy="4246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430" y="2057263"/>
            <a:ext cx="679374" cy="4246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8206" y="2101061"/>
            <a:ext cx="1222083" cy="371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6910" y="2113762"/>
            <a:ext cx="1180351" cy="359237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4" idx="1"/>
          </p:cNvCxnSpPr>
          <p:nvPr/>
        </p:nvCxnSpPr>
        <p:spPr>
          <a:xfrm flipH="1">
            <a:off x="1074057" y="1379018"/>
            <a:ext cx="3650729" cy="391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770743" y="1404020"/>
            <a:ext cx="2918698" cy="4683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463430" y="1392827"/>
            <a:ext cx="2226011" cy="391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99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33" y="373265"/>
            <a:ext cx="8016878" cy="64087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786" y="1166713"/>
            <a:ext cx="610375" cy="4246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430" y="2057263"/>
            <a:ext cx="679374" cy="4246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8206" y="2101061"/>
            <a:ext cx="1222083" cy="371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6910" y="2113762"/>
            <a:ext cx="1180351" cy="3592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2755" y="2639337"/>
            <a:ext cx="3181599" cy="3535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5422" y="1152114"/>
            <a:ext cx="1059265" cy="4392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92030" y="3065842"/>
            <a:ext cx="880888" cy="3571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31310" y="3048581"/>
            <a:ext cx="2149249" cy="3458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54687" y="1237811"/>
            <a:ext cx="870181" cy="3535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2000" y="3561176"/>
            <a:ext cx="2551962" cy="3752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81540" y="3994860"/>
            <a:ext cx="2542422" cy="3813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56658" y="4508039"/>
            <a:ext cx="1567303" cy="35745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67190" y="5562985"/>
            <a:ext cx="2033586" cy="45190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55073" y="5518146"/>
            <a:ext cx="1999636" cy="64274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430527" y="1237811"/>
            <a:ext cx="141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sym typeface="Wingdings"/>
              </a:rPr>
              <a:t> </a:t>
            </a:r>
            <a:r>
              <a:rPr lang="en-US" dirty="0" smtClean="0">
                <a:solidFill>
                  <a:srgbClr val="0000FF"/>
                </a:solidFill>
              </a:rPr>
              <a:t>Quotient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0527" y="4508039"/>
            <a:ext cx="166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sym typeface="Wingdings"/>
              </a:rPr>
              <a:t> </a:t>
            </a:r>
            <a:r>
              <a:rPr lang="en-US" dirty="0" smtClean="0">
                <a:solidFill>
                  <a:srgbClr val="0000FF"/>
                </a:solidFill>
              </a:rPr>
              <a:t>Remainder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80380" y="2007957"/>
            <a:ext cx="545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sym typeface="Wingdings"/>
              </a:rPr>
              <a:t>- (                              )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21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Checkpoint: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87" y="1444532"/>
            <a:ext cx="6808147" cy="1062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44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6" y="137898"/>
            <a:ext cx="9040267" cy="449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7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Remainder Theorem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5.5 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4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31" y="232838"/>
            <a:ext cx="8658692" cy="1913252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30" y="2238375"/>
            <a:ext cx="8592545" cy="2275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095" y="3598634"/>
            <a:ext cx="3420439" cy="77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46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846</TotalTime>
  <Words>67</Words>
  <Application>Microsoft Office PowerPoint</Application>
  <PresentationFormat>On-screen Show (4:3)</PresentationFormat>
  <Paragraphs>23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Breeze</vt:lpstr>
      <vt:lpstr>Remainder Theorem</vt:lpstr>
      <vt:lpstr>PowerPoint Presentation</vt:lpstr>
      <vt:lpstr>PowerPoint Presentation</vt:lpstr>
      <vt:lpstr>PowerPoint Presentation</vt:lpstr>
      <vt:lpstr>PowerPoint Presentation</vt:lpstr>
      <vt:lpstr>Checkpoint:</vt:lpstr>
      <vt:lpstr>PowerPoint Presentation</vt:lpstr>
      <vt:lpstr>Remainder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Remainder Theorem</dc:title>
  <dc:creator>Ryan Sabado</dc:creator>
  <cp:lastModifiedBy>Ryan George Sabado</cp:lastModifiedBy>
  <cp:revision>23</cp:revision>
  <dcterms:created xsi:type="dcterms:W3CDTF">2013-11-14T15:38:26Z</dcterms:created>
  <dcterms:modified xsi:type="dcterms:W3CDTF">2015-01-07T21:00:43Z</dcterms:modified>
</cp:coreProperties>
</file>