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8E26A8-E7F1-44A0-92D3-5C1161B5BAF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9FC721-5FEF-4A5C-80AF-71B6E43F62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the Rational Zeros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"/>
            <a:ext cx="827384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1219200" cy="4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2941320"/>
            <a:ext cx="3810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3581400"/>
            <a:ext cx="430212" cy="37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1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543800" cy="670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223837" cy="31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447800"/>
            <a:ext cx="464121" cy="33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87856"/>
            <a:ext cx="457200" cy="5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935026"/>
            <a:ext cx="446371" cy="53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20" y="1919121"/>
            <a:ext cx="526480" cy="55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37166"/>
            <a:ext cx="609600" cy="63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1756"/>
            <a:ext cx="30480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75" y="3102775"/>
            <a:ext cx="345961" cy="39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35756"/>
            <a:ext cx="30480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256762" cy="29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70455"/>
            <a:ext cx="409162" cy="23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19" y="3657600"/>
            <a:ext cx="524934" cy="29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11" y="4241748"/>
            <a:ext cx="618389" cy="2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31" y="3695377"/>
            <a:ext cx="618389" cy="2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4190" y="4241748"/>
            <a:ext cx="198057" cy="25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9" y="4128469"/>
            <a:ext cx="321981" cy="33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86" y="5333999"/>
            <a:ext cx="700314" cy="27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81" y="5323112"/>
            <a:ext cx="1814908" cy="2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29" y="5791200"/>
            <a:ext cx="281635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534" y="6248400"/>
            <a:ext cx="176645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36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17659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9486"/>
            <a:ext cx="3120570" cy="62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43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47433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52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381000"/>
            <a:ext cx="7931818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153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813</TotalTime>
  <Words>6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Find the Rational Zeros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Functions and Models</dc:title>
  <dc:creator>Ryan Sabado</dc:creator>
  <cp:lastModifiedBy>Ryan George Sabado</cp:lastModifiedBy>
  <cp:revision>18</cp:revision>
  <dcterms:created xsi:type="dcterms:W3CDTF">2013-10-18T15:16:24Z</dcterms:created>
  <dcterms:modified xsi:type="dcterms:W3CDTF">2015-01-07T15:11:31Z</dcterms:modified>
</cp:coreProperties>
</file>