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Increasing, Decreasing, Maximum and Minimum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Notes: 9/9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12500" y="761999"/>
            <a:ext cx="1447872" cy="589171"/>
            <a:chOff x="6295756" y="762000"/>
            <a:chExt cx="1364615" cy="457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756" y="762000"/>
              <a:ext cx="1252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596" y="876300"/>
              <a:ext cx="1047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 the following graph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5757862" cy="574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24" y="1219200"/>
            <a:ext cx="2057400" cy="26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70" y="1575807"/>
            <a:ext cx="2342662" cy="25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81970" y="1905000"/>
            <a:ext cx="1394386" cy="563746"/>
            <a:chOff x="6295756" y="1905000"/>
            <a:chExt cx="1280600" cy="46481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756" y="1905000"/>
              <a:ext cx="1171331" cy="464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206" y="1905000"/>
              <a:ext cx="571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02" y="2365352"/>
            <a:ext cx="1341169" cy="2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37" y="2649468"/>
            <a:ext cx="1288781" cy="21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70" y="3124200"/>
            <a:ext cx="17221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99" y="4168630"/>
            <a:ext cx="1691591" cy="2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40" y="3560782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65" y="4572000"/>
            <a:ext cx="1381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Observations: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114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function is </a:t>
            </a:r>
            <a:r>
              <a:rPr lang="en-US" sz="2400" dirty="0" smtClean="0">
                <a:solidFill>
                  <a:srgbClr val="00B050"/>
                </a:solidFill>
              </a:rPr>
              <a:t>increasing</a:t>
            </a:r>
            <a:r>
              <a:rPr lang="en-US" sz="2400" dirty="0" smtClean="0"/>
              <a:t> on an interval if it </a:t>
            </a:r>
            <a:r>
              <a:rPr lang="en-US" sz="2400" dirty="0" smtClean="0">
                <a:solidFill>
                  <a:srgbClr val="00B050"/>
                </a:solidFill>
              </a:rPr>
              <a:t>increases</a:t>
            </a:r>
            <a:r>
              <a:rPr lang="en-US" sz="2400" dirty="0" smtClean="0"/>
              <a:t> as x increases</a:t>
            </a:r>
          </a:p>
          <a:p>
            <a:r>
              <a:rPr lang="en-US" sz="2400" dirty="0" smtClean="0"/>
              <a:t>A function is </a:t>
            </a:r>
            <a:r>
              <a:rPr lang="en-US" sz="2400" dirty="0" smtClean="0">
                <a:solidFill>
                  <a:srgbClr val="0070C0"/>
                </a:solidFill>
              </a:rPr>
              <a:t>decreasing</a:t>
            </a:r>
            <a:r>
              <a:rPr lang="en-US" sz="2400" dirty="0" smtClean="0"/>
              <a:t> on an interval if it </a:t>
            </a:r>
            <a:r>
              <a:rPr lang="en-US" sz="2400" dirty="0" smtClean="0">
                <a:solidFill>
                  <a:srgbClr val="0070C0"/>
                </a:solidFill>
              </a:rPr>
              <a:t>decreases</a:t>
            </a:r>
            <a:r>
              <a:rPr lang="en-US" sz="2400" dirty="0" smtClean="0"/>
              <a:t> as x increases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980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7030A0"/>
                </a:solidFill>
              </a:rPr>
              <a:t>maximum value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7030A0"/>
                </a:solidFill>
              </a:rPr>
              <a:t>highest</a:t>
            </a:r>
            <a:r>
              <a:rPr lang="en-US" sz="2400" dirty="0" smtClean="0"/>
              <a:t> point of a function or a </a:t>
            </a:r>
          </a:p>
          <a:p>
            <a:r>
              <a:rPr lang="en-US" sz="2400" dirty="0" smtClean="0"/>
              <a:t>region of the function (there can be more than one or none).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7064" y="3810000"/>
            <a:ext cx="775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minimum value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C00000"/>
                </a:solidFill>
              </a:rPr>
              <a:t>lowest</a:t>
            </a:r>
            <a:r>
              <a:rPr lang="en-US" sz="2400" dirty="0" smtClean="0"/>
              <a:t> point of a function or a </a:t>
            </a:r>
          </a:p>
          <a:p>
            <a:r>
              <a:rPr lang="en-US" sz="2400" dirty="0" smtClean="0"/>
              <a:t>region of a function (there can be more than one or none).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9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298</TotalTime>
  <Words>98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Increasing, Decreasing, Maximum and Minimum</vt:lpstr>
      <vt:lpstr>Sketch the following graph</vt:lpstr>
      <vt:lpstr>Observations: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Range, and Intercepts</dc:title>
  <dc:creator>Ryan George Sabado</dc:creator>
  <cp:lastModifiedBy>Ryan Sabado</cp:lastModifiedBy>
  <cp:revision>8</cp:revision>
  <dcterms:created xsi:type="dcterms:W3CDTF">2015-09-08T14:49:41Z</dcterms:created>
  <dcterms:modified xsi:type="dcterms:W3CDTF">2015-09-22T01:53:24Z</dcterms:modified>
</cp:coreProperties>
</file>