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71" r:id="rId4"/>
    <p:sldId id="258" r:id="rId5"/>
    <p:sldId id="265" r:id="rId6"/>
    <p:sldId id="264" r:id="rId7"/>
    <p:sldId id="266" r:id="rId8"/>
    <p:sldId id="267" r:id="rId9"/>
    <p:sldId id="268" r:id="rId10"/>
    <p:sldId id="261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1edu\excelr\Project\Zomato%20analysis\excel\Sachin%20-%20Zomato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1edu\excelr\Project\Zomato%20analysis\excel\Sachin%20-%20Zomato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1edu\excelr\Project\Zomato%20analysis\excel\Sachin%20-%20Zomato%20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Number</a:t>
            </a:r>
            <a:r>
              <a:rPr lang="en-US" baseline="0"/>
              <a:t> of </a:t>
            </a:r>
            <a:r>
              <a:rPr lang="en-US"/>
              <a:t>Restaurants</a:t>
            </a:r>
            <a:r>
              <a:rPr lang="en-US" baseline="0"/>
              <a:t> by country</a:t>
            </a:r>
            <a:endParaRPr lang="en-US"/>
          </a:p>
        </c:rich>
      </c:tx>
      <c:layout>
        <c:manualLayout>
          <c:xMode val="edge"/>
          <c:yMode val="edge"/>
          <c:x val="0.1762499415318105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393133381559179"/>
          <c:y val="0.18507930593377825"/>
          <c:w val="0.7500184759473596"/>
          <c:h val="0.40713721133461928"/>
        </c:manualLayout>
      </c:layout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5"/>
              <c:pt idx="0">
                <c:v>India</c:v>
              </c:pt>
              <c:pt idx="1">
                <c:v>United States</c:v>
              </c:pt>
              <c:pt idx="2">
                <c:v>United Kingdom</c:v>
              </c:pt>
              <c:pt idx="3">
                <c:v>Brazil</c:v>
              </c:pt>
              <c:pt idx="4">
                <c:v>South Africa</c:v>
              </c:pt>
              <c:pt idx="5">
                <c:v>United Arab Emirates</c:v>
              </c:pt>
              <c:pt idx="6">
                <c:v>New Zealand</c:v>
              </c:pt>
              <c:pt idx="7">
                <c:v>Turkey</c:v>
              </c:pt>
              <c:pt idx="8">
                <c:v>Australia</c:v>
              </c:pt>
              <c:pt idx="9">
                <c:v>Phillipines</c:v>
              </c:pt>
              <c:pt idx="10">
                <c:v>Indonasia</c:v>
              </c:pt>
              <c:pt idx="11">
                <c:v>Sri lanka</c:v>
              </c:pt>
              <c:pt idx="12">
                <c:v>Singapore</c:v>
              </c:pt>
              <c:pt idx="13">
                <c:v>Qatar</c:v>
              </c:pt>
              <c:pt idx="14">
                <c:v>Canada</c:v>
              </c:pt>
            </c:strLit>
          </c:cat>
          <c:val>
            <c:numLit>
              <c:formatCode>General</c:formatCode>
              <c:ptCount val="15"/>
              <c:pt idx="0">
                <c:v>8652</c:v>
              </c:pt>
              <c:pt idx="1">
                <c:v>434</c:v>
              </c:pt>
              <c:pt idx="2">
                <c:v>80</c:v>
              </c:pt>
              <c:pt idx="3">
                <c:v>60</c:v>
              </c:pt>
              <c:pt idx="4">
                <c:v>60</c:v>
              </c:pt>
              <c:pt idx="5">
                <c:v>60</c:v>
              </c:pt>
              <c:pt idx="6">
                <c:v>40</c:v>
              </c:pt>
              <c:pt idx="7">
                <c:v>34</c:v>
              </c:pt>
              <c:pt idx="8">
                <c:v>24</c:v>
              </c:pt>
              <c:pt idx="9">
                <c:v>22</c:v>
              </c:pt>
              <c:pt idx="10">
                <c:v>21</c:v>
              </c:pt>
              <c:pt idx="11">
                <c:v>20</c:v>
              </c:pt>
              <c:pt idx="12">
                <c:v>20</c:v>
              </c:pt>
              <c:pt idx="13">
                <c:v>20</c:v>
              </c:pt>
              <c:pt idx="14">
                <c:v>4</c:v>
              </c:pt>
            </c:numLit>
          </c:val>
          <c:extLst>
            <c:ext xmlns:c16="http://schemas.microsoft.com/office/drawing/2014/chart" uri="{C3380CC4-5D6E-409C-BE32-E72D297353CC}">
              <c16:uniqueId val="{00000000-9512-4E04-B0F6-D47FE91C41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33081104"/>
        <c:axId val="333067792"/>
      </c:barChart>
      <c:catAx>
        <c:axId val="3330811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067792"/>
        <c:crosses val="autoZero"/>
        <c:auto val="1"/>
        <c:lblAlgn val="ctr"/>
        <c:lblOffset val="100"/>
        <c:noMultiLvlLbl val="0"/>
        <c:extLst/>
      </c:catAx>
      <c:valAx>
        <c:axId val="33306779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081104"/>
        <c:crosses val="autoZero"/>
        <c:crossBetween val="between"/>
        <c:extLst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[Sachin - Zomato Project.xlsx]Sheet3!PivotTable39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Restaurants &amp; Cuisines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Sheet3!$A$2:$A$1828</c:f>
              <c:strCache>
                <c:ptCount val="1826"/>
                <c:pt idx="0">
                  <c:v>(blank)</c:v>
                </c:pt>
                <c:pt idx="1">
                  <c:v>Afghani</c:v>
                </c:pt>
                <c:pt idx="2">
                  <c:v>Afghani, Mughlai, Chinese</c:v>
                </c:pt>
                <c:pt idx="3">
                  <c:v>Afghani, North Indian</c:v>
                </c:pt>
                <c:pt idx="4">
                  <c:v>Afghani, North Indian, Pakistani, Arabian</c:v>
                </c:pt>
                <c:pt idx="5">
                  <c:v>African</c:v>
                </c:pt>
                <c:pt idx="6">
                  <c:v>African, Portuguese</c:v>
                </c:pt>
                <c:pt idx="7">
                  <c:v>American</c:v>
                </c:pt>
                <c:pt idx="8">
                  <c:v>American, Asian, Burger</c:v>
                </c:pt>
                <c:pt idx="9">
                  <c:v>American, Asian, European, Seafood</c:v>
                </c:pt>
                <c:pt idx="10">
                  <c:v>American, Asian, Italian, Seafood</c:v>
                </c:pt>
                <c:pt idx="11">
                  <c:v>American, Asian, North Indian, Mexican, South Indian</c:v>
                </c:pt>
                <c:pt idx="12">
                  <c:v>American, Bakery, European, Burger, Fusion</c:v>
                </c:pt>
                <c:pt idx="13">
                  <c:v>American, Bar Food</c:v>
                </c:pt>
                <c:pt idx="14">
                  <c:v>American, Bar Food, BBQ</c:v>
                </c:pt>
                <c:pt idx="15">
                  <c:v>American, Bar Food, Sandwich</c:v>
                </c:pt>
                <c:pt idx="16">
                  <c:v>American, BBQ</c:v>
                </c:pt>
                <c:pt idx="17">
                  <c:v>American, BBQ, Burger</c:v>
                </c:pt>
                <c:pt idx="18">
                  <c:v>American, BBQ, Sandwich</c:v>
                </c:pt>
                <c:pt idx="19">
                  <c:v>American, BBQ, Seafood</c:v>
                </c:pt>
                <c:pt idx="20">
                  <c:v>American, BBQ, Southern</c:v>
                </c:pt>
                <c:pt idx="21">
                  <c:v>American, BBQ, Steak</c:v>
                </c:pt>
                <c:pt idx="22">
                  <c:v>American, Breakfast</c:v>
                </c:pt>
                <c:pt idx="23">
                  <c:v>American, Breakfast, Burger</c:v>
                </c:pt>
                <c:pt idx="24">
                  <c:v>American, Breakfast, Desserts</c:v>
                </c:pt>
                <c:pt idx="25">
                  <c:v>American, Breakfast, Diner</c:v>
                </c:pt>
                <c:pt idx="26">
                  <c:v>American, Breakfast, Greek</c:v>
                </c:pt>
                <c:pt idx="27">
                  <c:v>American, Breakfast, Hawaiian</c:v>
                </c:pt>
                <c:pt idx="28">
                  <c:v>American, Breakfast, Vegetarian</c:v>
                </c:pt>
                <c:pt idx="29">
                  <c:v>American, British, Continental</c:v>
                </c:pt>
                <c:pt idx="30">
                  <c:v>American, Burger</c:v>
                </c:pt>
                <c:pt idx="31">
                  <c:v>American, Burger, Cafe</c:v>
                </c:pt>
                <c:pt idx="32">
                  <c:v>American, Burger, Cajun</c:v>
                </c:pt>
                <c:pt idx="33">
                  <c:v>American, Burger, Fast Food</c:v>
                </c:pt>
                <c:pt idx="34">
                  <c:v>American, Burger, Grill</c:v>
                </c:pt>
                <c:pt idx="35">
                  <c:v>American, Burger, Pizza, Cafe</c:v>
                </c:pt>
                <c:pt idx="36">
                  <c:v>American, Burger, Sandwich</c:v>
                </c:pt>
                <c:pt idx="37">
                  <c:v>American, Cafe</c:v>
                </c:pt>
                <c:pt idx="38">
                  <c:v>American, Caribbean, Seafood</c:v>
                </c:pt>
                <c:pt idx="39">
                  <c:v>American, Chinese, North Indian</c:v>
                </c:pt>
                <c:pt idx="40">
                  <c:v>American, Chinese, North Indian, Italian</c:v>
                </c:pt>
                <c:pt idx="41">
                  <c:v>American, Chinese, Sushi</c:v>
                </c:pt>
                <c:pt idx="42">
                  <c:v>American, Coffee and Tea</c:v>
                </c:pt>
                <c:pt idx="43">
                  <c:v>American, Continental, Burger</c:v>
                </c:pt>
                <c:pt idx="44">
                  <c:v>American, Continental, Italian</c:v>
                </c:pt>
                <c:pt idx="45">
                  <c:v>American, Continental, Italian, Bakery</c:v>
                </c:pt>
                <c:pt idx="46">
                  <c:v>American, Continental, Italian, North Indian, Asian</c:v>
                </c:pt>
                <c:pt idx="47">
                  <c:v>American, Continental, North Indian, Chinese</c:v>
                </c:pt>
                <c:pt idx="48">
                  <c:v>American, Desserts</c:v>
                </c:pt>
                <c:pt idx="49">
                  <c:v>American, Desserts, Diner</c:v>
                </c:pt>
                <c:pt idx="50">
                  <c:v>American, Desserts, Steak</c:v>
                </c:pt>
                <c:pt idx="51">
                  <c:v>American, Diner, Southern</c:v>
                </c:pt>
                <c:pt idx="52">
                  <c:v>American, European</c:v>
                </c:pt>
                <c:pt idx="53">
                  <c:v>American, European, North Indian</c:v>
                </c:pt>
                <c:pt idx="54">
                  <c:v>American, European, Sandwich</c:v>
                </c:pt>
                <c:pt idx="55">
                  <c:v>American, Fast Food</c:v>
                </c:pt>
                <c:pt idx="56">
                  <c:v>American, Fast Food, Burger</c:v>
                </c:pt>
                <c:pt idx="57">
                  <c:v>American, Fast Food, Desserts</c:v>
                </c:pt>
                <c:pt idx="58">
                  <c:v>American, Fast Food, Desserts, Steak</c:v>
                </c:pt>
                <c:pt idx="59">
                  <c:v>American, Fast Food, Salad, Healthy Food</c:v>
                </c:pt>
                <c:pt idx="60">
                  <c:v>American, Fast Food, Steak, Beverages</c:v>
                </c:pt>
                <c:pt idx="61">
                  <c:v>American, Finger Food</c:v>
                </c:pt>
                <c:pt idx="62">
                  <c:v>American, French</c:v>
                </c:pt>
                <c:pt idx="63">
                  <c:v>American, Greek</c:v>
                </c:pt>
                <c:pt idx="64">
                  <c:v>American, Greek, Seafood</c:v>
                </c:pt>
                <c:pt idx="65">
                  <c:v>American, Grill</c:v>
                </c:pt>
                <c:pt idx="66">
                  <c:v>American, Hawaiian</c:v>
                </c:pt>
                <c:pt idx="67">
                  <c:v>American, Ice Cream, Desserts</c:v>
                </c:pt>
                <c:pt idx="68">
                  <c:v>American, International, Southwestern</c:v>
                </c:pt>
                <c:pt idx="69">
                  <c:v>American, International, Sushi</c:v>
                </c:pt>
                <c:pt idx="70">
                  <c:v>American, Italian</c:v>
                </c:pt>
                <c:pt idx="71">
                  <c:v>American, Italian, Bakery, Deli, Burger, Sandwich, Pizza</c:v>
                </c:pt>
                <c:pt idx="72">
                  <c:v>American, Italian, Cafe</c:v>
                </c:pt>
                <c:pt idx="73">
                  <c:v>American, Italian, Chinese</c:v>
                </c:pt>
                <c:pt idx="74">
                  <c:v>American, Italian, Chinese, North Indian, Cafe</c:v>
                </c:pt>
                <c:pt idx="75">
                  <c:v>American, Italian, Mughlai, North Indian</c:v>
                </c:pt>
                <c:pt idx="76">
                  <c:v>American, Italian, North Indian, Chinese</c:v>
                </c:pt>
                <c:pt idx="77">
                  <c:v>American, Italian, North Indian, Chinese, Lebanese</c:v>
                </c:pt>
                <c:pt idx="78">
                  <c:v>American, Italian, North Indian, European, Thai</c:v>
                </c:pt>
                <c:pt idx="79">
                  <c:v>American, Italian, Pizza</c:v>
                </c:pt>
                <c:pt idx="80">
                  <c:v>American, Italian, Seafood</c:v>
                </c:pt>
                <c:pt idx="81">
                  <c:v>American, Japanese, Singaporean</c:v>
                </c:pt>
                <c:pt idx="82">
                  <c:v>American, Japanese, Sushi</c:v>
                </c:pt>
                <c:pt idx="83">
                  <c:v>American, Mediterranean, Seafood</c:v>
                </c:pt>
                <c:pt idx="84">
                  <c:v>American, Mexican</c:v>
                </c:pt>
                <c:pt idx="85">
                  <c:v>American, Mexican, Burger</c:v>
                </c:pt>
                <c:pt idx="86">
                  <c:v>American, Mexican, Finger Food</c:v>
                </c:pt>
                <c:pt idx="87">
                  <c:v>American, Mexican, Seafood</c:v>
                </c:pt>
                <c:pt idx="88">
                  <c:v>American, North Indian, European, Asian</c:v>
                </c:pt>
                <c:pt idx="89">
                  <c:v>American, North Indian, Thai, Continental</c:v>
                </c:pt>
                <c:pt idx="90">
                  <c:v>American, Pizza</c:v>
                </c:pt>
                <c:pt idx="91">
                  <c:v>American, Pizza, Bar Food</c:v>
                </c:pt>
                <c:pt idx="92">
                  <c:v>American, Sandwich, Salad</c:v>
                </c:pt>
                <c:pt idx="93">
                  <c:v>American, Sandwich, Seafood</c:v>
                </c:pt>
                <c:pt idx="94">
                  <c:v>American, Sandwich, Tea</c:v>
                </c:pt>
                <c:pt idx="95">
                  <c:v>American, Seafood</c:v>
                </c:pt>
                <c:pt idx="96">
                  <c:v>American, Seafood, Cajun</c:v>
                </c:pt>
                <c:pt idx="97">
                  <c:v>American, Seafood, Italian, Japanese, Thai</c:v>
                </c:pt>
                <c:pt idx="98">
                  <c:v>American, Seafood, Southern</c:v>
                </c:pt>
                <c:pt idx="99">
                  <c:v>American, Seafood, Steak</c:v>
                </c:pt>
                <c:pt idx="100">
                  <c:v>American, Seafood, Sushi</c:v>
                </c:pt>
                <c:pt idx="101">
                  <c:v>American, Southern</c:v>
                </c:pt>
                <c:pt idx="102">
                  <c:v>American, Southern, Southwestern</c:v>
                </c:pt>
                <c:pt idx="103">
                  <c:v>American, Steak</c:v>
                </c:pt>
                <c:pt idx="104">
                  <c:v>American, Tapas</c:v>
                </c:pt>
                <c:pt idx="105">
                  <c:v>American, Tex-Mex</c:v>
                </c:pt>
                <c:pt idx="106">
                  <c:v>American, Tex-Mex, Italian, Mexican, North Indian</c:v>
                </c:pt>
                <c:pt idx="107">
                  <c:v>Andhra</c:v>
                </c:pt>
                <c:pt idx="108">
                  <c:v>Andhra, North Indian, Chinese</c:v>
                </c:pt>
                <c:pt idx="109">
                  <c:v>Andhra, North Indian, Chinese, Seafood, Biryani</c:v>
                </c:pt>
                <c:pt idx="110">
                  <c:v>Arabian</c:v>
                </c:pt>
                <c:pt idx="111">
                  <c:v>Arabian, Lebanese</c:v>
                </c:pt>
                <c:pt idx="112">
                  <c:v>Arabian, Mexican</c:v>
                </c:pt>
                <c:pt idx="113">
                  <c:v>Arabian, Middle Eastern</c:v>
                </c:pt>
                <c:pt idx="114">
                  <c:v>Arabian, North Indian</c:v>
                </c:pt>
                <c:pt idx="115">
                  <c:v>Argentine, American</c:v>
                </c:pt>
                <c:pt idx="116">
                  <c:v>Asian</c:v>
                </c:pt>
                <c:pt idx="117">
                  <c:v>Asian Fusion, Cafe</c:v>
                </c:pt>
                <c:pt idx="118">
                  <c:v>Asian Fusion, Pub Food, Fusion, Asian, Filipino, Malaysian, Thai</c:v>
                </c:pt>
                <c:pt idx="119">
                  <c:v>Asian, Bakery</c:v>
                </c:pt>
                <c:pt idx="120">
                  <c:v>Asian, Breakfast, Hawaiian</c:v>
                </c:pt>
                <c:pt idx="121">
                  <c:v>Asian, Burmese</c:v>
                </c:pt>
                <c:pt idx="122">
                  <c:v>Asian, Chinese</c:v>
                </c:pt>
                <c:pt idx="123">
                  <c:v>Asian, Chinese, Japanese</c:v>
                </c:pt>
                <c:pt idx="124">
                  <c:v>Asian, Chinese, North Indian</c:v>
                </c:pt>
                <c:pt idx="125">
                  <c:v>Asian, Chinese, Thai</c:v>
                </c:pt>
                <c:pt idx="126">
                  <c:v>Asian, Chinese, Thai, Japanese</c:v>
                </c:pt>
                <c:pt idx="127">
                  <c:v>Asian, Chinese, Thai, Malaysian, Indonesian, Burmese</c:v>
                </c:pt>
                <c:pt idx="128">
                  <c:v>Asian, Chinese, Thai, Vietnamese</c:v>
                </c:pt>
                <c:pt idx="129">
                  <c:v>Asian, Chinese, Tibetan</c:v>
                </c:pt>
                <c:pt idx="130">
                  <c:v>Asian, Chinese, Vegetarian</c:v>
                </c:pt>
                <c:pt idx="131">
                  <c:v>Asian, Continental</c:v>
                </c:pt>
                <c:pt idx="132">
                  <c:v>Asian, Continental, Fast Food</c:v>
                </c:pt>
                <c:pt idx="133">
                  <c:v>Asian, Continental, Italian, North Indian</c:v>
                </c:pt>
                <c:pt idx="134">
                  <c:v>Asian, Continental, Seafood</c:v>
                </c:pt>
                <c:pt idx="135">
                  <c:v>Asian, European</c:v>
                </c:pt>
                <c:pt idx="136">
                  <c:v>Asian, European, Seafood</c:v>
                </c:pt>
                <c:pt idx="137">
                  <c:v>Asian, Indonesian, Western</c:v>
                </c:pt>
                <c:pt idx="138">
                  <c:v>Asian, Japanese</c:v>
                </c:pt>
                <c:pt idx="139">
                  <c:v>Asian, Japanese, Chinese, Thai</c:v>
                </c:pt>
                <c:pt idx="140">
                  <c:v>Asian, Japanese, Korean, Thai, Chinese</c:v>
                </c:pt>
                <c:pt idx="141">
                  <c:v>Asian, Japanese, Sushi</c:v>
                </c:pt>
                <c:pt idx="142">
                  <c:v>Asian, Latin American, Vegetarian</c:v>
                </c:pt>
                <c:pt idx="143">
                  <c:v>Asian, Mediterranean, North Indian</c:v>
                </c:pt>
                <c:pt idx="144">
                  <c:v>Asian, North Indian</c:v>
                </c:pt>
                <c:pt idx="145">
                  <c:v>Asian, North Indian, Continental</c:v>
                </c:pt>
                <c:pt idx="146">
                  <c:v>Asian, North Indian, Japanese</c:v>
                </c:pt>
                <c:pt idx="147">
                  <c:v>Asian, North Indian, Mughlai</c:v>
                </c:pt>
                <c:pt idx="148">
                  <c:v>Asian, Seafood</c:v>
                </c:pt>
                <c:pt idx="149">
                  <c:v>Asian, Sushi</c:v>
                </c:pt>
                <c:pt idx="150">
                  <c:v>Asian, Sushi, Seafood</c:v>
                </c:pt>
                <c:pt idx="151">
                  <c:v>Asian, Sushi, Tapas</c:v>
                </c:pt>
                <c:pt idx="152">
                  <c:v>Asian, Sushi, Thai</c:v>
                </c:pt>
                <c:pt idx="153">
                  <c:v>Asian, Sushi, Vegetarian</c:v>
                </c:pt>
                <c:pt idx="154">
                  <c:v>Asian, Thai</c:v>
                </c:pt>
                <c:pt idx="155">
                  <c:v>Asian, Thai, Chinese</c:v>
                </c:pt>
                <c:pt idx="156">
                  <c:v>Asian, Thai, Chinese, North Indian</c:v>
                </c:pt>
                <c:pt idx="157">
                  <c:v>Asian, Thai, Vegetarian</c:v>
                </c:pt>
                <c:pt idx="158">
                  <c:v>Asian, Vegetarian, Vietnamese</c:v>
                </c:pt>
                <c:pt idx="159">
                  <c:v>Asian, Vegetarian, Vietnamese, Bubble Tea</c:v>
                </c:pt>
                <c:pt idx="160">
                  <c:v>Asian, Vietnamese</c:v>
                </c:pt>
                <c:pt idx="161">
                  <c:v>Assamese</c:v>
                </c:pt>
                <c:pt idx="162">
                  <c:v>Assamese, Chinese</c:v>
                </c:pt>
                <c:pt idx="163">
                  <c:v>Australian</c:v>
                </c:pt>
                <c:pt idx="164">
                  <c:v>Awadhi</c:v>
                </c:pt>
                <c:pt idx="165">
                  <c:v>Awadhi, Mughlai</c:v>
                </c:pt>
                <c:pt idx="166">
                  <c:v>Awadhi, Mughlai, North Indian</c:v>
                </c:pt>
                <c:pt idx="167">
                  <c:v>Awadhi, North Indian</c:v>
                </c:pt>
                <c:pt idx="168">
                  <c:v>Awadhi, North Indian, Mughlai</c:v>
                </c:pt>
                <c:pt idx="169">
                  <c:v>Bakery</c:v>
                </c:pt>
                <c:pt idx="170">
                  <c:v>Bakery, Arabian, Middle Eastern</c:v>
                </c:pt>
                <c:pt idx="171">
                  <c:v>Bakery, Beverages</c:v>
                </c:pt>
                <c:pt idx="172">
                  <c:v>Bakery, Beverages, Fast Food</c:v>
                </c:pt>
                <c:pt idx="173">
                  <c:v>Bakery, Cafe</c:v>
                </c:pt>
                <c:pt idx="174">
                  <c:v>Bakery, Cafe, Fast Food</c:v>
                </c:pt>
                <c:pt idx="175">
                  <c:v>Bakery, Chinese</c:v>
                </c:pt>
                <c:pt idx="176">
                  <c:v>Bakery, Chinese, Fast Food</c:v>
                </c:pt>
                <c:pt idx="177">
                  <c:v>Bakery, Chinese, North Indian</c:v>
                </c:pt>
                <c:pt idx="178">
                  <c:v>Bakery, Desserts</c:v>
                </c:pt>
                <c:pt idx="179">
                  <c:v>Bakery, Desserts, Bakery</c:v>
                </c:pt>
                <c:pt idx="180">
                  <c:v>Bakery, Desserts, Beverages</c:v>
                </c:pt>
                <c:pt idx="181">
                  <c:v>Bakery, Desserts, Cafe</c:v>
                </c:pt>
                <c:pt idx="182">
                  <c:v>Bakery, Desserts, Chinese, Fast Food</c:v>
                </c:pt>
                <c:pt idx="183">
                  <c:v>Bakery, Desserts, Fast Food</c:v>
                </c:pt>
                <c:pt idx="184">
                  <c:v>Bakery, Desserts, Fast Food, Beverages</c:v>
                </c:pt>
                <c:pt idx="185">
                  <c:v>Bakery, Desserts, Fast Food, Mithai</c:v>
                </c:pt>
                <c:pt idx="186">
                  <c:v>Bakery, Desserts, Fast Food, North Indian</c:v>
                </c:pt>
                <c:pt idx="187">
                  <c:v>Bakery, Desserts, Fast Food, Pizza, Burger, Continental</c:v>
                </c:pt>
                <c:pt idx="188">
                  <c:v>Bakery, Desserts, Fast Food, Pizza, Burger, Finger Food</c:v>
                </c:pt>
                <c:pt idx="189">
                  <c:v>Bakery, Desserts, Fast Food, Street Food, Chinese, Beverages</c:v>
                </c:pt>
                <c:pt idx="190">
                  <c:v>Bakery, Desserts, Healthy Food</c:v>
                </c:pt>
                <c:pt idx="191">
                  <c:v>Bakery, Desserts, Ice Cream</c:v>
                </c:pt>
                <c:pt idx="192">
                  <c:v>Bakery, Desserts, North Indian, Bengali, South Indian</c:v>
                </c:pt>
                <c:pt idx="193">
                  <c:v>Bakery, Fast Food</c:v>
                </c:pt>
                <c:pt idx="194">
                  <c:v>Bakery, Fast Food, Beverages</c:v>
                </c:pt>
                <c:pt idx="195">
                  <c:v>Bakery, Fast Food, Chinese</c:v>
                </c:pt>
                <c:pt idx="196">
                  <c:v>Bakery, Fast Food, Desserts</c:v>
                </c:pt>
                <c:pt idx="197">
                  <c:v>Bakery, Fast Food, Pizza</c:v>
                </c:pt>
                <c:pt idx="198">
                  <c:v>Bakery, Fast Food, Street Food</c:v>
                </c:pt>
                <c:pt idx="199">
                  <c:v>Bakery, French</c:v>
                </c:pt>
                <c:pt idx="200">
                  <c:v>Bakery, Healthy Food</c:v>
                </c:pt>
                <c:pt idx="201">
                  <c:v>Bakery, Italian, Chinese, Mexican</c:v>
                </c:pt>
                <c:pt idx="202">
                  <c:v>Bakery, Italian, Fast Food, Chinese, Continental</c:v>
                </c:pt>
                <c:pt idx="203">
                  <c:v>Bakery, Mithai</c:v>
                </c:pt>
                <c:pt idx="204">
                  <c:v>Bakery, Mithai, Fast Food</c:v>
                </c:pt>
                <c:pt idx="205">
                  <c:v>Bakery, North Indian</c:v>
                </c:pt>
                <c:pt idx="206">
                  <c:v>Bakery, Pizza</c:v>
                </c:pt>
                <c:pt idx="207">
                  <c:v>Bakery, Sandwich, Brazilian</c:v>
                </c:pt>
                <c:pt idx="208">
                  <c:v>Bakery, Street Food</c:v>
                </c:pt>
                <c:pt idx="209">
                  <c:v>Bar Food</c:v>
                </c:pt>
                <c:pt idx="210">
                  <c:v>Bar Food, Brazilian</c:v>
                </c:pt>
                <c:pt idx="211">
                  <c:v>Bar Food, Modern Australian</c:v>
                </c:pt>
                <c:pt idx="212">
                  <c:v>Bar Food, Sandwich, Seafood</c:v>
                </c:pt>
                <c:pt idx="213">
                  <c:v>Bar Food, Seafood, Vegetarian</c:v>
                </c:pt>
                <c:pt idx="214">
                  <c:v>Bar Food, Steak</c:v>
                </c:pt>
                <c:pt idx="215">
                  <c:v>BBQ</c:v>
                </c:pt>
                <c:pt idx="216">
                  <c:v>BBQ, Breakfast, Southern</c:v>
                </c:pt>
                <c:pt idx="217">
                  <c:v>BBQ, Burger, Desserts</c:v>
                </c:pt>
                <c:pt idx="218">
                  <c:v>BBQ, Burger, Seafood</c:v>
                </c:pt>
                <c:pt idx="219">
                  <c:v>BBQ, Caribbean, Cajun</c:v>
                </c:pt>
                <c:pt idx="220">
                  <c:v>BBQ, Caribbean, Seafood</c:v>
                </c:pt>
                <c:pt idx="221">
                  <c:v>BBQ, Grill, Brazilian</c:v>
                </c:pt>
                <c:pt idx="222">
                  <c:v>BBQ, Sandwich</c:v>
                </c:pt>
                <c:pt idx="223">
                  <c:v>BBQ, Southern</c:v>
                </c:pt>
                <c:pt idx="224">
                  <c:v>Bengali</c:v>
                </c:pt>
                <c:pt idx="225">
                  <c:v>Bengali, Chinese</c:v>
                </c:pt>
                <c:pt idx="226">
                  <c:v>Bengali, Fast Food</c:v>
                </c:pt>
                <c:pt idx="227">
                  <c:v>Bengali, North Indian</c:v>
                </c:pt>
                <c:pt idx="228">
                  <c:v>Bengali, North Indian, Chinese</c:v>
                </c:pt>
                <c:pt idx="229">
                  <c:v>Bengali, Seafood</c:v>
                </c:pt>
                <c:pt idx="230">
                  <c:v>Bengali, South Indian, North Indian, Mughlai</c:v>
                </c:pt>
                <c:pt idx="231">
                  <c:v>Beverages</c:v>
                </c:pt>
                <c:pt idx="232">
                  <c:v>Beverages, Bar Food, Fast Food</c:v>
                </c:pt>
                <c:pt idx="233">
                  <c:v>Beverages, Desserts</c:v>
                </c:pt>
                <c:pt idx="234">
                  <c:v>Beverages, Fast Food</c:v>
                </c:pt>
                <c:pt idx="235">
                  <c:v>Beverages, Healthy Food</c:v>
                </c:pt>
                <c:pt idx="236">
                  <c:v>Beverages, Ice Cream</c:v>
                </c:pt>
                <c:pt idx="237">
                  <c:v>Beverages, International</c:v>
                </c:pt>
                <c:pt idx="238">
                  <c:v>Beverages, Juices</c:v>
                </c:pt>
                <c:pt idx="239">
                  <c:v>Beverages, Salad</c:v>
                </c:pt>
                <c:pt idx="240">
                  <c:v>Beverages, Salad, Beverages</c:v>
                </c:pt>
                <c:pt idx="241">
                  <c:v>Beverages, Street Food</c:v>
                </c:pt>
                <c:pt idx="242">
                  <c:v>Bihari</c:v>
                </c:pt>
                <c:pt idx="243">
                  <c:v>Bihari, Lucknowi, North Indian</c:v>
                </c:pt>
                <c:pt idx="244">
                  <c:v>Biryani</c:v>
                </c:pt>
                <c:pt idx="245">
                  <c:v>Biryani, Andhra</c:v>
                </c:pt>
                <c:pt idx="246">
                  <c:v>Biryani, Chinese, North Indian</c:v>
                </c:pt>
                <c:pt idx="247">
                  <c:v>Biryani, Hyderabadi</c:v>
                </c:pt>
                <c:pt idx="248">
                  <c:v>Biryani, Kerala</c:v>
                </c:pt>
                <c:pt idx="249">
                  <c:v>Biryani, Lucknowi, North Indian</c:v>
                </c:pt>
                <c:pt idx="250">
                  <c:v>Biryani, Mughlai</c:v>
                </c:pt>
                <c:pt idx="251">
                  <c:v>Biryani, Mughlai, Bengali, North Indian</c:v>
                </c:pt>
                <c:pt idx="252">
                  <c:v>Biryani, North Indian</c:v>
                </c:pt>
                <c:pt idx="253">
                  <c:v>Biryani, North Indian, Chinese, Mughlai</c:v>
                </c:pt>
                <c:pt idx="254">
                  <c:v>Biryani, North Indian, Fast Food</c:v>
                </c:pt>
                <c:pt idx="255">
                  <c:v>Biryani, North Indian, Hyderabadi</c:v>
                </c:pt>
                <c:pt idx="256">
                  <c:v>Biryani, North Indian, Mughlai</c:v>
                </c:pt>
                <c:pt idx="257">
                  <c:v>Biryani, Pizza, Fast Food, Healthy Food</c:v>
                </c:pt>
                <c:pt idx="258">
                  <c:v>Brazilian</c:v>
                </c:pt>
                <c:pt idx="259">
                  <c:v>Brazilian, Bar Food</c:v>
                </c:pt>
                <c:pt idx="260">
                  <c:v>Brazilian, Bar Food, Beverages</c:v>
                </c:pt>
                <c:pt idx="261">
                  <c:v>Brazilian, Cafe</c:v>
                </c:pt>
                <c:pt idx="262">
                  <c:v>Brazilian, Grill</c:v>
                </c:pt>
                <c:pt idx="263">
                  <c:v>Brazilian, Healthy Food, Juices, Pizza</c:v>
                </c:pt>
                <c:pt idx="264">
                  <c:v>Brazilian, Italian</c:v>
                </c:pt>
                <c:pt idx="265">
                  <c:v>Brazilian, Mineira</c:v>
                </c:pt>
                <c:pt idx="266">
                  <c:v>Brazilian, North Eastern</c:v>
                </c:pt>
                <c:pt idx="267">
                  <c:v>Brazilian, Seafood</c:v>
                </c:pt>
                <c:pt idx="268">
                  <c:v>Brazilian, Steak</c:v>
                </c:pt>
                <c:pt idx="269">
                  <c:v>Breakfast</c:v>
                </c:pt>
                <c:pt idx="270">
                  <c:v>Breakfast, Burger</c:v>
                </c:pt>
                <c:pt idx="271">
                  <c:v>Breakfast, Burger, Sandwich</c:v>
                </c:pt>
                <c:pt idx="272">
                  <c:v>Breakfast, Cajun</c:v>
                </c:pt>
                <c:pt idx="273">
                  <c:v>Breakfast, Coffee and Tea</c:v>
                </c:pt>
                <c:pt idx="274">
                  <c:v>Breakfast, Coffee and Tea, Modern Australian</c:v>
                </c:pt>
                <c:pt idx="275">
                  <c:v>Breakfast, Diner</c:v>
                </c:pt>
                <c:pt idx="276">
                  <c:v>Breakfast, Diner, Sandwich</c:v>
                </c:pt>
                <c:pt idx="277">
                  <c:v>Breakfast, Diner, Southern</c:v>
                </c:pt>
                <c:pt idx="278">
                  <c:v>Breakfast, French</c:v>
                </c:pt>
                <c:pt idx="279">
                  <c:v>Breakfast, Mexican</c:v>
                </c:pt>
                <c:pt idx="280">
                  <c:v>Breakfast, Mexican, Southwestern</c:v>
                </c:pt>
                <c:pt idx="281">
                  <c:v>Breakfast, Modern Australian</c:v>
                </c:pt>
                <c:pt idx="282">
                  <c:v>Breakfast, Pizza</c:v>
                </c:pt>
                <c:pt idx="283">
                  <c:v>Breakfast, Sandwich</c:v>
                </c:pt>
                <c:pt idx="284">
                  <c:v>Breakfast, Spanish, Tapas</c:v>
                </c:pt>
                <c:pt idx="285">
                  <c:v>Breakfast, Vegetarian</c:v>
                </c:pt>
                <c:pt idx="286">
                  <c:v>British</c:v>
                </c:pt>
                <c:pt idx="287">
                  <c:v>British, Bar Food, Sandwich</c:v>
                </c:pt>
                <c:pt idx="288">
                  <c:v>British, Burger, Cafe</c:v>
                </c:pt>
                <c:pt idx="289">
                  <c:v>British, Cafe</c:v>
                </c:pt>
                <c:pt idx="290">
                  <c:v>British, Chinese, Italian</c:v>
                </c:pt>
                <c:pt idx="291">
                  <c:v>British, Contemporary</c:v>
                </c:pt>
                <c:pt idx="292">
                  <c:v>British, French</c:v>
                </c:pt>
                <c:pt idx="293">
                  <c:v>British, Scottish, Seafood</c:v>
                </c:pt>
                <c:pt idx="294">
                  <c:v>British, Steak</c:v>
                </c:pt>
                <c:pt idx="295">
                  <c:v>Burger</c:v>
                </c:pt>
                <c:pt idx="296">
                  <c:v>Burger, American</c:v>
                </c:pt>
                <c:pt idx="297">
                  <c:v>Burger, American, Beverages</c:v>
                </c:pt>
                <c:pt idx="298">
                  <c:v>Burger, American, Fast Food</c:v>
                </c:pt>
                <c:pt idx="299">
                  <c:v>Burger, American, Fast Food, Italian, Pizza</c:v>
                </c:pt>
                <c:pt idx="300">
                  <c:v>Burger, American, Grill</c:v>
                </c:pt>
                <c:pt idx="301">
                  <c:v>Burger, Bar Food</c:v>
                </c:pt>
                <c:pt idx="302">
                  <c:v>Burger, Bar Food, Southern</c:v>
                </c:pt>
                <c:pt idx="303">
                  <c:v>Burger, Bar Food, Steak</c:v>
                </c:pt>
                <c:pt idx="304">
                  <c:v>Burger, Bar Food, Vegetarian</c:v>
                </c:pt>
                <c:pt idx="305">
                  <c:v>Burger, Coffee and Tea, Modern Australian</c:v>
                </c:pt>
                <c:pt idx="306">
                  <c:v>Burger, Desserts</c:v>
                </c:pt>
                <c:pt idx="307">
                  <c:v>Burger, Desserts, Bar Food</c:v>
                </c:pt>
                <c:pt idx="308">
                  <c:v>Burger, Desserts, Fast Food</c:v>
                </c:pt>
                <c:pt idx="309">
                  <c:v>Burger, Desserts, Sandwich</c:v>
                </c:pt>
                <c:pt idx="310">
                  <c:v>Burger, Desserts, Vegetarian</c:v>
                </c:pt>
                <c:pt idx="311">
                  <c:v>Burger, Fast Food</c:v>
                </c:pt>
                <c:pt idx="312">
                  <c:v>Burger, Fast Food, Chinese</c:v>
                </c:pt>
                <c:pt idx="313">
                  <c:v>Burger, Fast Food, Chinese, Bakery</c:v>
                </c:pt>
                <c:pt idx="314">
                  <c:v>Burger, Fast Food, Desserts, Beverages</c:v>
                </c:pt>
                <c:pt idx="315">
                  <c:v>Burger, Fast Food, Grill</c:v>
                </c:pt>
                <c:pt idx="316">
                  <c:v>Burger, Finger Food, Pizza</c:v>
                </c:pt>
                <c:pt idx="317">
                  <c:v>Burger, German, Sandwich</c:v>
                </c:pt>
                <c:pt idx="318">
                  <c:v>Burger, Greek, Sandwich</c:v>
                </c:pt>
                <c:pt idx="319">
                  <c:v>Burger, Grill</c:v>
                </c:pt>
                <c:pt idx="320">
                  <c:v>Burger, Izgara</c:v>
                </c:pt>
                <c:pt idx="321">
                  <c:v>Burger, Juices, Finger Food</c:v>
                </c:pt>
                <c:pt idx="322">
                  <c:v>Burger, Pizza</c:v>
                </c:pt>
                <c:pt idx="323">
                  <c:v>Burger, Pizza, Biryani</c:v>
                </c:pt>
                <c:pt idx="324">
                  <c:v>Burger, Pizza, Fast Food</c:v>
                </c:pt>
                <c:pt idx="325">
                  <c:v>Burger, Pizza, Sandwich</c:v>
                </c:pt>
                <c:pt idx="326">
                  <c:v>Burger, Sandwich, Seafood</c:v>
                </c:pt>
                <c:pt idx="327">
                  <c:v>Burger, Seafood</c:v>
                </c:pt>
                <c:pt idx="328">
                  <c:v>Burger, Seafood, Steak</c:v>
                </c:pt>
                <c:pt idx="329">
                  <c:v>Burger, Steak, Seafood</c:v>
                </c:pt>
                <c:pt idx="330">
                  <c:v>Burmese, Chinese, Japanese, Malaysian, Thai</c:v>
                </c:pt>
                <c:pt idx="331">
                  <c:v>Burmese, Chinese, Thai</c:v>
                </c:pt>
                <c:pt idx="332">
                  <c:v>Cafe</c:v>
                </c:pt>
                <c:pt idx="333">
                  <c:v>Cafe, American</c:v>
                </c:pt>
                <c:pt idx="334">
                  <c:v>Cafe, American, Continental, Armenian, Fast Food</c:v>
                </c:pt>
                <c:pt idx="335">
                  <c:v>Cafe, American, Continental, Nepalese</c:v>
                </c:pt>
                <c:pt idx="336">
                  <c:v>Cafe, American, Desserts, Italian, Bakery</c:v>
                </c:pt>
                <c:pt idx="337">
                  <c:v>Cafe, American, Italian</c:v>
                </c:pt>
                <c:pt idx="338">
                  <c:v>Cafe, American, Italian, Continental</c:v>
                </c:pt>
                <c:pt idx="339">
                  <c:v>Cafe, American, Italian, Filipino</c:v>
                </c:pt>
                <c:pt idx="340">
                  <c:v>Cafe, American, Italian, North Indian, Chinese</c:v>
                </c:pt>
                <c:pt idx="341">
                  <c:v>Cafe, American, Mexican, Italian, Thai</c:v>
                </c:pt>
                <c:pt idx="342">
                  <c:v>Cafe, American, Tea</c:v>
                </c:pt>
                <c:pt idx="343">
                  <c:v>Cafe, Asian, Italian, North Indian</c:v>
                </c:pt>
                <c:pt idx="344">
                  <c:v>Cafe, Australian</c:v>
                </c:pt>
                <c:pt idx="345">
                  <c:v>Cafe, Bakery</c:v>
                </c:pt>
                <c:pt idx="346">
                  <c:v>Cafe, Bakery, American, Italian</c:v>
                </c:pt>
                <c:pt idx="347">
                  <c:v>Cafe, Bakery, Desserts</c:v>
                </c:pt>
                <c:pt idx="348">
                  <c:v>Cafe, Bakery, Fast Food</c:v>
                </c:pt>
                <c:pt idx="349">
                  <c:v>Cafe, Bakery, Italian</c:v>
                </c:pt>
                <c:pt idx="350">
                  <c:v>Cafe, Bakery, Parsi</c:v>
                </c:pt>
                <c:pt idx="351">
                  <c:v>Cafe, Bakery, Tea, Vegetarian</c:v>
                </c:pt>
                <c:pt idx="352">
                  <c:v>Cafe, Belgian</c:v>
                </c:pt>
                <c:pt idx="353">
                  <c:v>Cafe, Beverages</c:v>
                </c:pt>
                <c:pt idx="354">
                  <c:v>Cafe, Beverages, Desserts, Pizza</c:v>
                </c:pt>
                <c:pt idx="355">
                  <c:v>Cafe, British</c:v>
                </c:pt>
                <c:pt idx="356">
                  <c:v>Cafe, Burger</c:v>
                </c:pt>
                <c:pt idx="357">
                  <c:v>Cafe, Burger, Tapas, South African, European, Grill</c:v>
                </c:pt>
                <c:pt idx="358">
                  <c:v>Cafe, Charcoal Grill, Steak</c:v>
                </c:pt>
                <c:pt idx="359">
                  <c:v>Cafe, Chinese</c:v>
                </c:pt>
                <c:pt idx="360">
                  <c:v>Cafe, Chinese, Continental</c:v>
                </c:pt>
                <c:pt idx="361">
                  <c:v>Cafe, Chinese, Continental, Italian, Desserts, Beverages</c:v>
                </c:pt>
                <c:pt idx="362">
                  <c:v>Cafe, Chinese, Fast Food</c:v>
                </c:pt>
                <c:pt idx="363">
                  <c:v>Cafe, Chinese, Fast Food, Italian</c:v>
                </c:pt>
                <c:pt idx="364">
                  <c:v>Cafe, Chinese, Fast Food, Seafood</c:v>
                </c:pt>
                <c:pt idx="365">
                  <c:v>Cafe, Chinese, Italian</c:v>
                </c:pt>
                <c:pt idx="366">
                  <c:v>Cafe, Chinese, North Indian</c:v>
                </c:pt>
                <c:pt idx="367">
                  <c:v>Cafe, Chinese, Thai, North Indian, Continental</c:v>
                </c:pt>
                <c:pt idx="368">
                  <c:v>Cafe, Coffee and Tea, Modern Australian</c:v>
                </c:pt>
                <c:pt idx="369">
                  <c:v>Cafe, Coffee and Tea, Sandwich</c:v>
                </c:pt>
                <c:pt idx="370">
                  <c:v>Cafe, Coffee and Tea, Western</c:v>
                </c:pt>
                <c:pt idx="371">
                  <c:v>Cafe, Continental</c:v>
                </c:pt>
                <c:pt idx="372">
                  <c:v>Cafe, Continental, Chinese</c:v>
                </c:pt>
                <c:pt idx="373">
                  <c:v>Cafe, Continental, Chinese, Italian</c:v>
                </c:pt>
                <c:pt idx="374">
                  <c:v>Cafe, Continental, Chinese, North Indian, Italian</c:v>
                </c:pt>
                <c:pt idx="375">
                  <c:v>Cafe, Continental, Desserts</c:v>
                </c:pt>
                <c:pt idx="376">
                  <c:v>Cafe, Continental, Desserts, Ice Cream, Italian, Beverages</c:v>
                </c:pt>
                <c:pt idx="377">
                  <c:v>Cafe, Continental, European, Beverages</c:v>
                </c:pt>
                <c:pt idx="378">
                  <c:v>Cafe, Continental, Fast Food</c:v>
                </c:pt>
                <c:pt idx="379">
                  <c:v>Cafe, Continental, Fast Food, Italian</c:v>
                </c:pt>
                <c:pt idx="380">
                  <c:v>Cafe, Continental, Italian</c:v>
                </c:pt>
                <c:pt idx="381">
                  <c:v>Cafe, Continental, Italian, Bakery</c:v>
                </c:pt>
                <c:pt idx="382">
                  <c:v>Cafe, Continental, Italian, Chinese</c:v>
                </c:pt>
                <c:pt idx="383">
                  <c:v>Cafe, Continental, Italian, Chinese, North Indian</c:v>
                </c:pt>
                <c:pt idx="384">
                  <c:v>Cafe, Continental, Italian, Fast Food</c:v>
                </c:pt>
                <c:pt idx="385">
                  <c:v>Cafe, Continental, Italian, Mexican</c:v>
                </c:pt>
                <c:pt idx="386">
                  <c:v>Cafe, Continental, Italian, Mexican, Chinese, American</c:v>
                </c:pt>
                <c:pt idx="387">
                  <c:v>Cafe, Continental, Italian, North Indian</c:v>
                </c:pt>
                <c:pt idx="388">
                  <c:v>Cafe, Continental, Italian, Pizza</c:v>
                </c:pt>
                <c:pt idx="389">
                  <c:v>Cafe, Continental, Italian, Street Food</c:v>
                </c:pt>
                <c:pt idx="390">
                  <c:v>Cafe, Continental, Mexican, Italian, North Indian, Chinese</c:v>
                </c:pt>
                <c:pt idx="391">
                  <c:v>Cafe, Continental, North Indian</c:v>
                </c:pt>
                <c:pt idx="392">
                  <c:v>Cafe, Continental, North Indian, Chinese</c:v>
                </c:pt>
                <c:pt idx="393">
                  <c:v>Cafe, Continental, North Indian, Chinese, Mexican</c:v>
                </c:pt>
                <c:pt idx="394">
                  <c:v>Cafe, Continental, North Indian, Italian, Chinese, Bakery, Desserts, Finger Food</c:v>
                </c:pt>
                <c:pt idx="395">
                  <c:v>Cafe, Desserts</c:v>
                </c:pt>
                <c:pt idx="396">
                  <c:v>Cafe, Desserts, Bakery</c:v>
                </c:pt>
                <c:pt idx="397">
                  <c:v>Cafe, Desserts, Beverages</c:v>
                </c:pt>
                <c:pt idx="398">
                  <c:v>Cafe, Desserts, Healthy Food, Juices</c:v>
                </c:pt>
                <c:pt idx="399">
                  <c:v>Cafe, European</c:v>
                </c:pt>
                <c:pt idx="400">
                  <c:v>Cafe, European, Mexican</c:v>
                </c:pt>
                <c:pt idx="401">
                  <c:v>Cafe, Fast Food</c:v>
                </c:pt>
                <c:pt idx="402">
                  <c:v>Cafe, Fast Food, American</c:v>
                </c:pt>
                <c:pt idx="403">
                  <c:v>Cafe, Fast Food, Asian, Italian</c:v>
                </c:pt>
                <c:pt idx="404">
                  <c:v>Cafe, Fast Food, Bakery</c:v>
                </c:pt>
                <c:pt idx="405">
                  <c:v>Cafe, Fast Food, Beverages</c:v>
                </c:pt>
                <c:pt idx="406">
                  <c:v>Cafe, Fast Food, Chinese</c:v>
                </c:pt>
                <c:pt idx="407">
                  <c:v>Cafe, Fast Food, Continental</c:v>
                </c:pt>
                <c:pt idx="408">
                  <c:v>Cafe, Fast Food, Desserts</c:v>
                </c:pt>
                <c:pt idx="409">
                  <c:v>Cafe, Fast Food, Healthy Food</c:v>
                </c:pt>
                <c:pt idx="410">
                  <c:v>Cafe, Fast Food, Italian</c:v>
                </c:pt>
                <c:pt idx="411">
                  <c:v>Cafe, Fast Food, Italian, Chinese</c:v>
                </c:pt>
                <c:pt idx="412">
                  <c:v>Cafe, Fast Food, Italian, Mexican</c:v>
                </c:pt>
                <c:pt idx="413">
                  <c:v>Cafe, Fast Food, North Indian</c:v>
                </c:pt>
                <c:pt idx="414">
                  <c:v>Cafe, Fast Food, Pizza</c:v>
                </c:pt>
                <c:pt idx="415">
                  <c:v>Cafe, Fast Food, Street Food</c:v>
                </c:pt>
                <c:pt idx="416">
                  <c:v>Cafe, French</c:v>
                </c:pt>
                <c:pt idx="417">
                  <c:v>Cafe, Grill</c:v>
                </c:pt>
                <c:pt idx="418">
                  <c:v>Cafe, Healthy Food, Continental</c:v>
                </c:pt>
                <c:pt idx="419">
                  <c:v>Cafe, Healthy Food, Continental, Italian, Asian</c:v>
                </c:pt>
                <c:pt idx="420">
                  <c:v>Cafe, Healthy Food, North Indian</c:v>
                </c:pt>
                <c:pt idx="421">
                  <c:v>Cafe, Italian</c:v>
                </c:pt>
                <c:pt idx="422">
                  <c:v>Cafe, Italian, Bakery</c:v>
                </c:pt>
                <c:pt idx="423">
                  <c:v>Cafe, Italian, Chinese</c:v>
                </c:pt>
                <c:pt idx="424">
                  <c:v>Cafe, Italian, Chinese, Continental</c:v>
                </c:pt>
                <c:pt idx="425">
                  <c:v>Cafe, Italian, Chinese, North Indian</c:v>
                </c:pt>
                <c:pt idx="426">
                  <c:v>Cafe, Italian, Coffee and Tea, Western, Indonesian</c:v>
                </c:pt>
                <c:pt idx="427">
                  <c:v>Cafe, Italian, Continental</c:v>
                </c:pt>
                <c:pt idx="428">
                  <c:v>Cafe, Italian, Continental, Chinese</c:v>
                </c:pt>
                <c:pt idx="429">
                  <c:v>Cafe, Italian, Continental, Desserts</c:v>
                </c:pt>
                <c:pt idx="430">
                  <c:v>Cafe, Italian, Continental, Fast Food</c:v>
                </c:pt>
                <c:pt idx="431">
                  <c:v>Cafe, Italian, Continental, Mexican</c:v>
                </c:pt>
                <c:pt idx="432">
                  <c:v>Cafe, Italian, Continental, Mexican, Mediterranean</c:v>
                </c:pt>
                <c:pt idx="433">
                  <c:v>Cafe, Italian, Desserts</c:v>
                </c:pt>
                <c:pt idx="434">
                  <c:v>Cafe, Italian, Desserts, Fast Food, Chinese, Tea</c:v>
                </c:pt>
                <c:pt idx="435">
                  <c:v>Cafe, Italian, European, Bakery</c:v>
                </c:pt>
                <c:pt idx="436">
                  <c:v>Cafe, Italian, Fast Food</c:v>
                </c:pt>
                <c:pt idx="437">
                  <c:v>Cafe, Italian, Japanese, Continental</c:v>
                </c:pt>
                <c:pt idx="438">
                  <c:v>Cafe, Italian, Lebanese</c:v>
                </c:pt>
                <c:pt idx="439">
                  <c:v>Cafe, Italian, Lebanese, Continental, Mediterranean</c:v>
                </c:pt>
                <c:pt idx="440">
                  <c:v>Cafe, Italian, Mexican, Bakery</c:v>
                </c:pt>
                <c:pt idx="441">
                  <c:v>Cafe, Italian, Mexican, Chinese</c:v>
                </c:pt>
                <c:pt idx="442">
                  <c:v>Cafe, Italian, Mexican, Chinese, North Indian</c:v>
                </c:pt>
                <c:pt idx="443">
                  <c:v>Cafe, Italian, Mexican, Continental</c:v>
                </c:pt>
                <c:pt idx="444">
                  <c:v>Cafe, Italian, Mexican, North Indian, Continental</c:v>
                </c:pt>
                <c:pt idx="445">
                  <c:v>Cafe, Italian, Mexican, Salad, Desserts</c:v>
                </c:pt>
                <c:pt idx="446">
                  <c:v>Cafe, Italian, North Indian</c:v>
                </c:pt>
                <c:pt idx="447">
                  <c:v>Cafe, Italian, Pizza</c:v>
                </c:pt>
                <c:pt idx="448">
                  <c:v>Cafe, Italian, Pizza, European, Bakery, Deli</c:v>
                </c:pt>
                <c:pt idx="449">
                  <c:v>Cafe, Italian, Salad</c:v>
                </c:pt>
                <c:pt idx="450">
                  <c:v>Cafe, Kiwi</c:v>
                </c:pt>
                <c:pt idx="451">
                  <c:v>Cafe, Kiwi, Ice Cream, Desserts</c:v>
                </c:pt>
                <c:pt idx="452">
                  <c:v>Cafe, Korean</c:v>
                </c:pt>
                <c:pt idx="453">
                  <c:v>Cafe, Korean, Desserts</c:v>
                </c:pt>
                <c:pt idx="454">
                  <c:v>Cafe, Lebanese, Italian</c:v>
                </c:pt>
                <c:pt idx="455">
                  <c:v>Cafe, Mediterranean</c:v>
                </c:pt>
                <c:pt idx="456">
                  <c:v>Cafe, Mexican</c:v>
                </c:pt>
                <c:pt idx="457">
                  <c:v>Cafe, Mexican, American, Italian, Lebanese, Continental</c:v>
                </c:pt>
                <c:pt idx="458">
                  <c:v>Cafe, Mexican, Continental</c:v>
                </c:pt>
                <c:pt idx="459">
                  <c:v>Cafe, Mexican, Italian, Continental</c:v>
                </c:pt>
                <c:pt idx="460">
                  <c:v>Cafe, Mexican, Italian, Fast Food</c:v>
                </c:pt>
                <c:pt idx="461">
                  <c:v>Cafe, Mexican, Italian, North Indian, Chinese</c:v>
                </c:pt>
                <c:pt idx="462">
                  <c:v>Cafe, Mexican, Italian, North Indian, Fast Food</c:v>
                </c:pt>
                <c:pt idx="463">
                  <c:v>Cafe, Mughlai, North Indian</c:v>
                </c:pt>
                <c:pt idx="464">
                  <c:v>Cafe, North Eastern</c:v>
                </c:pt>
                <c:pt idx="465">
                  <c:v>Cafe, North Indian</c:v>
                </c:pt>
                <c:pt idx="466">
                  <c:v>Cafe, North Indian, Chinese</c:v>
                </c:pt>
                <c:pt idx="467">
                  <c:v>Cafe, North Indian, Chinese, Continental</c:v>
                </c:pt>
                <c:pt idx="468">
                  <c:v>Cafe, North Indian, Chinese, South Indian</c:v>
                </c:pt>
                <c:pt idx="469">
                  <c:v>Cafe, North Indian, Continental</c:v>
                </c:pt>
                <c:pt idx="470">
                  <c:v>Cafe, North Indian, Continental, Chinese</c:v>
                </c:pt>
                <c:pt idx="471">
                  <c:v>Cafe, North Indian, Continental, Italian</c:v>
                </c:pt>
                <c:pt idx="472">
                  <c:v>Cafe, North Indian, Fast Food</c:v>
                </c:pt>
                <c:pt idx="473">
                  <c:v>Cafe, North Indian, Italian</c:v>
                </c:pt>
                <c:pt idx="474">
                  <c:v>Cafe, North Indian, Italian, Chinese</c:v>
                </c:pt>
                <c:pt idx="475">
                  <c:v>Cafe, North Indian, Italian, Japanese, Fast Food</c:v>
                </c:pt>
                <c:pt idx="476">
                  <c:v>Cafe, North Indian, Lebanese, Continental</c:v>
                </c:pt>
                <c:pt idx="477">
                  <c:v>Cafe, Patisserie</c:v>
                </c:pt>
                <c:pt idx="478">
                  <c:v>Cafe, Patisserie, Bakery, Desserts</c:v>
                </c:pt>
                <c:pt idx="479">
                  <c:v>Cafe, Pizza</c:v>
                </c:pt>
                <c:pt idx="480">
                  <c:v>Cafe, Pizza, Burger</c:v>
                </c:pt>
                <c:pt idx="481">
                  <c:v>Cafe, Pizza, Italian</c:v>
                </c:pt>
                <c:pt idx="482">
                  <c:v>Cafe, Sandwich, Southern</c:v>
                </c:pt>
                <c:pt idx="483">
                  <c:v>Cafe, South Indian, North Indian, Bakery</c:v>
                </c:pt>
                <c:pt idx="484">
                  <c:v>Cafe, Spanish, Turkish, Greek</c:v>
                </c:pt>
                <c:pt idx="485">
                  <c:v>Cafe, Sri Lankan, Continental, American</c:v>
                </c:pt>
                <c:pt idx="486">
                  <c:v>Cafe, Street Food</c:v>
                </c:pt>
                <c:pt idx="487">
                  <c:v>Cafe, Tapas, South African, Beverages, Healthy Food, Desserts, Spanish</c:v>
                </c:pt>
                <c:pt idx="488">
                  <c:v>Cafe, Tea</c:v>
                </c:pt>
                <c:pt idx="489">
                  <c:v>Cafe, Tea, Desserts</c:v>
                </c:pt>
                <c:pt idx="490">
                  <c:v>Cafe, Tibetan</c:v>
                </c:pt>
                <c:pt idx="491">
                  <c:v>Cafe, Western</c:v>
                </c:pt>
                <c:pt idx="492">
                  <c:v>Cajun</c:v>
                </c:pt>
                <c:pt idx="493">
                  <c:v>Caribbean</c:v>
                </c:pt>
                <c:pt idx="494">
                  <c:v>Caribbean, Mexican, Cajun</c:v>
                </c:pt>
                <c:pt idx="495">
                  <c:v>Caribbean, Seafood</c:v>
                </c:pt>
                <c:pt idx="496">
                  <c:v>Caribbean, Seafood, Steak</c:v>
                </c:pt>
                <c:pt idx="497">
                  <c:v>Charcoal Grill, Italian, North Indian, European, Indonesian, Thai</c:v>
                </c:pt>
                <c:pt idx="498">
                  <c:v>Chinese</c:v>
                </c:pt>
                <c:pt idx="499">
                  <c:v>Chinese, Asian</c:v>
                </c:pt>
                <c:pt idx="500">
                  <c:v>Chinese, Asian, Mediterranean, Continental</c:v>
                </c:pt>
                <c:pt idx="501">
                  <c:v>Chinese, Asian, Thai</c:v>
                </c:pt>
                <c:pt idx="502">
                  <c:v>Chinese, Assamese</c:v>
                </c:pt>
                <c:pt idx="503">
                  <c:v>Chinese, Bakery</c:v>
                </c:pt>
                <c:pt idx="504">
                  <c:v>Chinese, Beverages</c:v>
                </c:pt>
                <c:pt idx="505">
                  <c:v>Chinese, Biryani, North Indian</c:v>
                </c:pt>
                <c:pt idx="506">
                  <c:v>Chinese, Cafe</c:v>
                </c:pt>
                <c:pt idx="507">
                  <c:v>Chinese, Cafe, Fast Food</c:v>
                </c:pt>
                <c:pt idx="508">
                  <c:v>Chinese, Cafe, North Indian, Desserts</c:v>
                </c:pt>
                <c:pt idx="509">
                  <c:v>Chinese, Canadian</c:v>
                </c:pt>
                <c:pt idx="510">
                  <c:v>Chinese, Continental</c:v>
                </c:pt>
                <c:pt idx="511">
                  <c:v>Chinese, Continental, Italian, North Indian</c:v>
                </c:pt>
                <c:pt idx="512">
                  <c:v>Chinese, Continental, Mexican</c:v>
                </c:pt>
                <c:pt idx="513">
                  <c:v>Chinese, Continental, North Indian</c:v>
                </c:pt>
                <c:pt idx="514">
                  <c:v>Chinese, Continental, North Indian, Mexican</c:v>
                </c:pt>
                <c:pt idx="515">
                  <c:v>Chinese, Continental, North Indian, Mughlai</c:v>
                </c:pt>
                <c:pt idx="516">
                  <c:v>Chinese, Continental, Singaporean</c:v>
                </c:pt>
                <c:pt idx="517">
                  <c:v>Chinese, Continental, Thai</c:v>
                </c:pt>
                <c:pt idx="518">
                  <c:v>Chinese, Dim Sum</c:v>
                </c:pt>
                <c:pt idx="519">
                  <c:v>Chinese, Fast Food</c:v>
                </c:pt>
                <c:pt idx="520">
                  <c:v>Chinese, Fast Food, Bakery</c:v>
                </c:pt>
                <c:pt idx="521">
                  <c:v>Chinese, Fast Food, Ice Cream</c:v>
                </c:pt>
                <c:pt idx="522">
                  <c:v>Chinese, Fast Food, North Indian</c:v>
                </c:pt>
                <c:pt idx="523">
                  <c:v>Chinese, Fast Food, North Indian, South Indian</c:v>
                </c:pt>
                <c:pt idx="524">
                  <c:v>Chinese, Fast Food, North Indian, South Indian, Street Food, Mithai</c:v>
                </c:pt>
                <c:pt idx="525">
                  <c:v>Chinese, Fast Food, Pizza</c:v>
                </c:pt>
                <c:pt idx="526">
                  <c:v>Chinese, Healthy Food</c:v>
                </c:pt>
                <c:pt idx="527">
                  <c:v>Chinese, Indian</c:v>
                </c:pt>
                <c:pt idx="528">
                  <c:v>Chinese, Italian</c:v>
                </c:pt>
                <c:pt idx="529">
                  <c:v>Chinese, Italian, Continental</c:v>
                </c:pt>
                <c:pt idx="530">
                  <c:v>Chinese, Italian, Continental, North Indian</c:v>
                </c:pt>
                <c:pt idx="531">
                  <c:v>Chinese, Italian, Fast Food</c:v>
                </c:pt>
                <c:pt idx="532">
                  <c:v>Chinese, Italian, North Indian</c:v>
                </c:pt>
                <c:pt idx="533">
                  <c:v>Chinese, Italian, North Indian, Mexican, Mediterranean, Thai</c:v>
                </c:pt>
                <c:pt idx="534">
                  <c:v>Chinese, Japanese</c:v>
                </c:pt>
                <c:pt idx="535">
                  <c:v>Chinese, Japanese, Italian, Seafood</c:v>
                </c:pt>
                <c:pt idx="536">
                  <c:v>Chinese, Japanese, Korean, Asian</c:v>
                </c:pt>
                <c:pt idx="537">
                  <c:v>Chinese, Japanese, Sushi</c:v>
                </c:pt>
                <c:pt idx="538">
                  <c:v>Chinese, Japanese, Thai</c:v>
                </c:pt>
                <c:pt idx="539">
                  <c:v>Chinese, Japanese, Thai, Asian</c:v>
                </c:pt>
                <c:pt idx="540">
                  <c:v>Chinese, Japanese, Thai, Malaysian, Vietnamese, Asian</c:v>
                </c:pt>
                <c:pt idx="541">
                  <c:v>Chinese, Lucknowi</c:v>
                </c:pt>
                <c:pt idx="542">
                  <c:v>Chinese, Mangalorean</c:v>
                </c:pt>
                <c:pt idx="543">
                  <c:v>Chinese, Mexican, Fast Food, Continental</c:v>
                </c:pt>
                <c:pt idx="544">
                  <c:v>Chinese, Mexican, Italian</c:v>
                </c:pt>
                <c:pt idx="545">
                  <c:v>Chinese, Mithai</c:v>
                </c:pt>
                <c:pt idx="546">
                  <c:v>Chinese, Mughlai</c:v>
                </c:pt>
                <c:pt idx="547">
                  <c:v>Chinese, Mughlai, North Indian</c:v>
                </c:pt>
                <c:pt idx="548">
                  <c:v>Chinese, Naga</c:v>
                </c:pt>
                <c:pt idx="549">
                  <c:v>Chinese, North Eastern</c:v>
                </c:pt>
                <c:pt idx="550">
                  <c:v>Chinese, North Indian</c:v>
                </c:pt>
                <c:pt idx="551">
                  <c:v>Chinese, North Indian, Cafe</c:v>
                </c:pt>
                <c:pt idx="552">
                  <c:v>Chinese, North Indian, Continental</c:v>
                </c:pt>
                <c:pt idx="553">
                  <c:v>Chinese, North Indian, Continental, Italian</c:v>
                </c:pt>
                <c:pt idx="554">
                  <c:v>Chinese, North Indian, Continental, Mexican</c:v>
                </c:pt>
                <c:pt idx="555">
                  <c:v>Chinese, North Indian, Fast Food</c:v>
                </c:pt>
                <c:pt idx="556">
                  <c:v>Chinese, North Indian, Fast Food, Italian</c:v>
                </c:pt>
                <c:pt idx="557">
                  <c:v>Chinese, North Indian, Fast Food, Street Food</c:v>
                </c:pt>
                <c:pt idx="558">
                  <c:v>Chinese, North Indian, Italian</c:v>
                </c:pt>
                <c:pt idx="559">
                  <c:v>Chinese, North Indian, Italian, Continental</c:v>
                </c:pt>
                <c:pt idx="560">
                  <c:v>Chinese, North Indian, Italian, Continental, Fast Food</c:v>
                </c:pt>
                <c:pt idx="561">
                  <c:v>Chinese, North Indian, Italian, Fast Food</c:v>
                </c:pt>
                <c:pt idx="562">
                  <c:v>Chinese, North Indian, Italian, Mexican</c:v>
                </c:pt>
                <c:pt idx="563">
                  <c:v>Chinese, North Indian, Italian, Mughlai</c:v>
                </c:pt>
                <c:pt idx="564">
                  <c:v>Chinese, North Indian, Mithai, Street Food</c:v>
                </c:pt>
                <c:pt idx="565">
                  <c:v>Chinese, North Indian, Mughlai</c:v>
                </c:pt>
                <c:pt idx="566">
                  <c:v>Chinese, North Indian, Mughlai, Continental</c:v>
                </c:pt>
                <c:pt idx="567">
                  <c:v>Chinese, North Indian, Mughlai, Pizza</c:v>
                </c:pt>
                <c:pt idx="568">
                  <c:v>Chinese, North Indian, Seafood</c:v>
                </c:pt>
                <c:pt idx="569">
                  <c:v>Chinese, North Indian, South Indian</c:v>
                </c:pt>
                <c:pt idx="570">
                  <c:v>Chinese, North Indian, South Indian, Fast Food</c:v>
                </c:pt>
                <c:pt idx="571">
                  <c:v>Chinese, North Indian, South Indian, Healthy Food</c:v>
                </c:pt>
                <c:pt idx="572">
                  <c:v>Chinese, North Indian, South Indian, Street Food</c:v>
                </c:pt>
                <c:pt idx="573">
                  <c:v>Chinese, North Indian, Street Food</c:v>
                </c:pt>
                <c:pt idx="574">
                  <c:v>Chinese, North Indian, Thai</c:v>
                </c:pt>
                <c:pt idx="575">
                  <c:v>Chinese, Pizza</c:v>
                </c:pt>
                <c:pt idx="576">
                  <c:v>Chinese, Seafood</c:v>
                </c:pt>
                <c:pt idx="577">
                  <c:v>Chinese, Seafood, Asian</c:v>
                </c:pt>
                <c:pt idx="578">
                  <c:v>Chinese, Seafood, Cantonese, Dim Sum</c:v>
                </c:pt>
                <c:pt idx="579">
                  <c:v>Chinese, Seafood, Japanese</c:v>
                </c:pt>
                <c:pt idx="580">
                  <c:v>Chinese, Seafood, North Indian, Biryani</c:v>
                </c:pt>
                <c:pt idx="581">
                  <c:v>Chinese, Seafood, Thai</c:v>
                </c:pt>
                <c:pt idx="582">
                  <c:v>Chinese, Seafood, Vegetarian</c:v>
                </c:pt>
                <c:pt idx="583">
                  <c:v>Chinese, South Indian</c:v>
                </c:pt>
                <c:pt idx="584">
                  <c:v>Chinese, South Indian, Fast Food</c:v>
                </c:pt>
                <c:pt idx="585">
                  <c:v>Chinese, South Indian, North Indian</c:v>
                </c:pt>
                <c:pt idx="586">
                  <c:v>Chinese, Steak</c:v>
                </c:pt>
                <c:pt idx="587">
                  <c:v>Chinese, Street Food</c:v>
                </c:pt>
                <c:pt idx="588">
                  <c:v>Chinese, Sushi, Thai</c:v>
                </c:pt>
                <c:pt idx="589">
                  <c:v>Chinese, Thai</c:v>
                </c:pt>
                <c:pt idx="590">
                  <c:v>Chinese, Thai, Asian</c:v>
                </c:pt>
                <c:pt idx="591">
                  <c:v>Chinese, Thai, Asian, Japanese, Korean, Seafood</c:v>
                </c:pt>
                <c:pt idx="592">
                  <c:v>Chinese, Thai, Asian, Malaysian, Vietnamese, Japanese</c:v>
                </c:pt>
                <c:pt idx="593">
                  <c:v>Chinese, Thai, Burmese, Vietnamese, Tibetan, Japanese</c:v>
                </c:pt>
                <c:pt idx="594">
                  <c:v>Chinese, Thai, Continental, Fast Food, North Indian</c:v>
                </c:pt>
                <c:pt idx="595">
                  <c:v>Chinese, Thai, Continental, North Indian</c:v>
                </c:pt>
                <c:pt idx="596">
                  <c:v>Chinese, Thai, Fast Food</c:v>
                </c:pt>
                <c:pt idx="597">
                  <c:v>Chinese, Thai, Japanese</c:v>
                </c:pt>
                <c:pt idx="598">
                  <c:v>Chinese, Thai, Japanese, Asian</c:v>
                </c:pt>
                <c:pt idx="599">
                  <c:v>Chinese, Thai, Japanese, Tibetan</c:v>
                </c:pt>
                <c:pt idx="600">
                  <c:v>Chinese, Thai, Malaysian, Indonesian</c:v>
                </c:pt>
                <c:pt idx="601">
                  <c:v>Chinese, Thai, Malaysian, Vietnamese, Korean, Indonesian, Asian</c:v>
                </c:pt>
                <c:pt idx="602">
                  <c:v>Chinese, Thai, North Indian</c:v>
                </c:pt>
                <c:pt idx="603">
                  <c:v>Chinese, Thai, North Indian, Japanese</c:v>
                </c:pt>
                <c:pt idx="604">
                  <c:v>Chinese, Thai, North Indian, South Indian</c:v>
                </c:pt>
                <c:pt idx="605">
                  <c:v>Chinese, Thai, Seafood</c:v>
                </c:pt>
                <c:pt idx="606">
                  <c:v>Chinese, Thai, Seafood, Naga</c:v>
                </c:pt>
                <c:pt idx="607">
                  <c:v>Chinese, Thai, Seafood, North Indian, Italian</c:v>
                </c:pt>
                <c:pt idx="608">
                  <c:v>Chinese, Thai, Sushi</c:v>
                </c:pt>
                <c:pt idx="609">
                  <c:v>Chinese, Thai, Tibetan</c:v>
                </c:pt>
                <c:pt idx="610">
                  <c:v>Chinese, Thai, Tibetan, Japanese</c:v>
                </c:pt>
                <c:pt idx="611">
                  <c:v>Chinese, Tibetan</c:v>
                </c:pt>
                <c:pt idx="612">
                  <c:v>Chinese, Tibetan, Fast Food</c:v>
                </c:pt>
                <c:pt idx="613">
                  <c:v>Chinese, Tibetan, Japanese</c:v>
                </c:pt>
                <c:pt idx="614">
                  <c:v>Coffee and Tea, Cuban, Latin American</c:v>
                </c:pt>
                <c:pt idx="615">
                  <c:v>Coffee and Tea, Desserts</c:v>
                </c:pt>
                <c:pt idx="616">
                  <c:v>Coffee and Tea, Desserts, Beverages</c:v>
                </c:pt>
                <c:pt idx="617">
                  <c:v>Coffee and Tea, Mediterranean</c:v>
                </c:pt>
                <c:pt idx="618">
                  <c:v>Coffee and Tea, Modern Australian</c:v>
                </c:pt>
                <c:pt idx="619">
                  <c:v>Coffee and Tea, Sandwich</c:v>
                </c:pt>
                <c:pt idx="620">
                  <c:v>Coffee and Tea, Tapas, Australian</c:v>
                </c:pt>
                <c:pt idx="621">
                  <c:v>Coffee and Tea, Tea, Modern Australian</c:v>
                </c:pt>
                <c:pt idx="622">
                  <c:v>Contemporary</c:v>
                </c:pt>
                <c:pt idx="623">
                  <c:v>Contemporary, Burger, European</c:v>
                </c:pt>
                <c:pt idx="624">
                  <c:v>Contemporary, Italian</c:v>
                </c:pt>
                <c:pt idx="625">
                  <c:v>Contemporary, Sushi, Grill, Italian, Steak</c:v>
                </c:pt>
                <c:pt idx="626">
                  <c:v>Continental</c:v>
                </c:pt>
                <c:pt idx="627">
                  <c:v>Continental, American</c:v>
                </c:pt>
                <c:pt idx="628">
                  <c:v>Continental, American, Asian, North Indian</c:v>
                </c:pt>
                <c:pt idx="629">
                  <c:v>Continental, American, Cafe</c:v>
                </c:pt>
                <c:pt idx="630">
                  <c:v>Continental, American, Fast Food</c:v>
                </c:pt>
                <c:pt idx="631">
                  <c:v>Continental, American, Italian</c:v>
                </c:pt>
                <c:pt idx="632">
                  <c:v>Continental, American, Italian, Bakery</c:v>
                </c:pt>
                <c:pt idx="633">
                  <c:v>Continental, American, Italian, Mediterranean</c:v>
                </c:pt>
                <c:pt idx="634">
                  <c:v>Continental, American, Italian, North Indian, Chinese</c:v>
                </c:pt>
                <c:pt idx="635">
                  <c:v>Continental, American, Italian, North Indian, Chinese, Cafe</c:v>
                </c:pt>
                <c:pt idx="636">
                  <c:v>Continental, American, Italian, Seafood, North Indian, Cafe</c:v>
                </c:pt>
                <c:pt idx="637">
                  <c:v>Continental, American, North Indian</c:v>
                </c:pt>
                <c:pt idx="638">
                  <c:v>Continental, American, North Indian, Chinese</c:v>
                </c:pt>
                <c:pt idx="639">
                  <c:v>Continental, American, Seafood</c:v>
                </c:pt>
                <c:pt idx="640">
                  <c:v>Continental, American, Tex-Mex, North Indian</c:v>
                </c:pt>
                <c:pt idx="641">
                  <c:v>Continental, Asian</c:v>
                </c:pt>
                <c:pt idx="642">
                  <c:v>Continental, Asian, Italian, Mediterranean, Burger</c:v>
                </c:pt>
                <c:pt idx="643">
                  <c:v>Continental, Asian, North Indian</c:v>
                </c:pt>
                <c:pt idx="644">
                  <c:v>Continental, Asian, North Indian, Italian</c:v>
                </c:pt>
                <c:pt idx="645">
                  <c:v>Continental, Asian, Sushi</c:v>
                </c:pt>
                <c:pt idx="646">
                  <c:v>Continental, Burger, American</c:v>
                </c:pt>
                <c:pt idx="647">
                  <c:v>Continental, Burger, Pizza, North Indian, European, Finger Food</c:v>
                </c:pt>
                <c:pt idx="648">
                  <c:v>Continental, Cafe</c:v>
                </c:pt>
                <c:pt idx="649">
                  <c:v>Continental, Cafe, Desserts, Bakery</c:v>
                </c:pt>
                <c:pt idx="650">
                  <c:v>Continental, Cafe, Italian, Desserts</c:v>
                </c:pt>
                <c:pt idx="651">
                  <c:v>Continental, Cafe, Italian, Pizza, North Indian, Chinese, Bakery, Mughlai</c:v>
                </c:pt>
                <c:pt idx="652">
                  <c:v>Continental, Cafe, Spanish, Italian, European, Greek, Mediterranean</c:v>
                </c:pt>
                <c:pt idx="653">
                  <c:v>Continental, Chinese</c:v>
                </c:pt>
                <c:pt idx="654">
                  <c:v>Continental, Chinese, Biryani, North Indian</c:v>
                </c:pt>
                <c:pt idx="655">
                  <c:v>Continental, Chinese, Fast Food</c:v>
                </c:pt>
                <c:pt idx="656">
                  <c:v>Continental, Chinese, Italian, Bakery</c:v>
                </c:pt>
                <c:pt idx="657">
                  <c:v>Continental, Chinese, Italian, Cafe</c:v>
                </c:pt>
                <c:pt idx="658">
                  <c:v>Continental, Chinese, Italian, Finger Food</c:v>
                </c:pt>
                <c:pt idx="659">
                  <c:v>Continental, Chinese, Japanese, North Indian, Thai</c:v>
                </c:pt>
                <c:pt idx="660">
                  <c:v>Continental, Chinese, Mexican, North Indian</c:v>
                </c:pt>
                <c:pt idx="661">
                  <c:v>Continental, Chinese, North Indian</c:v>
                </c:pt>
                <c:pt idx="662">
                  <c:v>Continental, Chinese, North Indian, Healthy Food</c:v>
                </c:pt>
                <c:pt idx="663">
                  <c:v>Continental, Chinese, North Indian, Indian</c:v>
                </c:pt>
                <c:pt idx="664">
                  <c:v>Continental, Chinese, North Indian, Mughlai</c:v>
                </c:pt>
                <c:pt idx="665">
                  <c:v>Continental, Chinese, Thai</c:v>
                </c:pt>
                <c:pt idx="666">
                  <c:v>Continental, Chinese, Thai, Malaysian, North Indian</c:v>
                </c:pt>
                <c:pt idx="667">
                  <c:v>Continental, Chinese, Thai, Mediterranean</c:v>
                </c:pt>
                <c:pt idx="668">
                  <c:v>Continental, Chinese, Thai, Mughlai, North Indian</c:v>
                </c:pt>
                <c:pt idx="669">
                  <c:v>Continental, European</c:v>
                </c:pt>
                <c:pt idx="670">
                  <c:v>Continental, European, Asian, North Indian, Chinese, Italian</c:v>
                </c:pt>
                <c:pt idx="671">
                  <c:v>Continental, European, North Indian</c:v>
                </c:pt>
                <c:pt idx="672">
                  <c:v>Continental, European, North Indian, French</c:v>
                </c:pt>
                <c:pt idx="673">
                  <c:v>Continental, Fast Food</c:v>
                </c:pt>
                <c:pt idx="674">
                  <c:v>Continental, Fast Food, Asian, Italian</c:v>
                </c:pt>
                <c:pt idx="675">
                  <c:v>Continental, Fast Food, Chinese, Charcoal Grill, Mexican</c:v>
                </c:pt>
                <c:pt idx="676">
                  <c:v>Continental, Fast Food, Desserts, Indian</c:v>
                </c:pt>
                <c:pt idx="677">
                  <c:v>Continental, Fast Food, Italian</c:v>
                </c:pt>
                <c:pt idx="678">
                  <c:v>Continental, Fast Food, North Indian, Asian</c:v>
                </c:pt>
                <c:pt idx="679">
                  <c:v>Continental, Fast Food, Tea</c:v>
                </c:pt>
                <c:pt idx="680">
                  <c:v>Continental, Finger Food</c:v>
                </c:pt>
                <c:pt idx="681">
                  <c:v>Continental, Finger Food, Chinese, North Indian</c:v>
                </c:pt>
                <c:pt idx="682">
                  <c:v>Continental, Goan, Seafood, North Indian</c:v>
                </c:pt>
                <c:pt idx="683">
                  <c:v>Continental, Healthy Food</c:v>
                </c:pt>
                <c:pt idx="684">
                  <c:v>Continental, Indian</c:v>
                </c:pt>
                <c:pt idx="685">
                  <c:v>Continental, Italian</c:v>
                </c:pt>
                <c:pt idx="686">
                  <c:v>Continental, Italian, American</c:v>
                </c:pt>
                <c:pt idx="687">
                  <c:v>Continental, Italian, American, North Indian</c:v>
                </c:pt>
                <c:pt idx="688">
                  <c:v>Continental, Italian, Asian, Indian</c:v>
                </c:pt>
                <c:pt idx="689">
                  <c:v>Continental, Italian, Chinese</c:v>
                </c:pt>
                <c:pt idx="690">
                  <c:v>Continental, Italian, Fast Food</c:v>
                </c:pt>
                <c:pt idx="691">
                  <c:v>Continental, Italian, Mediterranean</c:v>
                </c:pt>
                <c:pt idx="692">
                  <c:v>Continental, Italian, Mediterranean, Asian</c:v>
                </c:pt>
                <c:pt idx="693">
                  <c:v>Continental, Italian, Mexican</c:v>
                </c:pt>
                <c:pt idx="694">
                  <c:v>Continental, Italian, North Indian</c:v>
                </c:pt>
                <c:pt idx="695">
                  <c:v>Continental, Italian, North Indian, American</c:v>
                </c:pt>
                <c:pt idx="696">
                  <c:v>Continental, Italian, North Indian, Chinese</c:v>
                </c:pt>
                <c:pt idx="697">
                  <c:v>Continental, Italian, North Indian, Chinese, Lebanese</c:v>
                </c:pt>
                <c:pt idx="698">
                  <c:v>Continental, Italian, North Indian, Lebanese</c:v>
                </c:pt>
                <c:pt idx="699">
                  <c:v>Continental, Italian, North Indian, Lebanese, Thai</c:v>
                </c:pt>
                <c:pt idx="700">
                  <c:v>Continental, Italian, North Indian, Mughlai</c:v>
                </c:pt>
                <c:pt idx="701">
                  <c:v>Continental, Italian, Pizza, Asian</c:v>
                </c:pt>
                <c:pt idx="702">
                  <c:v>Continental, Italian, Thai, Finger Food</c:v>
                </c:pt>
                <c:pt idx="703">
                  <c:v>Continental, Juices, Cafe, Desserts, Salad, Italian</c:v>
                </c:pt>
                <c:pt idx="704">
                  <c:v>Continental, Kashmiri, Italian, North Indian, Moroccan</c:v>
                </c:pt>
                <c:pt idx="705">
                  <c:v>Continental, Kerala</c:v>
                </c:pt>
                <c:pt idx="706">
                  <c:v>Continental, Lebanese, Mexican</c:v>
                </c:pt>
                <c:pt idx="707">
                  <c:v>Continental, Mediterranean, Italian, North Indian</c:v>
                </c:pt>
                <c:pt idx="708">
                  <c:v>Continental, Mexican</c:v>
                </c:pt>
                <c:pt idx="709">
                  <c:v>Continental, Mexican, American, Fast Food, Italian, Chinese</c:v>
                </c:pt>
                <c:pt idx="710">
                  <c:v>Continental, Mexican, American, Italian, North Indian</c:v>
                </c:pt>
                <c:pt idx="711">
                  <c:v>Continental, Mexican, Beverages, Desserts, North Indian, Chinese, Rajasthani</c:v>
                </c:pt>
                <c:pt idx="712">
                  <c:v>Continental, Mexican, Burger, American, Pizza, Tex-Mex</c:v>
                </c:pt>
                <c:pt idx="713">
                  <c:v>Continental, Mexican, Fast Food, Chinese</c:v>
                </c:pt>
                <c:pt idx="714">
                  <c:v>Continental, Mexican, Fast Food, North Indian, Chinese</c:v>
                </c:pt>
                <c:pt idx="715">
                  <c:v>Continental, Mexican, Italian</c:v>
                </c:pt>
                <c:pt idx="716">
                  <c:v>Continental, Mexican, Mediterranean</c:v>
                </c:pt>
                <c:pt idx="717">
                  <c:v>Continental, Mexican, North Indian, Chinese</c:v>
                </c:pt>
                <c:pt idx="718">
                  <c:v>Continental, Middle Eastern, Asian</c:v>
                </c:pt>
                <c:pt idx="719">
                  <c:v>Continental, Modern Indian, Asian</c:v>
                </c:pt>
                <c:pt idx="720">
                  <c:v>Continental, North Indian</c:v>
                </c:pt>
                <c:pt idx="721">
                  <c:v>Continental, North Indian, American, Italian, Mexican</c:v>
                </c:pt>
                <c:pt idx="722">
                  <c:v>Continental, North Indian, Asian</c:v>
                </c:pt>
                <c:pt idx="723">
                  <c:v>Continental, North Indian, Chinese</c:v>
                </c:pt>
                <c:pt idx="724">
                  <c:v>Continental, North Indian, Chinese, Arabian, Thai</c:v>
                </c:pt>
                <c:pt idx="725">
                  <c:v>Continental, North Indian, Chinese, Asian</c:v>
                </c:pt>
                <c:pt idx="726">
                  <c:v>Continental, North Indian, Chinese, Cafe</c:v>
                </c:pt>
                <c:pt idx="727">
                  <c:v>Continental, North Indian, Chinese, European, Asian</c:v>
                </c:pt>
                <c:pt idx="728">
                  <c:v>Continental, North Indian, Chinese, Italian</c:v>
                </c:pt>
                <c:pt idx="729">
                  <c:v>Continental, North Indian, Chinese, Italian, Finger Food</c:v>
                </c:pt>
                <c:pt idx="730">
                  <c:v>Continental, North Indian, Chinese, Mediterranean</c:v>
                </c:pt>
                <c:pt idx="731">
                  <c:v>Continental, North Indian, Chinese, Mughlai, Asian</c:v>
                </c:pt>
                <c:pt idx="732">
                  <c:v>Continental, North Indian, European</c:v>
                </c:pt>
                <c:pt idx="733">
                  <c:v>Continental, North Indian, European, Asian</c:v>
                </c:pt>
                <c:pt idx="734">
                  <c:v>Continental, North Indian, European, Finger Food</c:v>
                </c:pt>
                <c:pt idx="735">
                  <c:v>Continental, North Indian, Fast Food, Street Food, South Indian</c:v>
                </c:pt>
                <c:pt idx="736">
                  <c:v>Continental, North Indian, Finger Food</c:v>
                </c:pt>
                <c:pt idx="737">
                  <c:v>Continental, North Indian, Italian</c:v>
                </c:pt>
                <c:pt idx="738">
                  <c:v>Continental, North Indian, Italian, Asian</c:v>
                </c:pt>
                <c:pt idx="739">
                  <c:v>Continental, North Indian, Italian, Chinese</c:v>
                </c:pt>
                <c:pt idx="740">
                  <c:v>Continental, North Indian, Italian, Seafood, Goan</c:v>
                </c:pt>
                <c:pt idx="741">
                  <c:v>Continental, North Indian, Mexican</c:v>
                </c:pt>
                <c:pt idx="742">
                  <c:v>Continental, North Indian, Mughlai, Burmese</c:v>
                </c:pt>
                <c:pt idx="743">
                  <c:v>Continental, North Indian, Mughlai, Chinese</c:v>
                </c:pt>
                <c:pt idx="744">
                  <c:v>Continental, North Indian, Mughlai, Italian</c:v>
                </c:pt>
                <c:pt idx="745">
                  <c:v>Continental, North Indian, South Indian</c:v>
                </c:pt>
                <c:pt idx="746">
                  <c:v>Continental, North Indian, South Indian, Italian</c:v>
                </c:pt>
                <c:pt idx="747">
                  <c:v>Continental, North Indian, Thai, Chinese</c:v>
                </c:pt>
                <c:pt idx="748">
                  <c:v>Continental, Seafood, Burger, South African, Finger Food, Grill</c:v>
                </c:pt>
                <c:pt idx="749">
                  <c:v>Continental, Seafood, Chinese, North Indian, Biryani</c:v>
                </c:pt>
                <c:pt idx="750">
                  <c:v>Continental, Seafood, Goan, Andhra, Kerala, Thai</c:v>
                </c:pt>
                <c:pt idx="751">
                  <c:v>Continental, Seafood, North Indian</c:v>
                </c:pt>
                <c:pt idx="752">
                  <c:v>Continental, Seafood, North Indian, Asian</c:v>
                </c:pt>
                <c:pt idx="753">
                  <c:v>Continental, South African, Beverages, Desserts, Seafood, Grill, Ice Cream, International</c:v>
                </c:pt>
                <c:pt idx="754">
                  <c:v>Continental, South Indian</c:v>
                </c:pt>
                <c:pt idx="755">
                  <c:v>Continental, Tex-Mex</c:v>
                </c:pt>
                <c:pt idx="756">
                  <c:v>Continental, Thai, Chinese, North Indian</c:v>
                </c:pt>
                <c:pt idx="757">
                  <c:v>Cuban, Spanish</c:v>
                </c:pt>
                <c:pt idx="758">
                  <c:v>Cuisine Varies</c:v>
                </c:pt>
                <c:pt idx="759">
                  <c:v>Desserts</c:v>
                </c:pt>
                <c:pt idx="760">
                  <c:v>Desserts, American</c:v>
                </c:pt>
                <c:pt idx="761">
                  <c:v>Desserts, Bakery</c:v>
                </c:pt>
                <c:pt idx="762">
                  <c:v>Desserts, Bakery, Fast Food</c:v>
                </c:pt>
                <c:pt idx="763">
                  <c:v>Desserts, Bakery, Pizza, Burger, Continental</c:v>
                </c:pt>
                <c:pt idx="764">
                  <c:v>Desserts, Bakery, Western</c:v>
                </c:pt>
                <c:pt idx="765">
                  <c:v>Desserts, Bar Food</c:v>
                </c:pt>
                <c:pt idx="766">
                  <c:v>Desserts, Beverages</c:v>
                </c:pt>
                <c:pt idx="767">
                  <c:v>Desserts, Beverages, Juices</c:v>
                </c:pt>
                <c:pt idx="768">
                  <c:v>Desserts, Bí_rek</c:v>
                </c:pt>
                <c:pt idx="769">
                  <c:v>Desserts, Cafe</c:v>
                </c:pt>
                <c:pt idx="770">
                  <c:v>Desserts, Cafe, Mexican</c:v>
                </c:pt>
                <c:pt idx="771">
                  <c:v>Desserts, Fast Food</c:v>
                </c:pt>
                <c:pt idx="772">
                  <c:v>Desserts, Fast Food, Chinese</c:v>
                </c:pt>
                <c:pt idx="773">
                  <c:v>Desserts, Fast Food, Ice Cream</c:v>
                </c:pt>
                <c:pt idx="774">
                  <c:v>Desserts, Greek, Sandwich</c:v>
                </c:pt>
                <c:pt idx="775">
                  <c:v>Desserts, Ice Cream</c:v>
                </c:pt>
                <c:pt idx="776">
                  <c:v>Desserts, Ice Cream, Fast Food</c:v>
                </c:pt>
                <c:pt idx="777">
                  <c:v>Desserts, Ice Cream, North Indian</c:v>
                </c:pt>
                <c:pt idx="778">
                  <c:v>Desserts, Ice Cream, Pizza</c:v>
                </c:pt>
                <c:pt idx="779">
                  <c:v>Desserts, Italian, Pizza</c:v>
                </c:pt>
                <c:pt idx="780">
                  <c:v>Desserts, Latin American, Argentine</c:v>
                </c:pt>
                <c:pt idx="781">
                  <c:v>Desserts, Middle Eastern, Turkish</c:v>
                </c:pt>
                <c:pt idx="782">
                  <c:v>Desserts, Mithai</c:v>
                </c:pt>
                <c:pt idx="783">
                  <c:v>Desserts, North Indian</c:v>
                </c:pt>
                <c:pt idx="784">
                  <c:v>Desserts, North Indian, Chinese, South Indian, Fast Food, Street Food</c:v>
                </c:pt>
                <c:pt idx="785">
                  <c:v>Desserts, Pizza, Ice Cream</c:v>
                </c:pt>
                <c:pt idx="786">
                  <c:v>Desserts, Sandwich</c:v>
                </c:pt>
                <c:pt idx="787">
                  <c:v>Desserts, Sandwich, Ice Cream</c:v>
                </c:pt>
                <c:pt idx="788">
                  <c:v>Desserts, Sandwich, Southern</c:v>
                </c:pt>
                <c:pt idx="789">
                  <c:v>Desserts, Street Food</c:v>
                </c:pt>
                <c:pt idx="790">
                  <c:v>Desserts, Thai</c:v>
                </c:pt>
                <c:pt idx="791">
                  <c:v>Drinks Only</c:v>
                </c:pt>
                <c:pt idx="792">
                  <c:v>European</c:v>
                </c:pt>
                <c:pt idx="793">
                  <c:v>European, American</c:v>
                </c:pt>
                <c:pt idx="794">
                  <c:v>European, American, Street Food</c:v>
                </c:pt>
                <c:pt idx="795">
                  <c:v>European, Arabian, Japanese, Bakery, Desserts</c:v>
                </c:pt>
                <c:pt idx="796">
                  <c:v>European, Asian</c:v>
                </c:pt>
                <c:pt idx="797">
                  <c:v>European, Asian, Indian</c:v>
                </c:pt>
                <c:pt idx="798">
                  <c:v>European, Asian, Mediterranean, Modern Indian, Desserts, Finger Food</c:v>
                </c:pt>
                <c:pt idx="799">
                  <c:v>European, Asian, North Indian, Italian, Continental, Pizza</c:v>
                </c:pt>
                <c:pt idx="800">
                  <c:v>European, Cafe</c:v>
                </c:pt>
                <c:pt idx="801">
                  <c:v>European, Cafe, Italian</c:v>
                </c:pt>
                <c:pt idx="802">
                  <c:v>European, Chinese</c:v>
                </c:pt>
                <c:pt idx="803">
                  <c:v>European, Chinese, North Indian, Italian</c:v>
                </c:pt>
                <c:pt idx="804">
                  <c:v>European, Contemporary</c:v>
                </c:pt>
                <c:pt idx="805">
                  <c:v>European, Continental</c:v>
                </c:pt>
                <c:pt idx="806">
                  <c:v>European, Continental, North Indian</c:v>
                </c:pt>
                <c:pt idx="807">
                  <c:v>European, Continental, Pizza</c:v>
                </c:pt>
                <c:pt idx="808">
                  <c:v>European, Desserts</c:v>
                </c:pt>
                <c:pt idx="809">
                  <c:v>European, German</c:v>
                </c:pt>
                <c:pt idx="810">
                  <c:v>European, International, Tapas</c:v>
                </c:pt>
                <c:pt idx="811">
                  <c:v>European, Italian</c:v>
                </c:pt>
                <c:pt idx="812">
                  <c:v>European, Italian, Cafe</c:v>
                </c:pt>
                <c:pt idx="813">
                  <c:v>European, Italian, Desserts</c:v>
                </c:pt>
                <c:pt idx="814">
                  <c:v>European, Italian, Mediterranean</c:v>
                </c:pt>
                <c:pt idx="815">
                  <c:v>European, Italian, North Indian</c:v>
                </c:pt>
                <c:pt idx="816">
                  <c:v>European, Italian, Thai, Chinese, North Indian</c:v>
                </c:pt>
                <c:pt idx="817">
                  <c:v>European, Lebanese, Mediterranean</c:v>
                </c:pt>
                <c:pt idx="818">
                  <c:v>European, Mediterranean, Contemporary</c:v>
                </c:pt>
                <c:pt idx="819">
                  <c:v>European, Mediterranean, North Indian</c:v>
                </c:pt>
                <c:pt idx="820">
                  <c:v>European, North Indian</c:v>
                </c:pt>
                <c:pt idx="821">
                  <c:v>European, North Indian, Chinese</c:v>
                </c:pt>
                <c:pt idx="822">
                  <c:v>European, North Indian, Continental, Italian</c:v>
                </c:pt>
                <c:pt idx="823">
                  <c:v>European, North Indian, Mediterranean, American</c:v>
                </c:pt>
                <c:pt idx="824">
                  <c:v>European, Pizza</c:v>
                </c:pt>
                <c:pt idx="825">
                  <c:v>European, South African</c:v>
                </c:pt>
                <c:pt idx="826">
                  <c:v>European, South African, Steak</c:v>
                </c:pt>
                <c:pt idx="827">
                  <c:v>European, Spanish</c:v>
                </c:pt>
                <c:pt idx="828">
                  <c:v>European, Sushi, Italian</c:v>
                </c:pt>
                <c:pt idx="829">
                  <c:v>Fast Food</c:v>
                </c:pt>
                <c:pt idx="830">
                  <c:v>Fast Food, American</c:v>
                </c:pt>
                <c:pt idx="831">
                  <c:v>Fast Food, American, Burger</c:v>
                </c:pt>
                <c:pt idx="832">
                  <c:v>Fast Food, American, Italian</c:v>
                </c:pt>
                <c:pt idx="833">
                  <c:v>Fast Food, American, Salad, Healthy Food</c:v>
                </c:pt>
                <c:pt idx="834">
                  <c:v>Fast Food, Bakery</c:v>
                </c:pt>
                <c:pt idx="835">
                  <c:v>Fast Food, Beverages</c:v>
                </c:pt>
                <c:pt idx="836">
                  <c:v>Fast Food, Beverages, Desserts</c:v>
                </c:pt>
                <c:pt idx="837">
                  <c:v>Fast Food, Biryani</c:v>
                </c:pt>
                <c:pt idx="838">
                  <c:v>Fast Food, Burger</c:v>
                </c:pt>
                <c:pt idx="839">
                  <c:v>Fast Food, Cafe</c:v>
                </c:pt>
                <c:pt idx="840">
                  <c:v>Fast Food, Cafe, Desserts, Bakery</c:v>
                </c:pt>
                <c:pt idx="841">
                  <c:v>Fast Food, Cafe, Italian, North Indian, Chinese</c:v>
                </c:pt>
                <c:pt idx="842">
                  <c:v>Fast Food, Chinese</c:v>
                </c:pt>
                <c:pt idx="843">
                  <c:v>Fast Food, Chinese, Bakery</c:v>
                </c:pt>
                <c:pt idx="844">
                  <c:v>Fast Food, Chinese, Bengali</c:v>
                </c:pt>
                <c:pt idx="845">
                  <c:v>Fast Food, Chinese, Burger</c:v>
                </c:pt>
                <c:pt idx="846">
                  <c:v>Fast Food, Chinese, Italian</c:v>
                </c:pt>
                <c:pt idx="847">
                  <c:v>Fast Food, Chinese, Mithai, Street Food</c:v>
                </c:pt>
                <c:pt idx="848">
                  <c:v>Fast Food, Chinese, North Indian</c:v>
                </c:pt>
                <c:pt idx="849">
                  <c:v>Fast Food, Continental, Italian, Bakery</c:v>
                </c:pt>
                <c:pt idx="850">
                  <c:v>Fast Food, Desserts</c:v>
                </c:pt>
                <c:pt idx="851">
                  <c:v>Fast Food, Desserts, Beverages</c:v>
                </c:pt>
                <c:pt idx="852">
                  <c:v>Fast Food, Desserts, Ice Cream, Beverages</c:v>
                </c:pt>
                <c:pt idx="853">
                  <c:v>Fast Food, French</c:v>
                </c:pt>
                <c:pt idx="854">
                  <c:v>Fast Food, Healthy Food</c:v>
                </c:pt>
                <c:pt idx="855">
                  <c:v>Fast Food, Italian</c:v>
                </c:pt>
                <c:pt idx="856">
                  <c:v>Fast Food, Italian, Beverages</c:v>
                </c:pt>
                <c:pt idx="857">
                  <c:v>Fast Food, Italian, Chinese</c:v>
                </c:pt>
                <c:pt idx="858">
                  <c:v>Fast Food, Italian, Desserts, Beverages</c:v>
                </c:pt>
                <c:pt idx="859">
                  <c:v>Fast Food, Italian, North Indian, Chinese</c:v>
                </c:pt>
                <c:pt idx="860">
                  <c:v>Fast Food, Italian, Pizza</c:v>
                </c:pt>
                <c:pt idx="861">
                  <c:v>Fast Food, Maharashtrian, North Indian</c:v>
                </c:pt>
                <c:pt idx="862">
                  <c:v>Fast Food, Mexican, Tex-Mex</c:v>
                </c:pt>
                <c:pt idx="863">
                  <c:v>Fast Food, Mithai, Bakery</c:v>
                </c:pt>
                <c:pt idx="864">
                  <c:v>Fast Food, Mughlai</c:v>
                </c:pt>
                <c:pt idx="865">
                  <c:v>Fast Food, Mughlai, Armenian</c:v>
                </c:pt>
                <c:pt idx="866">
                  <c:v>Fast Food, North Indian</c:v>
                </c:pt>
                <c:pt idx="867">
                  <c:v>Fast Food, North Indian, Bakery</c:v>
                </c:pt>
                <c:pt idx="868">
                  <c:v>Fast Food, North Indian, Beverages</c:v>
                </c:pt>
                <c:pt idx="869">
                  <c:v>Fast Food, North Indian, Chinese</c:v>
                </c:pt>
                <c:pt idx="870">
                  <c:v>Fast Food, North Indian, Chinese, Desserts</c:v>
                </c:pt>
                <c:pt idx="871">
                  <c:v>Fast Food, North Indian, Chinese, Desserts, Ice Cream</c:v>
                </c:pt>
                <c:pt idx="872">
                  <c:v>Fast Food, North Indian, Chinese, South Indian, Ice Cream</c:v>
                </c:pt>
                <c:pt idx="873">
                  <c:v>Fast Food, North Indian, Desserts, Ice Cream</c:v>
                </c:pt>
                <c:pt idx="874">
                  <c:v>Fast Food, North Indian, Mughlai</c:v>
                </c:pt>
                <c:pt idx="875">
                  <c:v>Fast Food, North Indian, South Indian</c:v>
                </c:pt>
                <c:pt idx="876">
                  <c:v>Fast Food, North Indian, South Indian, Chinese</c:v>
                </c:pt>
                <c:pt idx="877">
                  <c:v>Fast Food, North Indian, South Indian, Chinese, Bakery</c:v>
                </c:pt>
                <c:pt idx="878">
                  <c:v>Fast Food, North Indian, South Indian, Chinese, Street Food, Mithai</c:v>
                </c:pt>
                <c:pt idx="879">
                  <c:v>Fast Food, Pizza</c:v>
                </c:pt>
                <c:pt idx="880">
                  <c:v>Fast Food, Pizza, Burger</c:v>
                </c:pt>
                <c:pt idx="881">
                  <c:v>Fast Food, Raw Meats</c:v>
                </c:pt>
                <c:pt idx="882">
                  <c:v>Fast Food, Seafood</c:v>
                </c:pt>
                <c:pt idx="883">
                  <c:v>Fast Food, South Indian</c:v>
                </c:pt>
                <c:pt idx="884">
                  <c:v>Fast Food, South Indian, Chinese</c:v>
                </c:pt>
                <c:pt idx="885">
                  <c:v>Fast Food, South Indian, Chinese, Mithai</c:v>
                </c:pt>
                <c:pt idx="886">
                  <c:v>Fast Food, South Indian, Mithai</c:v>
                </c:pt>
                <c:pt idx="887">
                  <c:v>Fast Food, Street Food</c:v>
                </c:pt>
                <c:pt idx="888">
                  <c:v>Fast Food, Street Food, Beverages</c:v>
                </c:pt>
                <c:pt idx="889">
                  <c:v>Fast Food, Street Food, Chinese</c:v>
                </c:pt>
                <c:pt idx="890">
                  <c:v>Fast Food, Street Food, South Indian</c:v>
                </c:pt>
                <c:pt idx="891">
                  <c:v>Fast Food, Tea</c:v>
                </c:pt>
                <c:pt idx="892">
                  <c:v>Fast Food, Turkish</c:v>
                </c:pt>
                <c:pt idx="893">
                  <c:v>Filipino</c:v>
                </c:pt>
                <c:pt idx="894">
                  <c:v>Filipino, Japanese, Asian</c:v>
                </c:pt>
                <c:pt idx="895">
                  <c:v>Filipino, Mexican</c:v>
                </c:pt>
                <c:pt idx="896">
                  <c:v>Finger Food</c:v>
                </c:pt>
                <c:pt idx="897">
                  <c:v>Finger Food, American, Continental, North Indian, Italian</c:v>
                </c:pt>
                <c:pt idx="898">
                  <c:v>Finger Food, Continental, Italian</c:v>
                </c:pt>
                <c:pt idx="899">
                  <c:v>Finger Food, Continental, Italian, Chinese</c:v>
                </c:pt>
                <c:pt idx="900">
                  <c:v>Finger Food, Continental, North Indian</c:v>
                </c:pt>
                <c:pt idx="901">
                  <c:v>Finger Food, Continental, North Indian, Chinese</c:v>
                </c:pt>
                <c:pt idx="902">
                  <c:v>Finger Food, Continental, North Indian, Italian, Chinese</c:v>
                </c:pt>
                <c:pt idx="903">
                  <c:v>Finger Food, European</c:v>
                </c:pt>
                <c:pt idx="904">
                  <c:v>Finger Food, European, North Indian</c:v>
                </c:pt>
                <c:pt idx="905">
                  <c:v>Finger Food, Italian</c:v>
                </c:pt>
                <c:pt idx="906">
                  <c:v>Finger Food, Italian, Middle Eastern</c:v>
                </c:pt>
                <c:pt idx="907">
                  <c:v>Finger Food, Italian, North Indian</c:v>
                </c:pt>
                <c:pt idx="908">
                  <c:v>Finger Food, Italian, Spanish, Greek</c:v>
                </c:pt>
                <c:pt idx="909">
                  <c:v>Finger Food, North Indian</c:v>
                </c:pt>
                <c:pt idx="910">
                  <c:v>Finger Food, North Indian, Chinese</c:v>
                </c:pt>
                <c:pt idx="911">
                  <c:v>Finger Food, North Indian, Continental, Chinese, Italian</c:v>
                </c:pt>
                <c:pt idx="912">
                  <c:v>Finger Food, North Indian, Continental, Italian</c:v>
                </c:pt>
                <c:pt idx="913">
                  <c:v>Finger Food, North Indian, Continental, Italian, Mediterranean</c:v>
                </c:pt>
                <c:pt idx="914">
                  <c:v>Finger Food, North Indian, Italian</c:v>
                </c:pt>
                <c:pt idx="915">
                  <c:v>Finger Food, North Indian, Italian, Continental, Thai, South Indian</c:v>
                </c:pt>
                <c:pt idx="916">
                  <c:v>Finger Food, North Indian, Italian, European, Continental</c:v>
                </c:pt>
                <c:pt idx="917">
                  <c:v>French</c:v>
                </c:pt>
                <c:pt idx="918">
                  <c:v>French, Brazilian, Beverages</c:v>
                </c:pt>
                <c:pt idx="919">
                  <c:v>French, Continental, North Indian</c:v>
                </c:pt>
                <c:pt idx="920">
                  <c:v>French, Italian</c:v>
                </c:pt>
                <c:pt idx="921">
                  <c:v>French, Japanese, Desserts</c:v>
                </c:pt>
                <c:pt idx="922">
                  <c:v>French, Kiwi</c:v>
                </c:pt>
                <c:pt idx="923">
                  <c:v>French, Mediterranean, European</c:v>
                </c:pt>
                <c:pt idx="924">
                  <c:v>French, Western</c:v>
                </c:pt>
                <c:pt idx="925">
                  <c:v>German</c:v>
                </c:pt>
                <c:pt idx="926">
                  <c:v>German, Ice Cream</c:v>
                </c:pt>
                <c:pt idx="927">
                  <c:v>Goan</c:v>
                </c:pt>
                <c:pt idx="928">
                  <c:v>Goan, American, Portuguese</c:v>
                </c:pt>
                <c:pt idx="929">
                  <c:v>Goan, Chinese, Indian, North Indian</c:v>
                </c:pt>
                <c:pt idx="930">
                  <c:v>Goan, Mangalorean, Continental, French</c:v>
                </c:pt>
                <c:pt idx="931">
                  <c:v>Goan, North Indian, Chinese</c:v>
                </c:pt>
                <c:pt idx="932">
                  <c:v>Goan, Seafood</c:v>
                </c:pt>
                <c:pt idx="933">
                  <c:v>Goan, Seafood, Chinese</c:v>
                </c:pt>
                <c:pt idx="934">
                  <c:v>Goan, Seafood, Chinese, North Indian</c:v>
                </c:pt>
                <c:pt idx="935">
                  <c:v>Goan, Seafood, North Indian</c:v>
                </c:pt>
                <c:pt idx="936">
                  <c:v>Gourmet Fast Food, Burger</c:v>
                </c:pt>
                <c:pt idx="937">
                  <c:v>Greek</c:v>
                </c:pt>
                <c:pt idx="938">
                  <c:v>Greek, Italian</c:v>
                </c:pt>
                <c:pt idx="939">
                  <c:v>Greek, Lebanese</c:v>
                </c:pt>
                <c:pt idx="940">
                  <c:v>Greek, Mediterranean</c:v>
                </c:pt>
                <c:pt idx="941">
                  <c:v>Greek, Mediterranean, Middle Eastern</c:v>
                </c:pt>
                <c:pt idx="942">
                  <c:v>Greek, Mediterranean, Vegetarian</c:v>
                </c:pt>
                <c:pt idx="943">
                  <c:v>Grill, Burger</c:v>
                </c:pt>
                <c:pt idx="944">
                  <c:v>Grill, Steak, Burger, Sushi, Tapas</c:v>
                </c:pt>
                <c:pt idx="945">
                  <c:v>Gujarati</c:v>
                </c:pt>
                <c:pt idx="946">
                  <c:v>Gujarati, Rajasthani</c:v>
                </c:pt>
                <c:pt idx="947">
                  <c:v>Gujarati, Rajasthani, North Indian, Fast Food</c:v>
                </c:pt>
                <c:pt idx="948">
                  <c:v>Gujarati, South Indian, North Indian</c:v>
                </c:pt>
                <c:pt idx="949">
                  <c:v>Hawaiian</c:v>
                </c:pt>
                <c:pt idx="950">
                  <c:v>Hawaiian, Seafood</c:v>
                </c:pt>
                <c:pt idx="951">
                  <c:v>Hawaiian, Seafood, Steak</c:v>
                </c:pt>
                <c:pt idx="952">
                  <c:v>Healthy Food</c:v>
                </c:pt>
                <c:pt idx="953">
                  <c:v>Healthy Food, American, Burger, Salad</c:v>
                </c:pt>
                <c:pt idx="954">
                  <c:v>Healthy Food, Beverages</c:v>
                </c:pt>
                <c:pt idx="955">
                  <c:v>Healthy Food, Cafe, Desserts, Italian, Bakery</c:v>
                </c:pt>
                <c:pt idx="956">
                  <c:v>Healthy Food, Continental</c:v>
                </c:pt>
                <c:pt idx="957">
                  <c:v>Healthy Food, Continental, Italian</c:v>
                </c:pt>
                <c:pt idx="958">
                  <c:v>Healthy Food, Continental, Juices, Beverages, Italian, Salad, Lebanese</c:v>
                </c:pt>
                <c:pt idx="959">
                  <c:v>Healthy Food, Continental, Juices, Salad</c:v>
                </c:pt>
                <c:pt idx="960">
                  <c:v>Healthy Food, Continental, North Indian, Salad</c:v>
                </c:pt>
                <c:pt idx="961">
                  <c:v>Healthy Food, European, Continental, Salad</c:v>
                </c:pt>
                <c:pt idx="962">
                  <c:v>Healthy Food, Fast Food</c:v>
                </c:pt>
                <c:pt idx="963">
                  <c:v>Healthy Food, Fast Food, Salad</c:v>
                </c:pt>
                <c:pt idx="964">
                  <c:v>Healthy Food, Italian, Juices, Beverages</c:v>
                </c:pt>
                <c:pt idx="965">
                  <c:v>Healthy Food, Juices</c:v>
                </c:pt>
                <c:pt idx="966">
                  <c:v>Healthy Food, Juices, Salad</c:v>
                </c:pt>
                <c:pt idx="967">
                  <c:v>Healthy Food, Juices, Salad, Italian, Continental</c:v>
                </c:pt>
                <c:pt idx="968">
                  <c:v>Healthy Food, North Indian</c:v>
                </c:pt>
                <c:pt idx="969">
                  <c:v>Healthy Food, North Indian, Beverages</c:v>
                </c:pt>
                <c:pt idx="970">
                  <c:v>Healthy Food, North Indian, Chinese, Continental</c:v>
                </c:pt>
                <c:pt idx="971">
                  <c:v>Healthy Food, North Indian, Continental</c:v>
                </c:pt>
                <c:pt idx="972">
                  <c:v>Healthy Food, North Indian, Italian, Salad</c:v>
                </c:pt>
                <c:pt idx="973">
                  <c:v>Healthy Food, Salad</c:v>
                </c:pt>
                <c:pt idx="974">
                  <c:v>Healthy Food, Salad, Italian, Continental</c:v>
                </c:pt>
                <c:pt idx="975">
                  <c:v>Healthy Food, Seafood, Beverages, Belgian, Contemporary, Desserts, Finger Food, International</c:v>
                </c:pt>
                <c:pt idx="976">
                  <c:v>Hyderabadi</c:v>
                </c:pt>
                <c:pt idx="977">
                  <c:v>Hyderabadi, Awadhi</c:v>
                </c:pt>
                <c:pt idx="978">
                  <c:v>Hyderabadi, Biryani</c:v>
                </c:pt>
                <c:pt idx="979">
                  <c:v>Hyderabadi, Biryani, North Indian</c:v>
                </c:pt>
                <c:pt idx="980">
                  <c:v>Hyderabadi, Fast Food</c:v>
                </c:pt>
                <c:pt idx="981">
                  <c:v>Hyderabadi, North Indian</c:v>
                </c:pt>
                <c:pt idx="982">
                  <c:v>Hyderabadi, North Indian, Biryani</c:v>
                </c:pt>
                <c:pt idx="983">
                  <c:v>Ice Cream</c:v>
                </c:pt>
                <c:pt idx="984">
                  <c:v>Ice Cream, Bakery</c:v>
                </c:pt>
                <c:pt idx="985">
                  <c:v>Ice Cream, Beverages</c:v>
                </c:pt>
                <c:pt idx="986">
                  <c:v>Ice Cream, Beverages, Fast Food</c:v>
                </c:pt>
                <c:pt idx="987">
                  <c:v>Ice Cream, Desserts</c:v>
                </c:pt>
                <c:pt idx="988">
                  <c:v>Ice Cream, Desserts, Beverages</c:v>
                </c:pt>
                <c:pt idx="989">
                  <c:v>Ice Cream, Desserts, Cafe</c:v>
                </c:pt>
                <c:pt idx="990">
                  <c:v>Ice Cream, Desserts, Continental</c:v>
                </c:pt>
                <c:pt idx="991">
                  <c:v>Ice Cream, Desserts, Fast Food</c:v>
                </c:pt>
                <c:pt idx="992">
                  <c:v>Ice Cream, Desserts, North Indian, Street Food</c:v>
                </c:pt>
                <c:pt idx="993">
                  <c:v>Ice Cream, Fast Food, Beverages</c:v>
                </c:pt>
                <c:pt idx="994">
                  <c:v>Ice Cream, Mithai, North Indian, Street Food</c:v>
                </c:pt>
                <c:pt idx="995">
                  <c:v>Ice Cream, Street Food</c:v>
                </c:pt>
                <c:pt idx="996">
                  <c:v>Indian</c:v>
                </c:pt>
                <c:pt idx="997">
                  <c:v>Indian, Asian</c:v>
                </c:pt>
                <c:pt idx="998">
                  <c:v>Indian, Asian, Durban, International, Desserts</c:v>
                </c:pt>
                <c:pt idx="999">
                  <c:v>Indian, Cafe</c:v>
                </c:pt>
                <c:pt idx="1000">
                  <c:v>Indian, Cafe, Curry</c:v>
                </c:pt>
                <c:pt idx="1001">
                  <c:v>Indian, Chinese, Continental</c:v>
                </c:pt>
                <c:pt idx="1002">
                  <c:v>Indian, Continental</c:v>
                </c:pt>
                <c:pt idx="1003">
                  <c:v>Indian, Curry</c:v>
                </c:pt>
                <c:pt idx="1004">
                  <c:v>Indian, Grill</c:v>
                </c:pt>
                <c:pt idx="1005">
                  <c:v>Indian, International, Vegetarian</c:v>
                </c:pt>
                <c:pt idx="1006">
                  <c:v>Indian, Mediterranean, Middle Eastern</c:v>
                </c:pt>
                <c:pt idx="1007">
                  <c:v>Indian, Middle Eastern</c:v>
                </c:pt>
                <c:pt idx="1008">
                  <c:v>Indian, Mughlai, South Indian, Biryani</c:v>
                </c:pt>
                <c:pt idx="1009">
                  <c:v>Indian, North Indian</c:v>
                </c:pt>
                <c:pt idx="1010">
                  <c:v>Indian, North Indian, Chinese</c:v>
                </c:pt>
                <c:pt idx="1011">
                  <c:v>Indian, North Indian, Curry, Cafe</c:v>
                </c:pt>
                <c:pt idx="1012">
                  <c:v>Indian, North Indian, Mughlai, Biryani</c:v>
                </c:pt>
                <c:pt idx="1013">
                  <c:v>Indian, North Indian, South Indian, Chinese</c:v>
                </c:pt>
                <c:pt idx="1014">
                  <c:v>Indian, North Indian, Street Food</c:v>
                </c:pt>
                <c:pt idx="1015">
                  <c:v>Indian, Pakistani</c:v>
                </c:pt>
                <c:pt idx="1016">
                  <c:v>Indian, Pakistani, Curry</c:v>
                </c:pt>
                <c:pt idx="1017">
                  <c:v>Indian, Persian</c:v>
                </c:pt>
                <c:pt idx="1018">
                  <c:v>Indian, Rajasthani</c:v>
                </c:pt>
                <c:pt idx="1019">
                  <c:v>Indian, Seafood</c:v>
                </c:pt>
                <c:pt idx="1020">
                  <c:v>Indian, South Indian</c:v>
                </c:pt>
                <c:pt idx="1021">
                  <c:v>Indian, Street Food</c:v>
                </c:pt>
                <c:pt idx="1022">
                  <c:v>Indonesian</c:v>
                </c:pt>
                <c:pt idx="1023">
                  <c:v>International</c:v>
                </c:pt>
                <c:pt idx="1024">
                  <c:v>International, Indian</c:v>
                </c:pt>
                <c:pt idx="1025">
                  <c:v>International, Italian, Southern</c:v>
                </c:pt>
                <c:pt idx="1026">
                  <c:v>International, Mediterranean, Sandwich</c:v>
                </c:pt>
                <c:pt idx="1027">
                  <c:v>International, Pizza</c:v>
                </c:pt>
                <c:pt idx="1028">
                  <c:v>International, Southern</c:v>
                </c:pt>
                <c:pt idx="1029">
                  <c:v>International, Southern, Vegetarian</c:v>
                </c:pt>
                <c:pt idx="1030">
                  <c:v>International, Tapas, Vegetarian</c:v>
                </c:pt>
                <c:pt idx="1031">
                  <c:v>Irish</c:v>
                </c:pt>
                <c:pt idx="1032">
                  <c:v>Italian</c:v>
                </c:pt>
                <c:pt idx="1033">
                  <c:v>Italian, American, Lebanese</c:v>
                </c:pt>
                <c:pt idx="1034">
                  <c:v>Italian, American, Pizza</c:v>
                </c:pt>
                <c:pt idx="1035">
                  <c:v>Italian, Bakery, Continental</c:v>
                </c:pt>
                <c:pt idx="1036">
                  <c:v>Italian, Burger, Charcoal Grill</c:v>
                </c:pt>
                <c:pt idx="1037">
                  <c:v>Italian, Cafe</c:v>
                </c:pt>
                <c:pt idx="1038">
                  <c:v>Italian, Cafe, Chinese, Continental</c:v>
                </c:pt>
                <c:pt idx="1039">
                  <c:v>Italian, Cafe, Desserts</c:v>
                </c:pt>
                <c:pt idx="1040">
                  <c:v>Italian, Chinese</c:v>
                </c:pt>
                <c:pt idx="1041">
                  <c:v>Italian, Chinese, Continental, Thai, Mediterranean, Lebanese</c:v>
                </c:pt>
                <c:pt idx="1042">
                  <c:v>Italian, Chinese, Fast Food, North Indian</c:v>
                </c:pt>
                <c:pt idx="1043">
                  <c:v>Italian, Chinese, Mexican, Thai, North Indian</c:v>
                </c:pt>
                <c:pt idx="1044">
                  <c:v>Italian, Chinese, North Indian</c:v>
                </c:pt>
                <c:pt idx="1045">
                  <c:v>Italian, Continental</c:v>
                </c:pt>
                <c:pt idx="1046">
                  <c:v>Italian, Continental, American</c:v>
                </c:pt>
                <c:pt idx="1047">
                  <c:v>Italian, Continental, Cafe</c:v>
                </c:pt>
                <c:pt idx="1048">
                  <c:v>Italian, Continental, Chinese</c:v>
                </c:pt>
                <c:pt idx="1049">
                  <c:v>Italian, Continental, Chinese, Mexican</c:v>
                </c:pt>
                <c:pt idx="1050">
                  <c:v>Italian, Continental, Chinese, North Indian</c:v>
                </c:pt>
                <c:pt idx="1051">
                  <c:v>Italian, Continental, European, Cafe</c:v>
                </c:pt>
                <c:pt idx="1052">
                  <c:v>Italian, Continental, Fast Food, Chinese</c:v>
                </c:pt>
                <c:pt idx="1053">
                  <c:v>Italian, Continental, Fast Food, North Indian</c:v>
                </c:pt>
                <c:pt idx="1054">
                  <c:v>Italian, Continental, Finger Food</c:v>
                </c:pt>
                <c:pt idx="1055">
                  <c:v>Italian, Continental, Goan</c:v>
                </c:pt>
                <c:pt idx="1056">
                  <c:v>Italian, Continental, Mexican, Cafe, Bakery</c:v>
                </c:pt>
                <c:pt idx="1057">
                  <c:v>Italian, Continental, Mexican, Japanese, American, British</c:v>
                </c:pt>
                <c:pt idx="1058">
                  <c:v>Italian, Continental, Mexican, Lebanese</c:v>
                </c:pt>
                <c:pt idx="1059">
                  <c:v>Italian, Continental, Mexican, North Indian</c:v>
                </c:pt>
                <c:pt idx="1060">
                  <c:v>Italian, Continental, North Indian</c:v>
                </c:pt>
                <c:pt idx="1061">
                  <c:v>Italian, Continental, North Indian, Cafe</c:v>
                </c:pt>
                <c:pt idx="1062">
                  <c:v>Italian, Continental, North Indian, Chinese</c:v>
                </c:pt>
                <c:pt idx="1063">
                  <c:v>Italian, Deli</c:v>
                </c:pt>
                <c:pt idx="1064">
                  <c:v>Italian, European</c:v>
                </c:pt>
                <c:pt idx="1065">
                  <c:v>Italian, European, Cafe</c:v>
                </c:pt>
                <c:pt idx="1066">
                  <c:v>Italian, Fast Food</c:v>
                </c:pt>
                <c:pt idx="1067">
                  <c:v>Italian, Fast Food, North Indian, Chinese</c:v>
                </c:pt>
                <c:pt idx="1068">
                  <c:v>Italian, Fast Food, South Indian</c:v>
                </c:pt>
                <c:pt idx="1069">
                  <c:v>Italian, French</c:v>
                </c:pt>
                <c:pt idx="1070">
                  <c:v>Italian, French, Bakery, Cafe</c:v>
                </c:pt>
                <c:pt idx="1071">
                  <c:v>Italian, French, Cafe</c:v>
                </c:pt>
                <c:pt idx="1072">
                  <c:v>Italian, French, European, Cafe</c:v>
                </c:pt>
                <c:pt idx="1073">
                  <c:v>Italian, Fusion, Cafe</c:v>
                </c:pt>
                <c:pt idx="1074">
                  <c:v>Italian, German, Continental</c:v>
                </c:pt>
                <c:pt idx="1075">
                  <c:v>Italian, Lebanese, Fast Food, Bakery</c:v>
                </c:pt>
                <c:pt idx="1076">
                  <c:v>Italian, Lebanese, Mexican</c:v>
                </c:pt>
                <c:pt idx="1077">
                  <c:v>Italian, Lebanese, North Indian</c:v>
                </c:pt>
                <c:pt idx="1078">
                  <c:v>Italian, Mediterranean</c:v>
                </c:pt>
                <c:pt idx="1079">
                  <c:v>Italian, Mediterranean, Continental, North Indian</c:v>
                </c:pt>
                <c:pt idx="1080">
                  <c:v>Italian, Mediterranean, Pizza</c:v>
                </c:pt>
                <c:pt idx="1081">
                  <c:v>Italian, Mediterranean, Sushi, Desserts</c:v>
                </c:pt>
                <c:pt idx="1082">
                  <c:v>Italian, Mexican</c:v>
                </c:pt>
                <c:pt idx="1083">
                  <c:v>Italian, Mexican, American, Mediterranean</c:v>
                </c:pt>
                <c:pt idx="1084">
                  <c:v>Italian, Mexican, Cafe</c:v>
                </c:pt>
                <c:pt idx="1085">
                  <c:v>Italian, Mexican, Chinese</c:v>
                </c:pt>
                <c:pt idx="1086">
                  <c:v>Italian, Mexican, Chinese, Thai, North Indian</c:v>
                </c:pt>
                <c:pt idx="1087">
                  <c:v>Italian, Mexican, Continental</c:v>
                </c:pt>
                <c:pt idx="1088">
                  <c:v>Italian, Mexican, Continental, North Indian, Finger Food</c:v>
                </c:pt>
                <c:pt idx="1089">
                  <c:v>Italian, Mexican, Lebanese, Continental</c:v>
                </c:pt>
                <c:pt idx="1090">
                  <c:v>Italian, Mexican, Mediterranean</c:v>
                </c:pt>
                <c:pt idx="1091">
                  <c:v>Italian, Mexican, Spanish, Thai, Vietnamese, Indonesian, American</c:v>
                </c:pt>
                <c:pt idx="1092">
                  <c:v>Italian, North Indian</c:v>
                </c:pt>
                <c:pt idx="1093">
                  <c:v>Italian, North Indian, Chinese</c:v>
                </c:pt>
                <c:pt idx="1094">
                  <c:v>Italian, North Indian, Chinese, Mughlai</c:v>
                </c:pt>
                <c:pt idx="1095">
                  <c:v>Italian, North Indian, Continental</c:v>
                </c:pt>
                <c:pt idx="1096">
                  <c:v>Italian, North Indian, Desserts</c:v>
                </c:pt>
                <c:pt idx="1097">
                  <c:v>Italian, North Indian, Desserts, Continental</c:v>
                </c:pt>
                <c:pt idx="1098">
                  <c:v>Italian, North Indian, South Indian</c:v>
                </c:pt>
                <c:pt idx="1099">
                  <c:v>Italian, Pizza</c:v>
                </c:pt>
                <c:pt idx="1100">
                  <c:v>Italian, Pizza, Bakery</c:v>
                </c:pt>
                <c:pt idx="1101">
                  <c:v>Italian, Pizza, Beverages, Desserts, Grill, Seafood</c:v>
                </c:pt>
                <c:pt idx="1102">
                  <c:v>Italian, Pizza, Cafe</c:v>
                </c:pt>
                <c:pt idx="1103">
                  <c:v>Italian, Pizza, Fast Food</c:v>
                </c:pt>
                <c:pt idx="1104">
                  <c:v>Italian, Pizza, Lebanese</c:v>
                </c:pt>
                <c:pt idx="1105">
                  <c:v>Italian, Pizza, Sandwich</c:v>
                </c:pt>
                <c:pt idx="1106">
                  <c:v>Italian, Pizza, Seafood</c:v>
                </c:pt>
                <c:pt idx="1107">
                  <c:v>Italian, Pizza, Vegetarian</c:v>
                </c:pt>
                <c:pt idx="1108">
                  <c:v>Italian, Seafood, Mediterranean, Desserts, Cafe</c:v>
                </c:pt>
                <c:pt idx="1109">
                  <c:v>Italian, Seafood, Vegetarian</c:v>
                </c:pt>
                <c:pt idx="1110">
                  <c:v>Italian, Tex-Mex, Continental, North Indian</c:v>
                </c:pt>
                <c:pt idx="1111">
                  <c:v>Italian, World Cuisine</c:v>
                </c:pt>
                <c:pt idx="1112">
                  <c:v>Japanese</c:v>
                </c:pt>
                <c:pt idx="1113">
                  <c:v>Japanese, American, North Indian, Fast Food</c:v>
                </c:pt>
                <c:pt idx="1114">
                  <c:v>Japanese, Asian</c:v>
                </c:pt>
                <c:pt idx="1115">
                  <c:v>Japanese, Asian, Seafood, Sushi</c:v>
                </c:pt>
                <c:pt idx="1116">
                  <c:v>Japanese, Chinese</c:v>
                </c:pt>
                <c:pt idx="1117">
                  <c:v>Japanese, Chinese, Asian, Malaysian, Thai, Vietnamese</c:v>
                </c:pt>
                <c:pt idx="1118">
                  <c:v>Japanese, Chinese, Asian, Thai</c:v>
                </c:pt>
                <c:pt idx="1119">
                  <c:v>Japanese, Chinese, Malaysian, Thai, Vietnamese</c:v>
                </c:pt>
                <c:pt idx="1120">
                  <c:v>Japanese, Chinese, Thai</c:v>
                </c:pt>
                <c:pt idx="1121">
                  <c:v>Japanese, Chinese, Thai, Malaysian, Burmese, Asian</c:v>
                </c:pt>
                <c:pt idx="1122">
                  <c:v>Japanese, French</c:v>
                </c:pt>
                <c:pt idx="1123">
                  <c:v>Japanese, Korean</c:v>
                </c:pt>
                <c:pt idx="1124">
                  <c:v>Japanese, Seafood, Sushi</c:v>
                </c:pt>
                <c:pt idx="1125">
                  <c:v>Japanese, Steak</c:v>
                </c:pt>
                <c:pt idx="1126">
                  <c:v>Japanese, Steak, Sushi</c:v>
                </c:pt>
                <c:pt idx="1127">
                  <c:v>Japanese, Sushi</c:v>
                </c:pt>
                <c:pt idx="1128">
                  <c:v>Japanese, Sushi, Asian</c:v>
                </c:pt>
                <c:pt idx="1129">
                  <c:v>Japanese, Sushi, Ramen</c:v>
                </c:pt>
                <c:pt idx="1130">
                  <c:v>Japanese, Sushi, Teriyaki</c:v>
                </c:pt>
                <c:pt idx="1131">
                  <c:v>Japanese, Sushi, Thai</c:v>
                </c:pt>
                <c:pt idx="1132">
                  <c:v>Japanese, Thai, Chinese</c:v>
                </c:pt>
                <c:pt idx="1133">
                  <c:v>Japanese, Thai, Italian, Asian</c:v>
                </c:pt>
                <c:pt idx="1134">
                  <c:v>Japanese, Thai, Sushi</c:v>
                </c:pt>
                <c:pt idx="1135">
                  <c:v>Japanese, Tibetan, Vietnamese, Korean</c:v>
                </c:pt>
                <c:pt idx="1136">
                  <c:v>Juices</c:v>
                </c:pt>
                <c:pt idx="1137">
                  <c:v>Juices, Beverages</c:v>
                </c:pt>
                <c:pt idx="1138">
                  <c:v>Juices, Beverages, Fast Food</c:v>
                </c:pt>
                <c:pt idx="1139">
                  <c:v>Juices, Beverages, Healthy Food</c:v>
                </c:pt>
                <c:pt idx="1140">
                  <c:v>Juices, Desserts</c:v>
                </c:pt>
                <c:pt idx="1141">
                  <c:v>Juices, Fast Food</c:v>
                </c:pt>
                <c:pt idx="1142">
                  <c:v>Juices, Healthy Food</c:v>
                </c:pt>
                <c:pt idx="1143">
                  <c:v>Kashmiri</c:v>
                </c:pt>
                <c:pt idx="1144">
                  <c:v>Kashmiri, Chinese</c:v>
                </c:pt>
                <c:pt idx="1145">
                  <c:v>Kashmiri, Chinese, Mughlai</c:v>
                </c:pt>
                <c:pt idx="1146">
                  <c:v>Kashmiri, Mughlai</c:v>
                </c:pt>
                <c:pt idx="1147">
                  <c:v>Kashmiri, North Indian</c:v>
                </c:pt>
                <c:pt idx="1148">
                  <c:v>Kashmiri, North Indian, Mughlai, South Indian, Maharashtrian, Gujarati</c:v>
                </c:pt>
                <c:pt idx="1149">
                  <c:v>Kebab</c:v>
                </c:pt>
                <c:pt idx="1150">
                  <c:v>Kebab, Desserts, Turkish Pizza</c:v>
                </c:pt>
                <c:pt idx="1151">
                  <c:v>Kebab, Izgara</c:v>
                </c:pt>
                <c:pt idx="1152">
                  <c:v>Kebab, Turkish Pizza</c:v>
                </c:pt>
                <c:pt idx="1153">
                  <c:v>Kebab, Turkish Pizza, Dí_ner</c:v>
                </c:pt>
                <c:pt idx="1154">
                  <c:v>Kerala</c:v>
                </c:pt>
                <c:pt idx="1155">
                  <c:v>Kerala, Biryani</c:v>
                </c:pt>
                <c:pt idx="1156">
                  <c:v>Kerala, Fast Food</c:v>
                </c:pt>
                <c:pt idx="1157">
                  <c:v>Kerala, Indian, Chinese, Bakery</c:v>
                </c:pt>
                <c:pt idx="1158">
                  <c:v>Kerala, South Indian</c:v>
                </c:pt>
                <c:pt idx="1159">
                  <c:v>Kerala, South Indian, Chinese, Biryani</c:v>
                </c:pt>
                <c:pt idx="1160">
                  <c:v>Kerala, South Indian, Continental, North Indian, Seafood, Chinese</c:v>
                </c:pt>
                <c:pt idx="1161">
                  <c:v>Kiwi, European</c:v>
                </c:pt>
                <c:pt idx="1162">
                  <c:v>Korean</c:v>
                </c:pt>
                <c:pt idx="1163">
                  <c:v>Korean, Beverages, Desserts</c:v>
                </c:pt>
                <c:pt idx="1164">
                  <c:v>Korean, Chinese</c:v>
                </c:pt>
                <c:pt idx="1165">
                  <c:v>Korean, Japanese, Chinese, Asian</c:v>
                </c:pt>
                <c:pt idx="1166">
                  <c:v>Latin American</c:v>
                </c:pt>
                <c:pt idx="1167">
                  <c:v>Latin American, Italian</c:v>
                </c:pt>
                <c:pt idx="1168">
                  <c:v>Latin American, Mexican</c:v>
                </c:pt>
                <c:pt idx="1169">
                  <c:v>Latin American, Mexican, Southwestern</c:v>
                </c:pt>
                <c:pt idx="1170">
                  <c:v>Latin American, Steak</c:v>
                </c:pt>
                <c:pt idx="1171">
                  <c:v>Lebanese</c:v>
                </c:pt>
                <c:pt idx="1172">
                  <c:v>Lebanese, Arabian</c:v>
                </c:pt>
                <c:pt idx="1173">
                  <c:v>Lebanese, Arabian, Middle Eastern</c:v>
                </c:pt>
                <c:pt idx="1174">
                  <c:v>Lebanese, Arabian, Moroccan</c:v>
                </c:pt>
                <c:pt idx="1175">
                  <c:v>Lebanese, Chinese</c:v>
                </c:pt>
                <c:pt idx="1176">
                  <c:v>Lebanese, Chinese, Fast Food</c:v>
                </c:pt>
                <c:pt idx="1177">
                  <c:v>Lebanese, Italian</c:v>
                </c:pt>
                <c:pt idx="1178">
                  <c:v>Lebanese, Mediterranean, Arabian</c:v>
                </c:pt>
                <c:pt idx="1179">
                  <c:v>Lebanese, Mediterranean, Middle Eastern, Arabian</c:v>
                </c:pt>
                <c:pt idx="1180">
                  <c:v>Lebanese, North Indian</c:v>
                </c:pt>
                <c:pt idx="1181">
                  <c:v>Lebanese, North Indian, Fast Food</c:v>
                </c:pt>
                <c:pt idx="1182">
                  <c:v>Lucknowi</c:v>
                </c:pt>
                <c:pt idx="1183">
                  <c:v>Lucknowi, Biryani</c:v>
                </c:pt>
                <c:pt idx="1184">
                  <c:v>Lucknowi, Mughlai</c:v>
                </c:pt>
                <c:pt idx="1185">
                  <c:v>Lucknowi, Mughlai, North Indian</c:v>
                </c:pt>
                <c:pt idx="1186">
                  <c:v>Maharashtrian</c:v>
                </c:pt>
                <c:pt idx="1187">
                  <c:v>Malaysian</c:v>
                </c:pt>
                <c:pt idx="1188">
                  <c:v>Malaysian, Indonesian</c:v>
                </c:pt>
                <c:pt idx="1189">
                  <c:v>Malaysian, North Indian, Sri Lankan</c:v>
                </c:pt>
                <c:pt idx="1190">
                  <c:v>Malaysian, Thai</c:v>
                </c:pt>
                <c:pt idx="1191">
                  <c:v>Malaysian, Thai, Kerala, Vietnamese, Sri Lankan</c:v>
                </c:pt>
                <c:pt idx="1192">
                  <c:v>Malwani, North Indian, Chinese, Seafood</c:v>
                </c:pt>
                <c:pt idx="1193">
                  <c:v>Mediterranean</c:v>
                </c:pt>
                <c:pt idx="1194">
                  <c:v>Mediterranean, American, Asian</c:v>
                </c:pt>
                <c:pt idx="1195">
                  <c:v>Mediterranean, Asian, Continental, North Indian, Arabian</c:v>
                </c:pt>
                <c:pt idx="1196">
                  <c:v>Mediterranean, Cafe, European</c:v>
                </c:pt>
                <c:pt idx="1197">
                  <c:v>Mediterranean, Chinese, Continental</c:v>
                </c:pt>
                <c:pt idx="1198">
                  <c:v>Mediterranean, Continental</c:v>
                </c:pt>
                <c:pt idx="1199">
                  <c:v>Mediterranean, Continental, Italian</c:v>
                </c:pt>
                <c:pt idx="1200">
                  <c:v>Mediterranean, Continental, North Indian, Italian</c:v>
                </c:pt>
                <c:pt idx="1201">
                  <c:v>Mediterranean, European</c:v>
                </c:pt>
                <c:pt idx="1202">
                  <c:v>Mediterranean, European, American, North Indian</c:v>
                </c:pt>
                <c:pt idx="1203">
                  <c:v>Mediterranean, Italian</c:v>
                </c:pt>
                <c:pt idx="1204">
                  <c:v>Mediterranean, Italian, American</c:v>
                </c:pt>
                <c:pt idx="1205">
                  <c:v>Mediterranean, Italian, Continental, Spanish, North Indian</c:v>
                </c:pt>
                <c:pt idx="1206">
                  <c:v>Mediterranean, Italian, European</c:v>
                </c:pt>
                <c:pt idx="1207">
                  <c:v>Mediterranean, Italian, Thai, European</c:v>
                </c:pt>
                <c:pt idx="1208">
                  <c:v>Mediterranean, Mexican, North Indian, American</c:v>
                </c:pt>
                <c:pt idx="1209">
                  <c:v>Mediterranean, Mughlai, Thai, North Indian, Chinese</c:v>
                </c:pt>
                <c:pt idx="1210">
                  <c:v>Mediterranean, Seafood</c:v>
                </c:pt>
                <c:pt idx="1211">
                  <c:v>Mediterranean, Tapas, Vegetarian</c:v>
                </c:pt>
                <c:pt idx="1212">
                  <c:v>Mediterranean, Turkish</c:v>
                </c:pt>
                <c:pt idx="1213">
                  <c:v>Mexican</c:v>
                </c:pt>
                <c:pt idx="1214">
                  <c:v>Mexican, American</c:v>
                </c:pt>
                <c:pt idx="1215">
                  <c:v>Mexican, American, Healthy Food</c:v>
                </c:pt>
                <c:pt idx="1216">
                  <c:v>Mexican, American, Italian</c:v>
                </c:pt>
                <c:pt idx="1217">
                  <c:v>Mexican, American, Tex-Mex</c:v>
                </c:pt>
                <c:pt idx="1218">
                  <c:v>Mexican, American, Tex-Mex, Burger</c:v>
                </c:pt>
                <c:pt idx="1219">
                  <c:v>Mexican, Fast Food</c:v>
                </c:pt>
                <c:pt idx="1220">
                  <c:v>Mexican, Grill</c:v>
                </c:pt>
                <c:pt idx="1221">
                  <c:v>Mexican, Italian</c:v>
                </c:pt>
                <c:pt idx="1222">
                  <c:v>Mexican, Italian, American</c:v>
                </c:pt>
                <c:pt idx="1223">
                  <c:v>Mexican, Italian, Fast Food</c:v>
                </c:pt>
                <c:pt idx="1224">
                  <c:v>Mexican, Italian, North Indian, Chinese</c:v>
                </c:pt>
                <c:pt idx="1225">
                  <c:v>Mexican, Italian, North Indian, Continental, Asian</c:v>
                </c:pt>
                <c:pt idx="1226">
                  <c:v>Mexican, Lebanese, Italian, Continental, Thai</c:v>
                </c:pt>
                <c:pt idx="1227">
                  <c:v>Mexican, North Indian</c:v>
                </c:pt>
                <c:pt idx="1228">
                  <c:v>Mexican, North Indian, European, Chinese, Italian</c:v>
                </c:pt>
                <c:pt idx="1229">
                  <c:v>Mexican, Southwestern, Sushi</c:v>
                </c:pt>
                <c:pt idx="1230">
                  <c:v>Mexican, Southwestern, Tex-Mex</c:v>
                </c:pt>
                <c:pt idx="1231">
                  <c:v>Mexican, Spanish</c:v>
                </c:pt>
                <c:pt idx="1232">
                  <c:v>Mexican, Tex-Mex</c:v>
                </c:pt>
                <c:pt idx="1233">
                  <c:v>Mexican, Vegetarian</c:v>
                </c:pt>
                <c:pt idx="1234">
                  <c:v>Middle Eastern, Arabian</c:v>
                </c:pt>
                <c:pt idx="1235">
                  <c:v>Middle Eastern, Mediterranean, North Indian</c:v>
                </c:pt>
                <c:pt idx="1236">
                  <c:v>Mithai</c:v>
                </c:pt>
                <c:pt idx="1237">
                  <c:v>Mithai, Bakery</c:v>
                </c:pt>
                <c:pt idx="1238">
                  <c:v>Mithai, Bakery, North Indian</c:v>
                </c:pt>
                <c:pt idx="1239">
                  <c:v>Mithai, Bakery, Street Food</c:v>
                </c:pt>
                <c:pt idx="1240">
                  <c:v>Mithai, Bakery, Street Food, Chinese, South Indian</c:v>
                </c:pt>
                <c:pt idx="1241">
                  <c:v>Mithai, Beverages</c:v>
                </c:pt>
                <c:pt idx="1242">
                  <c:v>Mithai, Chinese</c:v>
                </c:pt>
                <c:pt idx="1243">
                  <c:v>Mithai, Chinese, Street Food</c:v>
                </c:pt>
                <c:pt idx="1244">
                  <c:v>Mithai, Fast Food</c:v>
                </c:pt>
                <c:pt idx="1245">
                  <c:v>Mithai, North Indian</c:v>
                </c:pt>
                <c:pt idx="1246">
                  <c:v>Mithai, North Indian, Chinese</c:v>
                </c:pt>
                <c:pt idx="1247">
                  <c:v>Mithai, North Indian, Chinese, Street Food</c:v>
                </c:pt>
                <c:pt idx="1248">
                  <c:v>Mithai, North Indian, South Indian</c:v>
                </c:pt>
                <c:pt idx="1249">
                  <c:v>Mithai, North Indian, South Indian, Chinese</c:v>
                </c:pt>
                <c:pt idx="1250">
                  <c:v>Mithai, North Indian, South Indian, Chinese, Bakery</c:v>
                </c:pt>
                <c:pt idx="1251">
                  <c:v>Mithai, North Indian, South Indian, Chinese, Fast Food</c:v>
                </c:pt>
                <c:pt idx="1252">
                  <c:v>Mithai, North Indian, South Indian, Chinese, Street Food</c:v>
                </c:pt>
                <c:pt idx="1253">
                  <c:v>Mithai, North Indian, South Indian, Chinese, Street Food, Bakery</c:v>
                </c:pt>
                <c:pt idx="1254">
                  <c:v>Mithai, North Indian, South Indian, Fast Food, Street Food, Chinese</c:v>
                </c:pt>
                <c:pt idx="1255">
                  <c:v>Mithai, North Indian, South Indian, Street Food</c:v>
                </c:pt>
                <c:pt idx="1256">
                  <c:v>Mithai, North Indian, South Indian, Street Food, Chinese</c:v>
                </c:pt>
                <c:pt idx="1257">
                  <c:v>Mithai, North Indian, Street Food</c:v>
                </c:pt>
                <c:pt idx="1258">
                  <c:v>Mithai, North Indian, Street Food, Chinese, South Indian, Indian</c:v>
                </c:pt>
                <c:pt idx="1259">
                  <c:v>Mithai, South Indian</c:v>
                </c:pt>
                <c:pt idx="1260">
                  <c:v>Mithai, South Indian, Chinese, Street Food</c:v>
                </c:pt>
                <c:pt idx="1261">
                  <c:v>Mithai, South Indian, Chinese, Street Food, North Indian</c:v>
                </c:pt>
                <c:pt idx="1262">
                  <c:v>Mithai, South Indian, Street Food</c:v>
                </c:pt>
                <c:pt idx="1263">
                  <c:v>Mithai, Street Food</c:v>
                </c:pt>
                <c:pt idx="1264">
                  <c:v>Mithai, Street Food, Chinese</c:v>
                </c:pt>
                <c:pt idx="1265">
                  <c:v>Mithai, Street Food, Fast Food</c:v>
                </c:pt>
                <c:pt idx="1266">
                  <c:v>Mithai, Street Food, North Indian</c:v>
                </c:pt>
                <c:pt idx="1267">
                  <c:v>Mithai, Street Food, North Indian, South Indian</c:v>
                </c:pt>
                <c:pt idx="1268">
                  <c:v>Mithai, Street Food, North Indian, South Indian, Chinese</c:v>
                </c:pt>
                <c:pt idx="1269">
                  <c:v>Mithai, Street Food, North Indian, South Indian, Chinese, Fast Food, Beverages</c:v>
                </c:pt>
                <c:pt idx="1270">
                  <c:v>Mithai, Street Food, South Indian, Chinese, North Indian</c:v>
                </c:pt>
                <c:pt idx="1271">
                  <c:v>Modern Australian</c:v>
                </c:pt>
                <c:pt idx="1272">
                  <c:v>Modern Australian, Australian</c:v>
                </c:pt>
                <c:pt idx="1273">
                  <c:v>Modern Indian</c:v>
                </c:pt>
                <c:pt idx="1274">
                  <c:v>Modern Indian, Asian</c:v>
                </c:pt>
                <c:pt idx="1275">
                  <c:v>Modern Indian, North Indian</c:v>
                </c:pt>
                <c:pt idx="1276">
                  <c:v>Mughlai</c:v>
                </c:pt>
                <c:pt idx="1277">
                  <c:v>Mughlai, Afghani</c:v>
                </c:pt>
                <c:pt idx="1278">
                  <c:v>Mughlai, Biryani</c:v>
                </c:pt>
                <c:pt idx="1279">
                  <c:v>Mughlai, Chinese</c:v>
                </c:pt>
                <c:pt idx="1280">
                  <c:v>Mughlai, Chinese, Cafe, BBQ, Cajun</c:v>
                </c:pt>
                <c:pt idx="1281">
                  <c:v>Mughlai, Chinese, North Indian</c:v>
                </c:pt>
                <c:pt idx="1282">
                  <c:v>Mughlai, Continental, Chinese</c:v>
                </c:pt>
                <c:pt idx="1283">
                  <c:v>Mughlai, Fast Food</c:v>
                </c:pt>
                <c:pt idx="1284">
                  <c:v>Mughlai, Fast Food, North Indian</c:v>
                </c:pt>
                <c:pt idx="1285">
                  <c:v>Mughlai, Hyderabadi</c:v>
                </c:pt>
                <c:pt idx="1286">
                  <c:v>Mughlai, Italian, Finger Food, Middle Eastern</c:v>
                </c:pt>
                <c:pt idx="1287">
                  <c:v>Mughlai, Lucknowi</c:v>
                </c:pt>
                <c:pt idx="1288">
                  <c:v>Mughlai, Lucknowi, Awadhi</c:v>
                </c:pt>
                <c:pt idx="1289">
                  <c:v>Mughlai, North Indian</c:v>
                </c:pt>
                <c:pt idx="1290">
                  <c:v>Mughlai, North Indian, Bengali, Continental</c:v>
                </c:pt>
                <c:pt idx="1291">
                  <c:v>Mughlai, North Indian, Chinese</c:v>
                </c:pt>
                <c:pt idx="1292">
                  <c:v>Mughlai, North Indian, South Indian</c:v>
                </c:pt>
                <c:pt idx="1293">
                  <c:v>Mughlai, Pakistani, North Indian</c:v>
                </c:pt>
                <c:pt idx="1294">
                  <c:v>Mughlai, Street Food</c:v>
                </c:pt>
                <c:pt idx="1295">
                  <c:v>Naga</c:v>
                </c:pt>
                <c:pt idx="1296">
                  <c:v>Naga, Chinese</c:v>
                </c:pt>
                <c:pt idx="1297">
                  <c:v>Naga, Tibetan</c:v>
                </c:pt>
                <c:pt idx="1298">
                  <c:v>Naga, Tibetan, Chinese, Bakery</c:v>
                </c:pt>
                <c:pt idx="1299">
                  <c:v>Nepalese</c:v>
                </c:pt>
                <c:pt idx="1300">
                  <c:v>Nepalese, Tibetan</c:v>
                </c:pt>
                <c:pt idx="1301">
                  <c:v>New American</c:v>
                </c:pt>
                <c:pt idx="1302">
                  <c:v>New American, Tapas</c:v>
                </c:pt>
                <c:pt idx="1303">
                  <c:v>North Eastern</c:v>
                </c:pt>
                <c:pt idx="1304">
                  <c:v>North Eastern, Continental, South Indian, Fast Food</c:v>
                </c:pt>
                <c:pt idx="1305">
                  <c:v>North Eastern, North Indian</c:v>
                </c:pt>
                <c:pt idx="1306">
                  <c:v>North Eastern, North Indian, Chinese</c:v>
                </c:pt>
                <c:pt idx="1307">
                  <c:v>North Indian</c:v>
                </c:pt>
                <c:pt idx="1308">
                  <c:v>North Indian, Afghani</c:v>
                </c:pt>
                <c:pt idx="1309">
                  <c:v>North Indian, Afghani, Mughlai</c:v>
                </c:pt>
                <c:pt idx="1310">
                  <c:v>North Indian, American, Asian, Biryani</c:v>
                </c:pt>
                <c:pt idx="1311">
                  <c:v>North Indian, American, Chinese</c:v>
                </c:pt>
                <c:pt idx="1312">
                  <c:v>North Indian, American, Italian</c:v>
                </c:pt>
                <c:pt idx="1313">
                  <c:v>North Indian, Andhra, Chettinad, Bengali, Mughlai, Chinese</c:v>
                </c:pt>
                <c:pt idx="1314">
                  <c:v>North Indian, Andhra, Mughlai</c:v>
                </c:pt>
                <c:pt idx="1315">
                  <c:v>North Indian, Asian</c:v>
                </c:pt>
                <c:pt idx="1316">
                  <c:v>North Indian, Asian, Continental</c:v>
                </c:pt>
                <c:pt idx="1317">
                  <c:v>North Indian, Asian, European</c:v>
                </c:pt>
                <c:pt idx="1318">
                  <c:v>North Indian, Asian, Italian</c:v>
                </c:pt>
                <c:pt idx="1319">
                  <c:v>North Indian, Awadhi</c:v>
                </c:pt>
                <c:pt idx="1320">
                  <c:v>North Indian, Bengali</c:v>
                </c:pt>
                <c:pt idx="1321">
                  <c:v>North Indian, Beverages</c:v>
                </c:pt>
                <c:pt idx="1322">
                  <c:v>North Indian, Biryani</c:v>
                </c:pt>
                <c:pt idx="1323">
                  <c:v>North Indian, Biryani, Chinese</c:v>
                </c:pt>
                <c:pt idx="1324">
                  <c:v>North Indian, Biryani, Chinese, Fast Food</c:v>
                </c:pt>
                <c:pt idx="1325">
                  <c:v>North Indian, Biryani, Fast Food</c:v>
                </c:pt>
                <c:pt idx="1326">
                  <c:v>North Indian, Biryani, Fast Food, Chinese</c:v>
                </c:pt>
                <c:pt idx="1327">
                  <c:v>North Indian, Biryani, Mughlai</c:v>
                </c:pt>
                <c:pt idx="1328">
                  <c:v>North Indian, Cafe</c:v>
                </c:pt>
                <c:pt idx="1329">
                  <c:v>North Indian, Cafe, Italian, Mexican, Continental</c:v>
                </c:pt>
                <c:pt idx="1330">
                  <c:v>North Indian, Chinese</c:v>
                </c:pt>
                <c:pt idx="1331">
                  <c:v>North Indian, Chinese, Arabian</c:v>
                </c:pt>
                <c:pt idx="1332">
                  <c:v>North Indian, Chinese, Bakery</c:v>
                </c:pt>
                <c:pt idx="1333">
                  <c:v>North Indian, Chinese, Biryani</c:v>
                </c:pt>
                <c:pt idx="1334">
                  <c:v>North Indian, Chinese, Cafe</c:v>
                </c:pt>
                <c:pt idx="1335">
                  <c:v>North Indian, Chinese, Continental</c:v>
                </c:pt>
                <c:pt idx="1336">
                  <c:v>North Indian, Chinese, Continental, Desserts, Fast Food, Sandwich</c:v>
                </c:pt>
                <c:pt idx="1337">
                  <c:v>North Indian, Chinese, Continental, Fast Food</c:v>
                </c:pt>
                <c:pt idx="1338">
                  <c:v>North Indian, Chinese, Continental, Goan, Seafood</c:v>
                </c:pt>
                <c:pt idx="1339">
                  <c:v>North Indian, Chinese, Continental, Italian</c:v>
                </c:pt>
                <c:pt idx="1340">
                  <c:v>North Indian, Chinese, Continental, Italian, Burger</c:v>
                </c:pt>
                <c:pt idx="1341">
                  <c:v>North Indian, Chinese, Continental, Italian, Mexican</c:v>
                </c:pt>
                <c:pt idx="1342">
                  <c:v>North Indian, Chinese, Continental, Italian, Mexican, Lebanese</c:v>
                </c:pt>
                <c:pt idx="1343">
                  <c:v>North Indian, Chinese, Continental, Mediterranean, Asian</c:v>
                </c:pt>
                <c:pt idx="1344">
                  <c:v>North Indian, Chinese, Continental, Mughlai</c:v>
                </c:pt>
                <c:pt idx="1345">
                  <c:v>North Indian, Chinese, Continental, Pizza</c:v>
                </c:pt>
                <c:pt idx="1346">
                  <c:v>North Indian, Chinese, Continental, Rajasthani</c:v>
                </c:pt>
                <c:pt idx="1347">
                  <c:v>North Indian, Chinese, Continental, Seafood</c:v>
                </c:pt>
                <c:pt idx="1348">
                  <c:v>North Indian, Chinese, Continental, Thai</c:v>
                </c:pt>
                <c:pt idx="1349">
                  <c:v>North Indian, Chinese, Fast Food</c:v>
                </c:pt>
                <c:pt idx="1350">
                  <c:v>North Indian, Chinese, Fast Food, Cafe</c:v>
                </c:pt>
                <c:pt idx="1351">
                  <c:v>North Indian, Chinese, Fast Food, Desserts</c:v>
                </c:pt>
                <c:pt idx="1352">
                  <c:v>North Indian, Chinese, Fast Food, Mithai</c:v>
                </c:pt>
                <c:pt idx="1353">
                  <c:v>North Indian, Chinese, Fast Food, South Indian</c:v>
                </c:pt>
                <c:pt idx="1354">
                  <c:v>North Indian, Chinese, Fast Food, Street Food</c:v>
                </c:pt>
                <c:pt idx="1355">
                  <c:v>North Indian, Chinese, Finger Food</c:v>
                </c:pt>
                <c:pt idx="1356">
                  <c:v>North Indian, Chinese, Italian</c:v>
                </c:pt>
                <c:pt idx="1357">
                  <c:v>North Indian, Chinese, Italian, American, Middle Eastern</c:v>
                </c:pt>
                <c:pt idx="1358">
                  <c:v>North Indian, Chinese, Italian, Continental</c:v>
                </c:pt>
                <c:pt idx="1359">
                  <c:v>North Indian, Chinese, Italian, Fast Food</c:v>
                </c:pt>
                <c:pt idx="1360">
                  <c:v>North Indian, Chinese, Italian, Finger Food</c:v>
                </c:pt>
                <c:pt idx="1361">
                  <c:v>North Indian, Chinese, Italian, Lebanese, Mexican</c:v>
                </c:pt>
                <c:pt idx="1362">
                  <c:v>North Indian, Chinese, Italian, Mediterranean</c:v>
                </c:pt>
                <c:pt idx="1363">
                  <c:v>North Indian, Chinese, Italian, Mexican</c:v>
                </c:pt>
                <c:pt idx="1364">
                  <c:v>North Indian, Chinese, Italian, Mexican, Lebanese</c:v>
                </c:pt>
                <c:pt idx="1365">
                  <c:v>North Indian, Chinese, Italian, Street Food, Desserts</c:v>
                </c:pt>
                <c:pt idx="1366">
                  <c:v>North Indian, Chinese, Italian, Thai</c:v>
                </c:pt>
                <c:pt idx="1367">
                  <c:v>North Indian, Chinese, Kashmiri</c:v>
                </c:pt>
                <c:pt idx="1368">
                  <c:v>North Indian, Chinese, Mediterranean</c:v>
                </c:pt>
                <c:pt idx="1369">
                  <c:v>North Indian, Chinese, Mediterranean, Asian, Continental</c:v>
                </c:pt>
                <c:pt idx="1370">
                  <c:v>North Indian, Chinese, Mexican, Beverages</c:v>
                </c:pt>
                <c:pt idx="1371">
                  <c:v>North Indian, Chinese, Mexican, Italian</c:v>
                </c:pt>
                <c:pt idx="1372">
                  <c:v>North Indian, Chinese, Mexican, Italian, Thai, Lebanese</c:v>
                </c:pt>
                <c:pt idx="1373">
                  <c:v>North Indian, Chinese, Mexican, Lebanese, Italian, Fast Food</c:v>
                </c:pt>
                <c:pt idx="1374">
                  <c:v>North Indian, Chinese, Mughlai</c:v>
                </c:pt>
                <c:pt idx="1375">
                  <c:v>North Indian, Chinese, Mughlai, Continental</c:v>
                </c:pt>
                <c:pt idx="1376">
                  <c:v>North Indian, Chinese, Mughlai, Fast Food</c:v>
                </c:pt>
                <c:pt idx="1377">
                  <c:v>North Indian, Chinese, Mughlai, Italian</c:v>
                </c:pt>
                <c:pt idx="1378">
                  <c:v>North Indian, Chinese, Mughlai, South Indian</c:v>
                </c:pt>
                <c:pt idx="1379">
                  <c:v>North Indian, Chinese, Raw Meats</c:v>
                </c:pt>
                <c:pt idx="1380">
                  <c:v>North Indian, Chinese, Seafood</c:v>
                </c:pt>
                <c:pt idx="1381">
                  <c:v>North Indian, Chinese, Seafood, Chettinad</c:v>
                </c:pt>
                <c:pt idx="1382">
                  <c:v>North Indian, Chinese, South Indian</c:v>
                </c:pt>
                <c:pt idx="1383">
                  <c:v>North Indian, Chinese, South Indian, Bakery</c:v>
                </c:pt>
                <c:pt idx="1384">
                  <c:v>North Indian, Chinese, South Indian, Chinese</c:v>
                </c:pt>
                <c:pt idx="1385">
                  <c:v>North Indian, Chinese, South Indian, Fast Food</c:v>
                </c:pt>
                <c:pt idx="1386">
                  <c:v>North Indian, Chinese, South Indian, Italian</c:v>
                </c:pt>
                <c:pt idx="1387">
                  <c:v>North Indian, Chinese, South Indian, Mithai</c:v>
                </c:pt>
                <c:pt idx="1388">
                  <c:v>North Indian, Chinese, South Indian, Seafood, Chettinad</c:v>
                </c:pt>
                <c:pt idx="1389">
                  <c:v>North Indian, Chinese, South Indian, Street Food, Fast Food, Mithai</c:v>
                </c:pt>
                <c:pt idx="1390">
                  <c:v>North Indian, Chinese, South Indian, Street Food, Mithai</c:v>
                </c:pt>
                <c:pt idx="1391">
                  <c:v>North Indian, Chinese, Sri Lankan</c:v>
                </c:pt>
                <c:pt idx="1392">
                  <c:v>North Indian, Chinese, Street Food</c:v>
                </c:pt>
                <c:pt idx="1393">
                  <c:v>North Indian, Chinese, Street Food, Fast Food</c:v>
                </c:pt>
                <c:pt idx="1394">
                  <c:v>North Indian, Chinese, Street Food, Mithai</c:v>
                </c:pt>
                <c:pt idx="1395">
                  <c:v>North Indian, Chinese, Thai</c:v>
                </c:pt>
                <c:pt idx="1396">
                  <c:v>North Indian, Chinese, Thai, Continental</c:v>
                </c:pt>
                <c:pt idx="1397">
                  <c:v>North Indian, Chinese, Thai, Italian, Middle Eastern</c:v>
                </c:pt>
                <c:pt idx="1398">
                  <c:v>North Indian, Chinese, Thai, Mexican, Italian</c:v>
                </c:pt>
                <c:pt idx="1399">
                  <c:v>North Indian, Chinese, Tibetan</c:v>
                </c:pt>
                <c:pt idx="1400">
                  <c:v>North Indian, Chinese, Tibetan, Italian, Fast Food</c:v>
                </c:pt>
                <c:pt idx="1401">
                  <c:v>North Indian, Chinese, Turkish</c:v>
                </c:pt>
                <c:pt idx="1402">
                  <c:v>North Indian, Continental</c:v>
                </c:pt>
                <c:pt idx="1403">
                  <c:v>North Indian, Continental, Asian</c:v>
                </c:pt>
                <c:pt idx="1404">
                  <c:v>North Indian, Continental, Asian, Chinese, Thai</c:v>
                </c:pt>
                <c:pt idx="1405">
                  <c:v>North Indian, Continental, Asian, Italian</c:v>
                </c:pt>
                <c:pt idx="1406">
                  <c:v>North Indian, Continental, Beverages, Italian, Burger, Healthy Food, Mediterranean</c:v>
                </c:pt>
                <c:pt idx="1407">
                  <c:v>North Indian, Continental, Chinese</c:v>
                </c:pt>
                <c:pt idx="1408">
                  <c:v>North Indian, Continental, Chinese, Fast Food</c:v>
                </c:pt>
                <c:pt idx="1409">
                  <c:v>North Indian, Continental, Chinese, Italian</c:v>
                </c:pt>
                <c:pt idx="1410">
                  <c:v>North Indian, Continental, Chinese, Italian, Lebanese</c:v>
                </c:pt>
                <c:pt idx="1411">
                  <c:v>North Indian, Continental, Chinese, Italian, Mexican</c:v>
                </c:pt>
                <c:pt idx="1412">
                  <c:v>North Indian, Continental, Chinese, Italian, Thai, Mughlai</c:v>
                </c:pt>
                <c:pt idx="1413">
                  <c:v>North Indian, Continental, Chinese, Japanese, Italian, Thai</c:v>
                </c:pt>
                <c:pt idx="1414">
                  <c:v>North Indian, Continental, Chinese, Mexican, Italian, Desserts</c:v>
                </c:pt>
                <c:pt idx="1415">
                  <c:v>North Indian, Continental, Chinese, Seafood</c:v>
                </c:pt>
                <c:pt idx="1416">
                  <c:v>North Indian, Continental, Chinese, South Indian</c:v>
                </c:pt>
                <c:pt idx="1417">
                  <c:v>North Indian, Continental, European</c:v>
                </c:pt>
                <c:pt idx="1418">
                  <c:v>North Indian, Continental, European, American, Mediterranean</c:v>
                </c:pt>
                <c:pt idx="1419">
                  <c:v>North Indian, Continental, European, Chinese, Thai</c:v>
                </c:pt>
                <c:pt idx="1420">
                  <c:v>North Indian, Continental, Fast Food</c:v>
                </c:pt>
                <c:pt idx="1421">
                  <c:v>North Indian, Continental, Finger Food</c:v>
                </c:pt>
                <c:pt idx="1422">
                  <c:v>North Indian, Continental, Goan</c:v>
                </c:pt>
                <c:pt idx="1423">
                  <c:v>North Indian, Continental, Italian</c:v>
                </c:pt>
                <c:pt idx="1424">
                  <c:v>North Indian, Continental, Italian, Asian</c:v>
                </c:pt>
                <c:pt idx="1425">
                  <c:v>North Indian, Continental, Italian, Chinese</c:v>
                </c:pt>
                <c:pt idx="1426">
                  <c:v>North Indian, Continental, Italian, Finger Food</c:v>
                </c:pt>
                <c:pt idx="1427">
                  <c:v>North Indian, Continental, Italian, Thai, Chinese</c:v>
                </c:pt>
                <c:pt idx="1428">
                  <c:v>North Indian, Continental, Lebanese</c:v>
                </c:pt>
                <c:pt idx="1429">
                  <c:v>North Indian, Continental, Mexican, Italian</c:v>
                </c:pt>
                <c:pt idx="1430">
                  <c:v>North Indian, Continental, Mughlai</c:v>
                </c:pt>
                <c:pt idx="1431">
                  <c:v>North Indian, Continental, Mughlai, Asian</c:v>
                </c:pt>
                <c:pt idx="1432">
                  <c:v>North Indian, Continental, Salad</c:v>
                </c:pt>
                <c:pt idx="1433">
                  <c:v>North Indian, Continental, South Indian, Chinese</c:v>
                </c:pt>
                <c:pt idx="1434">
                  <c:v>North Indian, Continental, South Indian, Chinese, Thai, Asian</c:v>
                </c:pt>
                <c:pt idx="1435">
                  <c:v>North Indian, Continental, Thai, Chinese</c:v>
                </c:pt>
                <c:pt idx="1436">
                  <c:v>North Indian, European</c:v>
                </c:pt>
                <c:pt idx="1437">
                  <c:v>North Indian, European, Asian</c:v>
                </c:pt>
                <c:pt idx="1438">
                  <c:v>North Indian, European, Asian, Mediterranean</c:v>
                </c:pt>
                <c:pt idx="1439">
                  <c:v>North Indian, European, Chinese</c:v>
                </c:pt>
                <c:pt idx="1440">
                  <c:v>North Indian, European, Continental</c:v>
                </c:pt>
                <c:pt idx="1441">
                  <c:v>North Indian, European, Continental, Finger Food</c:v>
                </c:pt>
                <c:pt idx="1442">
                  <c:v>North Indian, European, Mediterranean</c:v>
                </c:pt>
                <c:pt idx="1443">
                  <c:v>North Indian, European, Mediterranean, Asian</c:v>
                </c:pt>
                <c:pt idx="1444">
                  <c:v>North Indian, European, South Indian</c:v>
                </c:pt>
                <c:pt idx="1445">
                  <c:v>North Indian, Fast Food</c:v>
                </c:pt>
                <c:pt idx="1446">
                  <c:v>North Indian, Fast Food, Afghani</c:v>
                </c:pt>
                <c:pt idx="1447">
                  <c:v>North Indian, Fast Food, Bihari</c:v>
                </c:pt>
                <c:pt idx="1448">
                  <c:v>North Indian, Fast Food, Biryani</c:v>
                </c:pt>
                <c:pt idx="1449">
                  <c:v>North Indian, Fast Food, Chinese</c:v>
                </c:pt>
                <c:pt idx="1450">
                  <c:v>North Indian, Fast Food, Chinese, Biryani, Mughlai</c:v>
                </c:pt>
                <c:pt idx="1451">
                  <c:v>North Indian, Fast Food, Chinese, Continental</c:v>
                </c:pt>
                <c:pt idx="1452">
                  <c:v>North Indian, Fast Food, Chinese, Japanese, Asian, Italian</c:v>
                </c:pt>
                <c:pt idx="1453">
                  <c:v>North Indian, Fast Food, Chinese, Mithai</c:v>
                </c:pt>
                <c:pt idx="1454">
                  <c:v>North Indian, Fast Food, Chinese, South Indian</c:v>
                </c:pt>
                <c:pt idx="1455">
                  <c:v>North Indian, Fast Food, Continental</c:v>
                </c:pt>
                <c:pt idx="1456">
                  <c:v>North Indian, Fast Food, Italian, Asian</c:v>
                </c:pt>
                <c:pt idx="1457">
                  <c:v>North Indian, Fast Food, Italian, Chinese, Cafe</c:v>
                </c:pt>
                <c:pt idx="1458">
                  <c:v>North Indian, Fast Food, Mithai</c:v>
                </c:pt>
                <c:pt idx="1459">
                  <c:v>North Indian, Fast Food, Mughlai</c:v>
                </c:pt>
                <c:pt idx="1460">
                  <c:v>North Indian, Fast Food, South Indian</c:v>
                </c:pt>
                <c:pt idx="1461">
                  <c:v>North Indian, Fast Food, Street Food</c:v>
                </c:pt>
                <c:pt idx="1462">
                  <c:v>North Indian, Finger Food</c:v>
                </c:pt>
                <c:pt idx="1463">
                  <c:v>North Indian, Finger Food, Italian, Chinese</c:v>
                </c:pt>
                <c:pt idx="1464">
                  <c:v>North Indian, French, Continental</c:v>
                </c:pt>
                <c:pt idx="1465">
                  <c:v>North Indian, Greek, Mughlai</c:v>
                </c:pt>
                <c:pt idx="1466">
                  <c:v>North Indian, Healthy Food, Rajasthani</c:v>
                </c:pt>
                <c:pt idx="1467">
                  <c:v>North Indian, Hyderabadi</c:v>
                </c:pt>
                <c:pt idx="1468">
                  <c:v>North Indian, Hyderabadi, Kashmiri, Chinese</c:v>
                </c:pt>
                <c:pt idx="1469">
                  <c:v>North Indian, Indian</c:v>
                </c:pt>
                <c:pt idx="1470">
                  <c:v>North Indian, Italian</c:v>
                </c:pt>
                <c:pt idx="1471">
                  <c:v>North Indian, Italian, Asian, American</c:v>
                </c:pt>
                <c:pt idx="1472">
                  <c:v>North Indian, Italian, Asian, South Indian</c:v>
                </c:pt>
                <c:pt idx="1473">
                  <c:v>North Indian, Italian, Chinese</c:v>
                </c:pt>
                <c:pt idx="1474">
                  <c:v>North Indian, Italian, Chinese, American</c:v>
                </c:pt>
                <c:pt idx="1475">
                  <c:v>North Indian, Italian, Chinese, Fast Food</c:v>
                </c:pt>
                <c:pt idx="1476">
                  <c:v>North Indian, Italian, Chinese, Mexican</c:v>
                </c:pt>
                <c:pt idx="1477">
                  <c:v>North Indian, Italian, Chinese, Thai</c:v>
                </c:pt>
                <c:pt idx="1478">
                  <c:v>North Indian, Italian, Continental</c:v>
                </c:pt>
                <c:pt idx="1479">
                  <c:v>North Indian, Italian, Continental, Asian</c:v>
                </c:pt>
                <c:pt idx="1480">
                  <c:v>North Indian, Italian, Continental, Chinese</c:v>
                </c:pt>
                <c:pt idx="1481">
                  <c:v>North Indian, Italian, Fast Food</c:v>
                </c:pt>
                <c:pt idx="1482">
                  <c:v>North Indian, Italian, Finger Food</c:v>
                </c:pt>
                <c:pt idx="1483">
                  <c:v>North Indian, Italian, Mexican</c:v>
                </c:pt>
                <c:pt idx="1484">
                  <c:v>North Indian, Italian, Mexican, Asian</c:v>
                </c:pt>
                <c:pt idx="1485">
                  <c:v>North Indian, Italian, Mexican, Chettinad, Chinese, Lebanese</c:v>
                </c:pt>
                <c:pt idx="1486">
                  <c:v>North Indian, Italian, Parsi, Asian, Kerala</c:v>
                </c:pt>
                <c:pt idx="1487">
                  <c:v>North Indian, Japanese, Italian</c:v>
                </c:pt>
                <c:pt idx="1488">
                  <c:v>North Indian, Kashmiri</c:v>
                </c:pt>
                <c:pt idx="1489">
                  <c:v>North Indian, Kashmiri, Chinese, Thai, Korean</c:v>
                </c:pt>
                <c:pt idx="1490">
                  <c:v>North Indian, Kashmiri, Mughlai</c:v>
                </c:pt>
                <c:pt idx="1491">
                  <c:v>North Indian, Kerala, Chinese, Continental</c:v>
                </c:pt>
                <c:pt idx="1492">
                  <c:v>North Indian, Lebanese, European, Mexican</c:v>
                </c:pt>
                <c:pt idx="1493">
                  <c:v>North Indian, Lebanese, Mexican, Asian, Italian, American, European</c:v>
                </c:pt>
                <c:pt idx="1494">
                  <c:v>North Indian, Lucknowi</c:v>
                </c:pt>
                <c:pt idx="1495">
                  <c:v>North Indian, Maharashtrian</c:v>
                </c:pt>
                <c:pt idx="1496">
                  <c:v>North Indian, Mangalorean, Chinese</c:v>
                </c:pt>
                <c:pt idx="1497">
                  <c:v>North Indian, Mediterranean, Asian</c:v>
                </c:pt>
                <c:pt idx="1498">
                  <c:v>North Indian, Mediterranean, Asian, Arabian</c:v>
                </c:pt>
                <c:pt idx="1499">
                  <c:v>North Indian, Mediterranean, Asian, Chinese</c:v>
                </c:pt>
                <c:pt idx="1500">
                  <c:v>North Indian, Mediterranean, Asian, Continental</c:v>
                </c:pt>
                <c:pt idx="1501">
                  <c:v>North Indian, Mediterranean, Asian, Fast Food</c:v>
                </c:pt>
                <c:pt idx="1502">
                  <c:v>North Indian, Mediterranean, Chinese</c:v>
                </c:pt>
                <c:pt idx="1503">
                  <c:v>North Indian, Mediterranean, Continental</c:v>
                </c:pt>
                <c:pt idx="1504">
                  <c:v>North Indian, Mediterranean, European, Asian, Chinese, Pizza</c:v>
                </c:pt>
                <c:pt idx="1505">
                  <c:v>North Indian, Mexican, Chinese, Italian</c:v>
                </c:pt>
                <c:pt idx="1506">
                  <c:v>North Indian, Mexican, Italian</c:v>
                </c:pt>
                <c:pt idx="1507">
                  <c:v>North Indian, Mexican, Italian, Continental</c:v>
                </c:pt>
                <c:pt idx="1508">
                  <c:v>North Indian, Middle Eastern, Pizza</c:v>
                </c:pt>
                <c:pt idx="1509">
                  <c:v>North Indian, Mithai</c:v>
                </c:pt>
                <c:pt idx="1510">
                  <c:v>North Indian, Mithai, Chinese</c:v>
                </c:pt>
                <c:pt idx="1511">
                  <c:v>North Indian, Mithai, Chinese, Street Food</c:v>
                </c:pt>
                <c:pt idx="1512">
                  <c:v>North Indian, Mithai, South Indian, Street Food, Chinese</c:v>
                </c:pt>
                <c:pt idx="1513">
                  <c:v>North Indian, Mithai, South Indian, Street Food, Fast Food</c:v>
                </c:pt>
                <c:pt idx="1514">
                  <c:v>North Indian, Mithai, Street Food</c:v>
                </c:pt>
                <c:pt idx="1515">
                  <c:v>North Indian, Mughlai</c:v>
                </c:pt>
                <c:pt idx="1516">
                  <c:v>North Indian, Mughlai, Armenian</c:v>
                </c:pt>
                <c:pt idx="1517">
                  <c:v>North Indian, Mughlai, Asian, Continental</c:v>
                </c:pt>
                <c:pt idx="1518">
                  <c:v>North Indian, Mughlai, Awadhi</c:v>
                </c:pt>
                <c:pt idx="1519">
                  <c:v>North Indian, Mughlai, Biryani</c:v>
                </c:pt>
                <c:pt idx="1520">
                  <c:v>North Indian, Mughlai, Biryani, Bengali</c:v>
                </c:pt>
                <c:pt idx="1521">
                  <c:v>North Indian, Mughlai, Chinese</c:v>
                </c:pt>
                <c:pt idx="1522">
                  <c:v>North Indian, Mughlai, Chinese, Bakery</c:v>
                </c:pt>
                <c:pt idx="1523">
                  <c:v>North Indian, Mughlai, Chinese, Continental</c:v>
                </c:pt>
                <c:pt idx="1524">
                  <c:v>North Indian, Mughlai, Chinese, Continental, Fast Food</c:v>
                </c:pt>
                <c:pt idx="1525">
                  <c:v>North Indian, Mughlai, Chinese, Fast Food</c:v>
                </c:pt>
                <c:pt idx="1526">
                  <c:v>North Indian, Mughlai, Chinese, Italian</c:v>
                </c:pt>
                <c:pt idx="1527">
                  <c:v>North Indian, Mughlai, Chinese, Mangalorean</c:v>
                </c:pt>
                <c:pt idx="1528">
                  <c:v>North Indian, Mughlai, Chinese, Raw Meats</c:v>
                </c:pt>
                <c:pt idx="1529">
                  <c:v>North Indian, Mughlai, Chinese, Seafood</c:v>
                </c:pt>
                <c:pt idx="1530">
                  <c:v>North Indian, Mughlai, Chinese, South Indian</c:v>
                </c:pt>
                <c:pt idx="1531">
                  <c:v>North Indian, Mughlai, Continental</c:v>
                </c:pt>
                <c:pt idx="1532">
                  <c:v>North Indian, Mughlai, Continental, Chinese</c:v>
                </c:pt>
                <c:pt idx="1533">
                  <c:v>North Indian, Mughlai, Fast Food</c:v>
                </c:pt>
                <c:pt idx="1534">
                  <c:v>North Indian, Mughlai, Fast Food, South Indian</c:v>
                </c:pt>
                <c:pt idx="1535">
                  <c:v>North Indian, Mughlai, Hyderabadi</c:v>
                </c:pt>
                <c:pt idx="1536">
                  <c:v>North Indian, Mughlai, Italian, Chinese</c:v>
                </c:pt>
                <c:pt idx="1537">
                  <c:v>North Indian, Mughlai, Kashmiri</c:v>
                </c:pt>
                <c:pt idx="1538">
                  <c:v>North Indian, Mughlai, Lebanese</c:v>
                </c:pt>
                <c:pt idx="1539">
                  <c:v>North Indian, Mughlai, Lebanese, Arabian, Mediterranean</c:v>
                </c:pt>
                <c:pt idx="1540">
                  <c:v>North Indian, Mughlai, Mexican, Thai</c:v>
                </c:pt>
                <c:pt idx="1541">
                  <c:v>North Indian, Mughlai, Mughlai</c:v>
                </c:pt>
                <c:pt idx="1542">
                  <c:v>North Indian, Mughlai, Nepalese, Tibetan, Korean</c:v>
                </c:pt>
                <c:pt idx="1543">
                  <c:v>North Indian, Mughlai, Seafood</c:v>
                </c:pt>
                <c:pt idx="1544">
                  <c:v>North Indian, Mughlai, South Indian</c:v>
                </c:pt>
                <c:pt idx="1545">
                  <c:v>North Indian, Mughlai, South Indian, Chinese</c:v>
                </c:pt>
                <c:pt idx="1546">
                  <c:v>North Indian, Mughlai, South Indian, Rajasthani, Street Food</c:v>
                </c:pt>
                <c:pt idx="1547">
                  <c:v>North Indian, North Eastern, Continental</c:v>
                </c:pt>
                <c:pt idx="1548">
                  <c:v>North Indian, Rajasthani</c:v>
                </c:pt>
                <c:pt idx="1549">
                  <c:v>North Indian, Rajasthani, Asian</c:v>
                </c:pt>
                <c:pt idx="1550">
                  <c:v>North Indian, Rajasthani, Gujarati</c:v>
                </c:pt>
                <c:pt idx="1551">
                  <c:v>North Indian, Seafood</c:v>
                </c:pt>
                <c:pt idx="1552">
                  <c:v>North Indian, Seafood, Bengali</c:v>
                </c:pt>
                <c:pt idx="1553">
                  <c:v>North Indian, Seafood, Continental</c:v>
                </c:pt>
                <c:pt idx="1554">
                  <c:v>North Indian, Seafood, South Indian, Italian</c:v>
                </c:pt>
                <c:pt idx="1555">
                  <c:v>North Indian, South Indian</c:v>
                </c:pt>
                <c:pt idx="1556">
                  <c:v>North Indian, South Indian, Asian, Continental</c:v>
                </c:pt>
                <c:pt idx="1557">
                  <c:v>North Indian, South Indian, Bakery, Beverages</c:v>
                </c:pt>
                <c:pt idx="1558">
                  <c:v>North Indian, South Indian, Bakery, Italian</c:v>
                </c:pt>
                <c:pt idx="1559">
                  <c:v>North Indian, South Indian, Bihari</c:v>
                </c:pt>
                <c:pt idx="1560">
                  <c:v>North Indian, South Indian, Chinese</c:v>
                </c:pt>
                <c:pt idx="1561">
                  <c:v>North Indian, South Indian, Chinese, Fast Food</c:v>
                </c:pt>
                <c:pt idx="1562">
                  <c:v>North Indian, South Indian, Chinese, Fast Food, Bakery, Mithai</c:v>
                </c:pt>
                <c:pt idx="1563">
                  <c:v>North Indian, South Indian, Chinese, Fast Food, Mithai</c:v>
                </c:pt>
                <c:pt idx="1564">
                  <c:v>North Indian, South Indian, Chinese, Healthy Food, Bakery</c:v>
                </c:pt>
                <c:pt idx="1565">
                  <c:v>North Indian, South Indian, Chinese, Mithai</c:v>
                </c:pt>
                <c:pt idx="1566">
                  <c:v>North Indian, South Indian, Chinese, Mithai, Fast Food</c:v>
                </c:pt>
                <c:pt idx="1567">
                  <c:v>North Indian, South Indian, Chinese, Mughlai</c:v>
                </c:pt>
                <c:pt idx="1568">
                  <c:v>North Indian, South Indian, Chinese, Street Food</c:v>
                </c:pt>
                <c:pt idx="1569">
                  <c:v>North Indian, South Indian, Chinese, Street Food, Fast Food</c:v>
                </c:pt>
                <c:pt idx="1570">
                  <c:v>North Indian, South Indian, Chinese, Street Food, Fast Food, Mithai</c:v>
                </c:pt>
                <c:pt idx="1571">
                  <c:v>North Indian, South Indian, Chinese, Street Food, Fast Food, Mithai, Desserts</c:v>
                </c:pt>
                <c:pt idx="1572">
                  <c:v>North Indian, South Indian, Chinese, Street Food, Mithai</c:v>
                </c:pt>
                <c:pt idx="1573">
                  <c:v>North Indian, South Indian, Continental, Fast Food</c:v>
                </c:pt>
                <c:pt idx="1574">
                  <c:v>North Indian, South Indian, Fast Food</c:v>
                </c:pt>
                <c:pt idx="1575">
                  <c:v>North Indian, South Indian, Fast Food, Street Food, Chinese, Beverages, Desserts, Mithai</c:v>
                </c:pt>
                <c:pt idx="1576">
                  <c:v>North Indian, South Indian, Fast Food, Street Food, Chinese, Beverages, Mithai</c:v>
                </c:pt>
                <c:pt idx="1577">
                  <c:v>North Indian, South Indian, Fast Food, Street Food, Chinese, Desserts, Mithai</c:v>
                </c:pt>
                <c:pt idx="1578">
                  <c:v>North Indian, South Indian, Fast Food, Street Food, Chinese, Mithai</c:v>
                </c:pt>
                <c:pt idx="1579">
                  <c:v>North Indian, South Indian, Fast Food, Street Food, Mithai</c:v>
                </c:pt>
                <c:pt idx="1580">
                  <c:v>North Indian, South Indian, Gujarati, Rajasthani</c:v>
                </c:pt>
                <c:pt idx="1581">
                  <c:v>North Indian, South Indian, Italian, Chinese</c:v>
                </c:pt>
                <c:pt idx="1582">
                  <c:v>North Indian, South Indian, Italian, Continental, Mediterranean, Lebanese, Desserts</c:v>
                </c:pt>
                <c:pt idx="1583">
                  <c:v>North Indian, South Indian, Mithai</c:v>
                </c:pt>
                <c:pt idx="1584">
                  <c:v>North Indian, South Indian, Mughlai</c:v>
                </c:pt>
                <c:pt idx="1585">
                  <c:v>North Indian, South Indian, Street Food</c:v>
                </c:pt>
                <c:pt idx="1586">
                  <c:v>North Indian, South Indian, Street Food, Bakery</c:v>
                </c:pt>
                <c:pt idx="1587">
                  <c:v>North Indian, South Indian, Street Food, Chinese, Fast Food, Mithai</c:v>
                </c:pt>
                <c:pt idx="1588">
                  <c:v>North Indian, South Indian, Street Food, Fast Food, Mithai</c:v>
                </c:pt>
                <c:pt idx="1589">
                  <c:v>North Indian, South Indian, Street Food, Mithai</c:v>
                </c:pt>
                <c:pt idx="1590">
                  <c:v>North Indian, Spanish, Mediterranean</c:v>
                </c:pt>
                <c:pt idx="1591">
                  <c:v>North Indian, Street Food</c:v>
                </c:pt>
                <c:pt idx="1592">
                  <c:v>North Indian, Street Food, Beverages</c:v>
                </c:pt>
                <c:pt idx="1593">
                  <c:v>North Indian, Street Food, Chinese</c:v>
                </c:pt>
                <c:pt idx="1594">
                  <c:v>North Indian, Street Food, Chinese, South Indian</c:v>
                </c:pt>
                <c:pt idx="1595">
                  <c:v>North Indian, Street Food, Chinese, South Indian, Mithai</c:v>
                </c:pt>
                <c:pt idx="1596">
                  <c:v>North Indian, Street Food, Fast Food</c:v>
                </c:pt>
                <c:pt idx="1597">
                  <c:v>North Indian, Street Food, Fast Food, Chinese, South Indian, Mithai</c:v>
                </c:pt>
                <c:pt idx="1598">
                  <c:v>North Indian, Street Food, Mithai</c:v>
                </c:pt>
                <c:pt idx="1599">
                  <c:v>North Indian, Street Food, Mughlai</c:v>
                </c:pt>
                <c:pt idx="1600">
                  <c:v>North Indian, Street Food, South Indian, Fast Food, Chinese</c:v>
                </c:pt>
                <c:pt idx="1601">
                  <c:v>North Indian, Street Food, South Indian, Mithai</c:v>
                </c:pt>
                <c:pt idx="1602">
                  <c:v>North Indian, Thai, Continental</c:v>
                </c:pt>
                <c:pt idx="1603">
                  <c:v>North Indian, Thai, Italian, Chinese, Mexican</c:v>
                </c:pt>
                <c:pt idx="1604">
                  <c:v>North Indian, Tibetan</c:v>
                </c:pt>
                <c:pt idx="1605">
                  <c:v>Oriya</c:v>
                </c:pt>
                <c:pt idx="1606">
                  <c:v>Pakistani</c:v>
                </c:pt>
                <c:pt idx="1607">
                  <c:v>Pakistani, Afghani, Indian, Hyderabadi</c:v>
                </c:pt>
                <c:pt idx="1608">
                  <c:v>Pakistani, Chinese, Indian, Afghani</c:v>
                </c:pt>
                <c:pt idx="1609">
                  <c:v>Pakistani, Indian</c:v>
                </c:pt>
                <c:pt idx="1610">
                  <c:v>Pakistani, Indian, Afghani, Curry</c:v>
                </c:pt>
                <c:pt idx="1611">
                  <c:v>Pakistani, Indian, Mughlai</c:v>
                </c:pt>
                <c:pt idx="1612">
                  <c:v>Parsi</c:v>
                </c:pt>
                <c:pt idx="1613">
                  <c:v>Parsi, Iranian</c:v>
                </c:pt>
                <c:pt idx="1614">
                  <c:v>Parsi, North Indian</c:v>
                </c:pt>
                <c:pt idx="1615">
                  <c:v>Patisserie, Coffee and Tea</c:v>
                </c:pt>
                <c:pt idx="1616">
                  <c:v>Peranakan, Indonesian</c:v>
                </c:pt>
                <c:pt idx="1617">
                  <c:v>Persian, Arabian, Lebanese, North Indian</c:v>
                </c:pt>
                <c:pt idx="1618">
                  <c:v>Peruvian, Latin American</c:v>
                </c:pt>
                <c:pt idx="1619">
                  <c:v>Pizza</c:v>
                </c:pt>
                <c:pt idx="1620">
                  <c:v>Pizza, Bar Food</c:v>
                </c:pt>
                <c:pt idx="1621">
                  <c:v>Pizza, Bar Food, Sandwich</c:v>
                </c:pt>
                <c:pt idx="1622">
                  <c:v>Pizza, Burger, Fast Food</c:v>
                </c:pt>
                <c:pt idx="1623">
                  <c:v>Pizza, Cafe, Italian</c:v>
                </c:pt>
                <c:pt idx="1624">
                  <c:v>Pizza, Chinese</c:v>
                </c:pt>
                <c:pt idx="1625">
                  <c:v>Pizza, Continental, Beverages</c:v>
                </c:pt>
                <c:pt idx="1626">
                  <c:v>Pizza, Desserts</c:v>
                </c:pt>
                <c:pt idx="1627">
                  <c:v>Pizza, Fast Food</c:v>
                </c:pt>
                <c:pt idx="1628">
                  <c:v>Pizza, Fast Food, Bakery</c:v>
                </c:pt>
                <c:pt idx="1629">
                  <c:v>Pizza, Fast Food, Chinese</c:v>
                </c:pt>
                <c:pt idx="1630">
                  <c:v>Pizza, Grill</c:v>
                </c:pt>
                <c:pt idx="1631">
                  <c:v>Pizza, Ice Cream</c:v>
                </c:pt>
                <c:pt idx="1632">
                  <c:v>Pizza, Italian</c:v>
                </c:pt>
                <c:pt idx="1633">
                  <c:v>Pizza, Italian, Beverages, Desserts</c:v>
                </c:pt>
                <c:pt idx="1634">
                  <c:v>Pizza, Italian, Cafe</c:v>
                </c:pt>
                <c:pt idx="1635">
                  <c:v>Pizza, Italian, Fast Food</c:v>
                </c:pt>
                <c:pt idx="1636">
                  <c:v>Pizza, Mexican, Chinese, Italian</c:v>
                </c:pt>
                <c:pt idx="1637">
                  <c:v>Pizza, North Indian</c:v>
                </c:pt>
                <c:pt idx="1638">
                  <c:v>Pizza, North Indian, Continental</c:v>
                </c:pt>
                <c:pt idx="1639">
                  <c:v>Pizza, Salad, Finger Food</c:v>
                </c:pt>
                <c:pt idx="1640">
                  <c:v>Pizza, Sandwich</c:v>
                </c:pt>
                <c:pt idx="1641">
                  <c:v>Pizza, Sandwich, Vegetarian</c:v>
                </c:pt>
                <c:pt idx="1642">
                  <c:v>Pizza, Seafood, Steak</c:v>
                </c:pt>
                <c:pt idx="1643">
                  <c:v>Portuguese, African</c:v>
                </c:pt>
                <c:pt idx="1644">
                  <c:v>Portuguese, African, Lebanese</c:v>
                </c:pt>
                <c:pt idx="1645">
                  <c:v>Pub Food</c:v>
                </c:pt>
                <c:pt idx="1646">
                  <c:v>Rajasthani</c:v>
                </c:pt>
                <c:pt idx="1647">
                  <c:v>Rajasthani, Gujarati, Mughlai</c:v>
                </c:pt>
                <c:pt idx="1648">
                  <c:v>Rajasthani, North Indian</c:v>
                </c:pt>
                <c:pt idx="1649">
                  <c:v>Ramen, Japanese</c:v>
                </c:pt>
                <c:pt idx="1650">
                  <c:v>Raw Meats</c:v>
                </c:pt>
                <c:pt idx="1651">
                  <c:v>Raw Meats, Fast Food</c:v>
                </c:pt>
                <c:pt idx="1652">
                  <c:v>Raw Meats, Fast Food, North Indian</c:v>
                </c:pt>
                <c:pt idx="1653">
                  <c:v>Raw Meats, North Indian</c:v>
                </c:pt>
                <c:pt idx="1654">
                  <c:v>Raw Meats, North Indian, Chinese</c:v>
                </c:pt>
                <c:pt idx="1655">
                  <c:v>Raw Meats, North Indian, Chinese, Fast Food</c:v>
                </c:pt>
                <c:pt idx="1656">
                  <c:v>Raw Meats, North Indian, Fast Food</c:v>
                </c:pt>
                <c:pt idx="1657">
                  <c:v>Raw Meats, Street Food</c:v>
                </c:pt>
                <c:pt idx="1658">
                  <c:v>Restaurant Cafe</c:v>
                </c:pt>
                <c:pt idx="1659">
                  <c:v>Restaurant Cafe, Desserts</c:v>
                </c:pt>
                <c:pt idx="1660">
                  <c:v>Restaurant Cafe, Turkish, Desserts</c:v>
                </c:pt>
                <c:pt idx="1661">
                  <c:v>Salad, Continental</c:v>
                </c:pt>
                <c:pt idx="1662">
                  <c:v>Salad, Healthy Food, Burger, Italian, Continental, Chinese, North Indian, Beverages</c:v>
                </c:pt>
                <c:pt idx="1663">
                  <c:v>Sandwich</c:v>
                </c:pt>
                <c:pt idx="1664">
                  <c:v>Sandwich, Seafood, Cajun</c:v>
                </c:pt>
                <c:pt idx="1665">
                  <c:v>Sandwich, Seafood, Steak</c:v>
                </c:pt>
                <c:pt idx="1666">
                  <c:v>Sandwich, Sushi, Tapas</c:v>
                </c:pt>
                <c:pt idx="1667">
                  <c:v>Scottish, Cafe</c:v>
                </c:pt>
                <c:pt idx="1668">
                  <c:v>Seafood</c:v>
                </c:pt>
                <c:pt idx="1669">
                  <c:v>Seafood, African, Sushi</c:v>
                </c:pt>
                <c:pt idx="1670">
                  <c:v>Seafood, American</c:v>
                </c:pt>
                <c:pt idx="1671">
                  <c:v>Seafood, American, Mediterranean, Japanese</c:v>
                </c:pt>
                <c:pt idx="1672">
                  <c:v>Seafood, Asian, Filipino, Indian</c:v>
                </c:pt>
                <c:pt idx="1673">
                  <c:v>Seafood, Asian, Grill, Sushi</c:v>
                </c:pt>
                <c:pt idx="1674">
                  <c:v>Seafood, Bar Food, Brazilian</c:v>
                </c:pt>
                <c:pt idx="1675">
                  <c:v>Seafood, Chinese</c:v>
                </c:pt>
                <c:pt idx="1676">
                  <c:v>Seafood, Chinese, Japanese, Sushi, Thai</c:v>
                </c:pt>
                <c:pt idx="1677">
                  <c:v>Seafood, Chinese, Japanese, Vietnamese, Asian, Thai</c:v>
                </c:pt>
                <c:pt idx="1678">
                  <c:v>Seafood, Chinese, Thai</c:v>
                </c:pt>
                <c:pt idx="1679">
                  <c:v>Seafood, Continental, European</c:v>
                </c:pt>
                <c:pt idx="1680">
                  <c:v>Seafood, Continental, European, German</c:v>
                </c:pt>
                <c:pt idx="1681">
                  <c:v>Seafood, Continental, Goan, Asian, Andhra</c:v>
                </c:pt>
                <c:pt idx="1682">
                  <c:v>Seafood, Filipino, Asian, European</c:v>
                </c:pt>
                <c:pt idx="1683">
                  <c:v>Seafood, French</c:v>
                </c:pt>
                <c:pt idx="1684">
                  <c:v>Seafood, Italian</c:v>
                </c:pt>
                <c:pt idx="1685">
                  <c:v>Seafood, Japanese, Sushi</c:v>
                </c:pt>
                <c:pt idx="1686">
                  <c:v>Seafood, Kiwi</c:v>
                </c:pt>
                <c:pt idx="1687">
                  <c:v>Seafood, Mediterranean</c:v>
                </c:pt>
                <c:pt idx="1688">
                  <c:v>Seafood, Mughlai, North Indian</c:v>
                </c:pt>
                <c:pt idx="1689">
                  <c:v>Seafood, North Indian</c:v>
                </c:pt>
                <c:pt idx="1690">
                  <c:v>Seafood, South Indian, Andhra, Hyderabadi, Goan</c:v>
                </c:pt>
                <c:pt idx="1691">
                  <c:v>Seafood, Southern</c:v>
                </c:pt>
                <c:pt idx="1692">
                  <c:v>Seafood, Steak</c:v>
                </c:pt>
                <c:pt idx="1693">
                  <c:v>Seafood, Steak, Vegetarian</c:v>
                </c:pt>
                <c:pt idx="1694">
                  <c:v>Seafood, Sushi</c:v>
                </c:pt>
                <c:pt idx="1695">
                  <c:v>Seafood, Tapas, Bar Food</c:v>
                </c:pt>
                <c:pt idx="1696">
                  <c:v>Seafood, Western</c:v>
                </c:pt>
                <c:pt idx="1697">
                  <c:v>Singaporean, Australian, German</c:v>
                </c:pt>
                <c:pt idx="1698">
                  <c:v>Singaporean, Chinese, Seafood, Malay, Indian</c:v>
                </c:pt>
                <c:pt idx="1699">
                  <c:v>South American</c:v>
                </c:pt>
                <c:pt idx="1700">
                  <c:v>South Indian</c:v>
                </c:pt>
                <c:pt idx="1701">
                  <c:v>South Indian, Andhra</c:v>
                </c:pt>
                <c:pt idx="1702">
                  <c:v>South Indian, Biryani</c:v>
                </c:pt>
                <c:pt idx="1703">
                  <c:v>South Indian, Chettinad</c:v>
                </c:pt>
                <c:pt idx="1704">
                  <c:v>South Indian, Chettinad, North Indian</c:v>
                </c:pt>
                <c:pt idx="1705">
                  <c:v>South Indian, Chettinad, North Indian, Chinese</c:v>
                </c:pt>
                <c:pt idx="1706">
                  <c:v>South Indian, Chinese</c:v>
                </c:pt>
                <c:pt idx="1707">
                  <c:v>South Indian, Chinese, Continental</c:v>
                </c:pt>
                <c:pt idx="1708">
                  <c:v>South Indian, Chinese, Continental, Italian, North Indian</c:v>
                </c:pt>
                <c:pt idx="1709">
                  <c:v>South Indian, Chinese, Fast Food</c:v>
                </c:pt>
                <c:pt idx="1710">
                  <c:v>South Indian, Chinese, Fast Food, Mithai</c:v>
                </c:pt>
                <c:pt idx="1711">
                  <c:v>South Indian, Chinese, Mithai</c:v>
                </c:pt>
                <c:pt idx="1712">
                  <c:v>South Indian, Chinese, Mughlai</c:v>
                </c:pt>
                <c:pt idx="1713">
                  <c:v>South Indian, Chinese, North Indian</c:v>
                </c:pt>
                <c:pt idx="1714">
                  <c:v>South Indian, Chinese, Street Food, Mithai</c:v>
                </c:pt>
                <c:pt idx="1715">
                  <c:v>South Indian, Desserts</c:v>
                </c:pt>
                <c:pt idx="1716">
                  <c:v>South Indian, Desserts, Beverages</c:v>
                </c:pt>
                <c:pt idx="1717">
                  <c:v>South Indian, Fast Food</c:v>
                </c:pt>
                <c:pt idx="1718">
                  <c:v>South Indian, Fast Food, Chinese</c:v>
                </c:pt>
                <c:pt idx="1719">
                  <c:v>South Indian, Fast Food, North Indian, Chinese</c:v>
                </c:pt>
                <c:pt idx="1720">
                  <c:v>South Indian, Fast Food, Street Food</c:v>
                </c:pt>
                <c:pt idx="1721">
                  <c:v>South Indian, Kerala</c:v>
                </c:pt>
                <c:pt idx="1722">
                  <c:v>South Indian, Nepalese</c:v>
                </c:pt>
                <c:pt idx="1723">
                  <c:v>South Indian, North Indian</c:v>
                </c:pt>
                <c:pt idx="1724">
                  <c:v>South Indian, North Indian, Chinese</c:v>
                </c:pt>
                <c:pt idx="1725">
                  <c:v>South Indian, North Indian, Chinese, Continental</c:v>
                </c:pt>
                <c:pt idx="1726">
                  <c:v>South Indian, North Indian, Chinese, Fast Food</c:v>
                </c:pt>
                <c:pt idx="1727">
                  <c:v>South Indian, North Indian, Chinese, Fast Food, Street Food, Mithai</c:v>
                </c:pt>
                <c:pt idx="1728">
                  <c:v>South Indian, North Indian, Chinese, Mughlai</c:v>
                </c:pt>
                <c:pt idx="1729">
                  <c:v>South Indian, North Indian, Chinese, Street Food, Fast Food</c:v>
                </c:pt>
                <c:pt idx="1730">
                  <c:v>South Indian, North Indian, Fast Food</c:v>
                </c:pt>
                <c:pt idx="1731">
                  <c:v>South Indian, North Indian, Street Food</c:v>
                </c:pt>
                <c:pt idx="1732">
                  <c:v>South Indian, North Indian, Street Food, Chinese, Mithai</c:v>
                </c:pt>
                <c:pt idx="1733">
                  <c:v>South Indian, Pizza, Chinese</c:v>
                </c:pt>
                <c:pt idx="1734">
                  <c:v>South Indian, Seafood, Kerala</c:v>
                </c:pt>
                <c:pt idx="1735">
                  <c:v>South Indian, Street Food</c:v>
                </c:pt>
                <c:pt idx="1736">
                  <c:v>South Indian, Street Food, Chinese</c:v>
                </c:pt>
                <c:pt idx="1737">
                  <c:v>South Indian, Street Food, Desserts</c:v>
                </c:pt>
                <c:pt idx="1738">
                  <c:v>South Indian, Street Food, Mithai</c:v>
                </c:pt>
                <c:pt idx="1739">
                  <c:v>Southern</c:v>
                </c:pt>
                <c:pt idx="1740">
                  <c:v>Southern, Cajun, Soul Food</c:v>
                </c:pt>
                <c:pt idx="1741">
                  <c:v>Spanish, Italian</c:v>
                </c:pt>
                <c:pt idx="1742">
                  <c:v>Spanish, Tapas</c:v>
                </c:pt>
                <c:pt idx="1743">
                  <c:v>Sri Lankan</c:v>
                </c:pt>
                <c:pt idx="1744">
                  <c:v>Steak</c:v>
                </c:pt>
                <c:pt idx="1745">
                  <c:v>Steak, American</c:v>
                </c:pt>
                <c:pt idx="1746">
                  <c:v>Steak, BBQ</c:v>
                </c:pt>
                <c:pt idx="1747">
                  <c:v>Steak, Scottish, British</c:v>
                </c:pt>
                <c:pt idx="1748">
                  <c:v>Steak, Seafood, Grill</c:v>
                </c:pt>
                <c:pt idx="1749">
                  <c:v>Steak, Tapas, Bar Food</c:v>
                </c:pt>
                <c:pt idx="1750">
                  <c:v>Street Food</c:v>
                </c:pt>
                <c:pt idx="1751">
                  <c:v>Street Food, Bakery</c:v>
                </c:pt>
                <c:pt idx="1752">
                  <c:v>Street Food, Beverages</c:v>
                </c:pt>
                <c:pt idx="1753">
                  <c:v>Street Food, Burger, American, Finger Food, German</c:v>
                </c:pt>
                <c:pt idx="1754">
                  <c:v>Street Food, Burger, Desserts, Italian, Pizza, North Indian, European, Finger Food</c:v>
                </c:pt>
                <c:pt idx="1755">
                  <c:v>Street Food, Chinese</c:v>
                </c:pt>
                <c:pt idx="1756">
                  <c:v>Street Food, Chinese, Mithai</c:v>
                </c:pt>
                <c:pt idx="1757">
                  <c:v>Street Food, Chinese, North Indian</c:v>
                </c:pt>
                <c:pt idx="1758">
                  <c:v>Street Food, Chinese, North Indian, Mithai</c:v>
                </c:pt>
                <c:pt idx="1759">
                  <c:v>Street Food, Continental, Burger, Grill</c:v>
                </c:pt>
                <c:pt idx="1760">
                  <c:v>Street Food, Continental, South Indian, North Indian, Chinese</c:v>
                </c:pt>
                <c:pt idx="1761">
                  <c:v>Street Food, Desserts</c:v>
                </c:pt>
                <c:pt idx="1762">
                  <c:v>Street Food, Fast Food</c:v>
                </c:pt>
                <c:pt idx="1763">
                  <c:v>Street Food, Fast Food, Beverages</c:v>
                </c:pt>
                <c:pt idx="1764">
                  <c:v>Street Food, Fast Food, Chinese, South Indian, North Indian</c:v>
                </c:pt>
                <c:pt idx="1765">
                  <c:v>Street Food, Fast Food, North Indian</c:v>
                </c:pt>
                <c:pt idx="1766">
                  <c:v>Street Food, Mithai</c:v>
                </c:pt>
                <c:pt idx="1767">
                  <c:v>Street Food, Mithai, North Indian, South Indian, Chinese</c:v>
                </c:pt>
                <c:pt idx="1768">
                  <c:v>Street Food, Mithai, South Indian, North Indian, Chinese</c:v>
                </c:pt>
                <c:pt idx="1769">
                  <c:v>Street Food, Mughlai</c:v>
                </c:pt>
                <c:pt idx="1770">
                  <c:v>Street Food, North Indian</c:v>
                </c:pt>
                <c:pt idx="1771">
                  <c:v>Street Food, North Indian, Chinese, Continental</c:v>
                </c:pt>
                <c:pt idx="1772">
                  <c:v>Street Food, North Indian, Mithai</c:v>
                </c:pt>
                <c:pt idx="1773">
                  <c:v>Street Food, North Indian, South Indian</c:v>
                </c:pt>
                <c:pt idx="1774">
                  <c:v>Street Food, North Indian, South Indian, Chinese</c:v>
                </c:pt>
                <c:pt idx="1775">
                  <c:v>Street Food, North Indian, South Indian, Chinese, Mithai</c:v>
                </c:pt>
                <c:pt idx="1776">
                  <c:v>Street Food, North Indian, South Indian, Mithai</c:v>
                </c:pt>
                <c:pt idx="1777">
                  <c:v>Street Food, South Indian</c:v>
                </c:pt>
                <c:pt idx="1778">
                  <c:v>Street Food, South Indian, Chinese</c:v>
                </c:pt>
                <c:pt idx="1779">
                  <c:v>Street Food, South Indian, Mithai</c:v>
                </c:pt>
                <c:pt idx="1780">
                  <c:v>Sunda, Indonesian</c:v>
                </c:pt>
                <c:pt idx="1781">
                  <c:v>Sushi</c:v>
                </c:pt>
                <c:pt idx="1782">
                  <c:v>Sushi, Asian</c:v>
                </c:pt>
                <c:pt idx="1783">
                  <c:v>Sushi, Japanese</c:v>
                </c:pt>
                <c:pt idx="1784">
                  <c:v>Sushi, Japanese, Cantonese</c:v>
                </c:pt>
                <c:pt idx="1785">
                  <c:v>Sushi, Japanese, Healthy Food</c:v>
                </c:pt>
                <c:pt idx="1786">
                  <c:v>Sushi, Teriyaki</c:v>
                </c:pt>
                <c:pt idx="1787">
                  <c:v>Sushi, Thai</c:v>
                </c:pt>
                <c:pt idx="1788">
                  <c:v>Taiwanese, Street Food</c:v>
                </c:pt>
                <c:pt idx="1789">
                  <c:v>Tapas</c:v>
                </c:pt>
                <c:pt idx="1790">
                  <c:v>Tea</c:v>
                </c:pt>
                <c:pt idx="1791">
                  <c:v>Tea, Beverages, Fast Food</c:v>
                </c:pt>
                <c:pt idx="1792">
                  <c:v>Tea, Cafe</c:v>
                </c:pt>
                <c:pt idx="1793">
                  <c:v>Tea, Fast Food</c:v>
                </c:pt>
                <c:pt idx="1794">
                  <c:v>Tea, Modern Australian</c:v>
                </c:pt>
                <c:pt idx="1795">
                  <c:v>Tex-Mex, American</c:v>
                </c:pt>
                <c:pt idx="1796">
                  <c:v>Thai</c:v>
                </c:pt>
                <c:pt idx="1797">
                  <c:v>Thai, Asian</c:v>
                </c:pt>
                <c:pt idx="1798">
                  <c:v>Thai, Chinese</c:v>
                </c:pt>
                <c:pt idx="1799">
                  <c:v>Thai, Chinese, Asian</c:v>
                </c:pt>
                <c:pt idx="1800">
                  <c:v>Thai, Chinese, Asian, Malaysian</c:v>
                </c:pt>
                <c:pt idx="1801">
                  <c:v>Thai, Chinese, Japanese</c:v>
                </c:pt>
                <c:pt idx="1802">
                  <c:v>Thai, Chinese, North Indian</c:v>
                </c:pt>
                <c:pt idx="1803">
                  <c:v>Thai, Chinese, Seafood</c:v>
                </c:pt>
                <c:pt idx="1804">
                  <c:v>Thai, European, Mexican, North Indian, Chinese, Cafe</c:v>
                </c:pt>
                <c:pt idx="1805">
                  <c:v>Thai, Japanese</c:v>
                </c:pt>
                <c:pt idx="1806">
                  <c:v>Thai, Japanese, Chinese, Indonesian, Vietnamese</c:v>
                </c:pt>
                <c:pt idx="1807">
                  <c:v>Tibetan</c:v>
                </c:pt>
                <c:pt idx="1808">
                  <c:v>Tibetan, Chinese</c:v>
                </c:pt>
                <c:pt idx="1809">
                  <c:v>Tibetan, Chinese, North Indian</c:v>
                </c:pt>
                <c:pt idx="1810">
                  <c:v>Tibetan, Fast Food</c:v>
                </c:pt>
                <c:pt idx="1811">
                  <c:v>Tibetan, Nepalese</c:v>
                </c:pt>
                <c:pt idx="1812">
                  <c:v>Tibetan, South Indian, North Indian</c:v>
                </c:pt>
                <c:pt idx="1813">
                  <c:v>Tibetan, Street Food</c:v>
                </c:pt>
                <c:pt idx="1814">
                  <c:v>Turkish</c:v>
                </c:pt>
                <c:pt idx="1815">
                  <c:v>Turkish Pizza</c:v>
                </c:pt>
                <c:pt idx="1816">
                  <c:v>Turkish, Arabian, Middle Eastern</c:v>
                </c:pt>
                <c:pt idx="1817">
                  <c:v>Turkish, Arabian, Moroccan, Lebanese</c:v>
                </c:pt>
                <c:pt idx="1818">
                  <c:v>Turkish, Mediterranean, Middle Eastern</c:v>
                </c:pt>
                <c:pt idx="1819">
                  <c:v>Vietnamese</c:v>
                </c:pt>
                <c:pt idx="1820">
                  <c:v>Vietnamese, Fish and Chips</c:v>
                </c:pt>
                <c:pt idx="1821">
                  <c:v>Western, Asian, Cafe</c:v>
                </c:pt>
                <c:pt idx="1822">
                  <c:v>Western, Fusion, Fast Food</c:v>
                </c:pt>
                <c:pt idx="1823">
                  <c:v>World Cuisine</c:v>
                </c:pt>
                <c:pt idx="1824">
                  <c:v>World Cuisine, Mexican, Italian</c:v>
                </c:pt>
                <c:pt idx="1825">
                  <c:v>World Cuisine, Patisserie, Cafe</c:v>
                </c:pt>
              </c:strCache>
            </c:strRef>
          </c:cat>
          <c:val>
            <c:numRef>
              <c:f>Sheet3!$B$2:$B$1828</c:f>
              <c:numCache>
                <c:formatCode>General</c:formatCode>
                <c:ptCount val="1826"/>
                <c:pt idx="0">
                  <c:v>9</c:v>
                </c:pt>
                <c:pt idx="1">
                  <c:v>4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30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4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1</c:v>
                </c:pt>
                <c:pt idx="20">
                  <c:v>2</c:v>
                </c:pt>
                <c:pt idx="21">
                  <c:v>1</c:v>
                </c:pt>
                <c:pt idx="22">
                  <c:v>7</c:v>
                </c:pt>
                <c:pt idx="23">
                  <c:v>3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13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4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8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5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3</c:v>
                </c:pt>
                <c:pt idx="80">
                  <c:v>2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3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3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8</c:v>
                </c:pt>
                <c:pt idx="100">
                  <c:v>1</c:v>
                </c:pt>
                <c:pt idx="101">
                  <c:v>4</c:v>
                </c:pt>
                <c:pt idx="102">
                  <c:v>1</c:v>
                </c:pt>
                <c:pt idx="103">
                  <c:v>3</c:v>
                </c:pt>
                <c:pt idx="104">
                  <c:v>1</c:v>
                </c:pt>
                <c:pt idx="105">
                  <c:v>2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17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8</c:v>
                </c:pt>
                <c:pt idx="123">
                  <c:v>1</c:v>
                </c:pt>
                <c:pt idx="124">
                  <c:v>1</c:v>
                </c:pt>
                <c:pt idx="125">
                  <c:v>2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2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2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3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2</c:v>
                </c:pt>
                <c:pt idx="161">
                  <c:v>1</c:v>
                </c:pt>
                <c:pt idx="162">
                  <c:v>2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193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3</c:v>
                </c:pt>
                <c:pt idx="174">
                  <c:v>1</c:v>
                </c:pt>
                <c:pt idx="175">
                  <c:v>5</c:v>
                </c:pt>
                <c:pt idx="176">
                  <c:v>3</c:v>
                </c:pt>
                <c:pt idx="177">
                  <c:v>1</c:v>
                </c:pt>
                <c:pt idx="178">
                  <c:v>157</c:v>
                </c:pt>
                <c:pt idx="179">
                  <c:v>1</c:v>
                </c:pt>
                <c:pt idx="180">
                  <c:v>2</c:v>
                </c:pt>
                <c:pt idx="181">
                  <c:v>3</c:v>
                </c:pt>
                <c:pt idx="182">
                  <c:v>2</c:v>
                </c:pt>
                <c:pt idx="183">
                  <c:v>43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85</c:v>
                </c:pt>
                <c:pt idx="194">
                  <c:v>1</c:v>
                </c:pt>
                <c:pt idx="195">
                  <c:v>4</c:v>
                </c:pt>
                <c:pt idx="196">
                  <c:v>2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6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2</c:v>
                </c:pt>
                <c:pt idx="209">
                  <c:v>3</c:v>
                </c:pt>
                <c:pt idx="210">
                  <c:v>2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9</c:v>
                </c:pt>
                <c:pt idx="216">
                  <c:v>1</c:v>
                </c:pt>
                <c:pt idx="217">
                  <c:v>1</c:v>
                </c:pt>
                <c:pt idx="218">
                  <c:v>2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5</c:v>
                </c:pt>
                <c:pt idx="225">
                  <c:v>1</c:v>
                </c:pt>
                <c:pt idx="226">
                  <c:v>1</c:v>
                </c:pt>
                <c:pt idx="227">
                  <c:v>6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20</c:v>
                </c:pt>
                <c:pt idx="232">
                  <c:v>1</c:v>
                </c:pt>
                <c:pt idx="233">
                  <c:v>2</c:v>
                </c:pt>
                <c:pt idx="234">
                  <c:v>13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2</c:v>
                </c:pt>
                <c:pt idx="243">
                  <c:v>1</c:v>
                </c:pt>
                <c:pt idx="244">
                  <c:v>40</c:v>
                </c:pt>
                <c:pt idx="245">
                  <c:v>1</c:v>
                </c:pt>
                <c:pt idx="246">
                  <c:v>1</c:v>
                </c:pt>
                <c:pt idx="247">
                  <c:v>2</c:v>
                </c:pt>
                <c:pt idx="248">
                  <c:v>1</c:v>
                </c:pt>
                <c:pt idx="249">
                  <c:v>1</c:v>
                </c:pt>
                <c:pt idx="250">
                  <c:v>12</c:v>
                </c:pt>
                <c:pt idx="251">
                  <c:v>1</c:v>
                </c:pt>
                <c:pt idx="252">
                  <c:v>14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2</c:v>
                </c:pt>
                <c:pt idx="257">
                  <c:v>1</c:v>
                </c:pt>
                <c:pt idx="258">
                  <c:v>9</c:v>
                </c:pt>
                <c:pt idx="259">
                  <c:v>3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4</c:v>
                </c:pt>
                <c:pt idx="270">
                  <c:v>3</c:v>
                </c:pt>
                <c:pt idx="271">
                  <c:v>1</c:v>
                </c:pt>
                <c:pt idx="272">
                  <c:v>1</c:v>
                </c:pt>
                <c:pt idx="273">
                  <c:v>2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2</c:v>
                </c:pt>
                <c:pt idx="284">
                  <c:v>1</c:v>
                </c:pt>
                <c:pt idx="285">
                  <c:v>1</c:v>
                </c:pt>
                <c:pt idx="286">
                  <c:v>3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2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6</c:v>
                </c:pt>
                <c:pt idx="296">
                  <c:v>3</c:v>
                </c:pt>
                <c:pt idx="297">
                  <c:v>1</c:v>
                </c:pt>
                <c:pt idx="298">
                  <c:v>2</c:v>
                </c:pt>
                <c:pt idx="299">
                  <c:v>1</c:v>
                </c:pt>
                <c:pt idx="300">
                  <c:v>1</c:v>
                </c:pt>
                <c:pt idx="301">
                  <c:v>2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16</c:v>
                </c:pt>
                <c:pt idx="312">
                  <c:v>2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2</c:v>
                </c:pt>
                <c:pt idx="326">
                  <c:v>1</c:v>
                </c:pt>
                <c:pt idx="327">
                  <c:v>1</c:v>
                </c:pt>
                <c:pt idx="328">
                  <c:v>3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137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15</c:v>
                </c:pt>
                <c:pt idx="346">
                  <c:v>1</c:v>
                </c:pt>
                <c:pt idx="347">
                  <c:v>6</c:v>
                </c:pt>
                <c:pt idx="348">
                  <c:v>2</c:v>
                </c:pt>
                <c:pt idx="349">
                  <c:v>1</c:v>
                </c:pt>
                <c:pt idx="350">
                  <c:v>1</c:v>
                </c:pt>
                <c:pt idx="351">
                  <c:v>1</c:v>
                </c:pt>
                <c:pt idx="352">
                  <c:v>1</c:v>
                </c:pt>
                <c:pt idx="353">
                  <c:v>3</c:v>
                </c:pt>
                <c:pt idx="354">
                  <c:v>1</c:v>
                </c:pt>
                <c:pt idx="355">
                  <c:v>1</c:v>
                </c:pt>
                <c:pt idx="356">
                  <c:v>2</c:v>
                </c:pt>
                <c:pt idx="357">
                  <c:v>1</c:v>
                </c:pt>
                <c:pt idx="358">
                  <c:v>1</c:v>
                </c:pt>
                <c:pt idx="359">
                  <c:v>6</c:v>
                </c:pt>
                <c:pt idx="360">
                  <c:v>1</c:v>
                </c:pt>
                <c:pt idx="361">
                  <c:v>1</c:v>
                </c:pt>
                <c:pt idx="362">
                  <c:v>3</c:v>
                </c:pt>
                <c:pt idx="363">
                  <c:v>1</c:v>
                </c:pt>
                <c:pt idx="364">
                  <c:v>1</c:v>
                </c:pt>
                <c:pt idx="365">
                  <c:v>4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12</c:v>
                </c:pt>
                <c:pt idx="372">
                  <c:v>4</c:v>
                </c:pt>
                <c:pt idx="373">
                  <c:v>2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2</c:v>
                </c:pt>
                <c:pt idx="379">
                  <c:v>1</c:v>
                </c:pt>
                <c:pt idx="380">
                  <c:v>10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2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8</c:v>
                </c:pt>
                <c:pt idx="396">
                  <c:v>2</c:v>
                </c:pt>
                <c:pt idx="397">
                  <c:v>1</c:v>
                </c:pt>
                <c:pt idx="398">
                  <c:v>1</c:v>
                </c:pt>
                <c:pt idx="399">
                  <c:v>4</c:v>
                </c:pt>
                <c:pt idx="400">
                  <c:v>1</c:v>
                </c:pt>
                <c:pt idx="401">
                  <c:v>18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2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3</c:v>
                </c:pt>
                <c:pt idx="414">
                  <c:v>1</c:v>
                </c:pt>
                <c:pt idx="415">
                  <c:v>2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12</c:v>
                </c:pt>
                <c:pt idx="422">
                  <c:v>1</c:v>
                </c:pt>
                <c:pt idx="423">
                  <c:v>3</c:v>
                </c:pt>
                <c:pt idx="424">
                  <c:v>2</c:v>
                </c:pt>
                <c:pt idx="425">
                  <c:v>2</c:v>
                </c:pt>
                <c:pt idx="426">
                  <c:v>1</c:v>
                </c:pt>
                <c:pt idx="427">
                  <c:v>6</c:v>
                </c:pt>
                <c:pt idx="428">
                  <c:v>2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2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1</c:v>
                </c:pt>
                <c:pt idx="449">
                  <c:v>1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1</c:v>
                </c:pt>
                <c:pt idx="455">
                  <c:v>1</c:v>
                </c:pt>
                <c:pt idx="456">
                  <c:v>2</c:v>
                </c:pt>
                <c:pt idx="457">
                  <c:v>1</c:v>
                </c:pt>
                <c:pt idx="458">
                  <c:v>1</c:v>
                </c:pt>
                <c:pt idx="459">
                  <c:v>1</c:v>
                </c:pt>
                <c:pt idx="460">
                  <c:v>1</c:v>
                </c:pt>
                <c:pt idx="461">
                  <c:v>1</c:v>
                </c:pt>
                <c:pt idx="462">
                  <c:v>1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9</c:v>
                </c:pt>
                <c:pt idx="467">
                  <c:v>2</c:v>
                </c:pt>
                <c:pt idx="468">
                  <c:v>1</c:v>
                </c:pt>
                <c:pt idx="469">
                  <c:v>3</c:v>
                </c:pt>
                <c:pt idx="470">
                  <c:v>2</c:v>
                </c:pt>
                <c:pt idx="471">
                  <c:v>1</c:v>
                </c:pt>
                <c:pt idx="472">
                  <c:v>2</c:v>
                </c:pt>
                <c:pt idx="473">
                  <c:v>2</c:v>
                </c:pt>
                <c:pt idx="474">
                  <c:v>1</c:v>
                </c:pt>
                <c:pt idx="475">
                  <c:v>1</c:v>
                </c:pt>
                <c:pt idx="476">
                  <c:v>1</c:v>
                </c:pt>
                <c:pt idx="477">
                  <c:v>1</c:v>
                </c:pt>
                <c:pt idx="478">
                  <c:v>1</c:v>
                </c:pt>
                <c:pt idx="479">
                  <c:v>1</c:v>
                </c:pt>
                <c:pt idx="480">
                  <c:v>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1</c:v>
                </c:pt>
                <c:pt idx="488">
                  <c:v>3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310</c:v>
                </c:pt>
                <c:pt idx="499">
                  <c:v>4</c:v>
                </c:pt>
                <c:pt idx="500">
                  <c:v>1</c:v>
                </c:pt>
                <c:pt idx="501">
                  <c:v>2</c:v>
                </c:pt>
                <c:pt idx="502">
                  <c:v>1</c:v>
                </c:pt>
                <c:pt idx="503">
                  <c:v>2</c:v>
                </c:pt>
                <c:pt idx="504">
                  <c:v>2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1</c:v>
                </c:pt>
                <c:pt idx="510">
                  <c:v>3</c:v>
                </c:pt>
                <c:pt idx="511">
                  <c:v>1</c:v>
                </c:pt>
                <c:pt idx="512">
                  <c:v>1</c:v>
                </c:pt>
                <c:pt idx="513">
                  <c:v>6</c:v>
                </c:pt>
                <c:pt idx="514">
                  <c:v>1</c:v>
                </c:pt>
                <c:pt idx="515">
                  <c:v>1</c:v>
                </c:pt>
                <c:pt idx="516">
                  <c:v>1</c:v>
                </c:pt>
                <c:pt idx="517">
                  <c:v>1</c:v>
                </c:pt>
                <c:pt idx="518">
                  <c:v>2</c:v>
                </c:pt>
                <c:pt idx="519">
                  <c:v>106</c:v>
                </c:pt>
                <c:pt idx="520">
                  <c:v>2</c:v>
                </c:pt>
                <c:pt idx="521">
                  <c:v>1</c:v>
                </c:pt>
                <c:pt idx="522">
                  <c:v>6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2</c:v>
                </c:pt>
                <c:pt idx="531">
                  <c:v>3</c:v>
                </c:pt>
                <c:pt idx="532">
                  <c:v>4</c:v>
                </c:pt>
                <c:pt idx="533">
                  <c:v>1</c:v>
                </c:pt>
                <c:pt idx="534">
                  <c:v>2</c:v>
                </c:pt>
                <c:pt idx="535">
                  <c:v>1</c:v>
                </c:pt>
                <c:pt idx="536">
                  <c:v>1</c:v>
                </c:pt>
                <c:pt idx="537">
                  <c:v>1</c:v>
                </c:pt>
                <c:pt idx="538">
                  <c:v>4</c:v>
                </c:pt>
                <c:pt idx="539">
                  <c:v>1</c:v>
                </c:pt>
                <c:pt idx="540">
                  <c:v>1</c:v>
                </c:pt>
                <c:pt idx="541">
                  <c:v>1</c:v>
                </c:pt>
                <c:pt idx="542">
                  <c:v>1</c:v>
                </c:pt>
                <c:pt idx="543">
                  <c:v>1</c:v>
                </c:pt>
                <c:pt idx="544">
                  <c:v>1</c:v>
                </c:pt>
                <c:pt idx="545">
                  <c:v>2</c:v>
                </c:pt>
                <c:pt idx="546">
                  <c:v>3</c:v>
                </c:pt>
                <c:pt idx="547">
                  <c:v>11</c:v>
                </c:pt>
                <c:pt idx="548">
                  <c:v>1</c:v>
                </c:pt>
                <c:pt idx="549">
                  <c:v>1</c:v>
                </c:pt>
                <c:pt idx="550">
                  <c:v>104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6</c:v>
                </c:pt>
                <c:pt idx="556">
                  <c:v>1</c:v>
                </c:pt>
                <c:pt idx="557">
                  <c:v>1</c:v>
                </c:pt>
                <c:pt idx="558">
                  <c:v>4</c:v>
                </c:pt>
                <c:pt idx="559">
                  <c:v>1</c:v>
                </c:pt>
                <c:pt idx="560">
                  <c:v>1</c:v>
                </c:pt>
                <c:pt idx="561">
                  <c:v>1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8</c:v>
                </c:pt>
                <c:pt idx="566">
                  <c:v>1</c:v>
                </c:pt>
                <c:pt idx="567">
                  <c:v>1</c:v>
                </c:pt>
                <c:pt idx="568">
                  <c:v>1</c:v>
                </c:pt>
                <c:pt idx="569">
                  <c:v>6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2</c:v>
                </c:pt>
                <c:pt idx="574">
                  <c:v>1</c:v>
                </c:pt>
                <c:pt idx="575">
                  <c:v>1</c:v>
                </c:pt>
                <c:pt idx="576">
                  <c:v>4</c:v>
                </c:pt>
                <c:pt idx="577">
                  <c:v>2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11</c:v>
                </c:pt>
                <c:pt idx="584">
                  <c:v>4</c:v>
                </c:pt>
                <c:pt idx="585">
                  <c:v>3</c:v>
                </c:pt>
                <c:pt idx="586">
                  <c:v>1</c:v>
                </c:pt>
                <c:pt idx="587">
                  <c:v>2</c:v>
                </c:pt>
                <c:pt idx="588">
                  <c:v>1</c:v>
                </c:pt>
                <c:pt idx="589">
                  <c:v>35</c:v>
                </c:pt>
                <c:pt idx="590">
                  <c:v>6</c:v>
                </c:pt>
                <c:pt idx="591">
                  <c:v>1</c:v>
                </c:pt>
                <c:pt idx="592">
                  <c:v>1</c:v>
                </c:pt>
                <c:pt idx="593">
                  <c:v>1</c:v>
                </c:pt>
                <c:pt idx="594">
                  <c:v>1</c:v>
                </c:pt>
                <c:pt idx="595">
                  <c:v>2</c:v>
                </c:pt>
                <c:pt idx="596">
                  <c:v>3</c:v>
                </c:pt>
                <c:pt idx="597">
                  <c:v>3</c:v>
                </c:pt>
                <c:pt idx="598">
                  <c:v>1</c:v>
                </c:pt>
                <c:pt idx="599">
                  <c:v>2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3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5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2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21</c:v>
                </c:pt>
                <c:pt idx="627">
                  <c:v>5</c:v>
                </c:pt>
                <c:pt idx="628">
                  <c:v>4</c:v>
                </c:pt>
                <c:pt idx="629">
                  <c:v>1</c:v>
                </c:pt>
                <c:pt idx="630">
                  <c:v>1</c:v>
                </c:pt>
                <c:pt idx="631">
                  <c:v>3</c:v>
                </c:pt>
                <c:pt idx="632">
                  <c:v>1</c:v>
                </c:pt>
                <c:pt idx="633">
                  <c:v>1</c:v>
                </c:pt>
                <c:pt idx="634">
                  <c:v>1</c:v>
                </c:pt>
                <c:pt idx="635">
                  <c:v>1</c:v>
                </c:pt>
                <c:pt idx="636">
                  <c:v>1</c:v>
                </c:pt>
                <c:pt idx="637">
                  <c:v>1</c:v>
                </c:pt>
                <c:pt idx="638">
                  <c:v>2</c:v>
                </c:pt>
                <c:pt idx="639">
                  <c:v>1</c:v>
                </c:pt>
                <c:pt idx="640">
                  <c:v>1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1</c:v>
                </c:pt>
                <c:pt idx="653">
                  <c:v>2</c:v>
                </c:pt>
                <c:pt idx="654">
                  <c:v>1</c:v>
                </c:pt>
                <c:pt idx="655">
                  <c:v>1</c:v>
                </c:pt>
                <c:pt idx="656">
                  <c:v>1</c:v>
                </c:pt>
                <c:pt idx="657">
                  <c:v>1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7</c:v>
                </c:pt>
                <c:pt idx="662">
                  <c:v>1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1</c:v>
                </c:pt>
                <c:pt idx="668">
                  <c:v>1</c:v>
                </c:pt>
                <c:pt idx="669">
                  <c:v>2</c:v>
                </c:pt>
                <c:pt idx="670">
                  <c:v>1</c:v>
                </c:pt>
                <c:pt idx="671">
                  <c:v>2</c:v>
                </c:pt>
                <c:pt idx="672">
                  <c:v>1</c:v>
                </c:pt>
                <c:pt idx="673">
                  <c:v>2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2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1</c:v>
                </c:pt>
                <c:pt idx="684">
                  <c:v>1</c:v>
                </c:pt>
                <c:pt idx="685">
                  <c:v>12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1</c:v>
                </c:pt>
                <c:pt idx="692">
                  <c:v>1</c:v>
                </c:pt>
                <c:pt idx="693">
                  <c:v>1</c:v>
                </c:pt>
                <c:pt idx="694">
                  <c:v>6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13</c:v>
                </c:pt>
                <c:pt idx="721">
                  <c:v>1</c:v>
                </c:pt>
                <c:pt idx="722">
                  <c:v>4</c:v>
                </c:pt>
                <c:pt idx="723">
                  <c:v>10</c:v>
                </c:pt>
                <c:pt idx="724">
                  <c:v>1</c:v>
                </c:pt>
                <c:pt idx="725">
                  <c:v>1</c:v>
                </c:pt>
                <c:pt idx="726">
                  <c:v>2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2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6</c:v>
                </c:pt>
                <c:pt idx="738">
                  <c:v>2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2</c:v>
                </c:pt>
                <c:pt idx="744">
                  <c:v>1</c:v>
                </c:pt>
                <c:pt idx="745">
                  <c:v>2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39</c:v>
                </c:pt>
                <c:pt idx="760">
                  <c:v>1</c:v>
                </c:pt>
                <c:pt idx="761">
                  <c:v>10</c:v>
                </c:pt>
                <c:pt idx="762">
                  <c:v>3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10</c:v>
                </c:pt>
                <c:pt idx="767">
                  <c:v>1</c:v>
                </c:pt>
                <c:pt idx="768">
                  <c:v>1</c:v>
                </c:pt>
                <c:pt idx="769">
                  <c:v>2</c:v>
                </c:pt>
                <c:pt idx="770">
                  <c:v>1</c:v>
                </c:pt>
                <c:pt idx="771">
                  <c:v>6</c:v>
                </c:pt>
                <c:pt idx="772">
                  <c:v>1</c:v>
                </c:pt>
                <c:pt idx="773">
                  <c:v>1</c:v>
                </c:pt>
                <c:pt idx="774">
                  <c:v>1</c:v>
                </c:pt>
                <c:pt idx="775">
                  <c:v>19</c:v>
                </c:pt>
                <c:pt idx="776">
                  <c:v>1</c:v>
                </c:pt>
                <c:pt idx="777">
                  <c:v>1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2</c:v>
                </c:pt>
                <c:pt idx="787">
                  <c:v>1</c:v>
                </c:pt>
                <c:pt idx="788">
                  <c:v>1</c:v>
                </c:pt>
                <c:pt idx="789">
                  <c:v>7</c:v>
                </c:pt>
                <c:pt idx="790">
                  <c:v>1</c:v>
                </c:pt>
                <c:pt idx="791">
                  <c:v>2</c:v>
                </c:pt>
                <c:pt idx="792">
                  <c:v>7</c:v>
                </c:pt>
                <c:pt idx="793">
                  <c:v>2</c:v>
                </c:pt>
                <c:pt idx="794">
                  <c:v>1</c:v>
                </c:pt>
                <c:pt idx="795">
                  <c:v>1</c:v>
                </c:pt>
                <c:pt idx="796">
                  <c:v>1</c:v>
                </c:pt>
                <c:pt idx="797">
                  <c:v>1</c:v>
                </c:pt>
                <c:pt idx="798">
                  <c:v>1</c:v>
                </c:pt>
                <c:pt idx="799">
                  <c:v>1</c:v>
                </c:pt>
                <c:pt idx="800">
                  <c:v>2</c:v>
                </c:pt>
                <c:pt idx="801">
                  <c:v>1</c:v>
                </c:pt>
                <c:pt idx="802">
                  <c:v>1</c:v>
                </c:pt>
                <c:pt idx="803">
                  <c:v>4</c:v>
                </c:pt>
                <c:pt idx="804">
                  <c:v>1</c:v>
                </c:pt>
                <c:pt idx="805">
                  <c:v>5</c:v>
                </c:pt>
                <c:pt idx="806">
                  <c:v>2</c:v>
                </c:pt>
                <c:pt idx="807">
                  <c:v>1</c:v>
                </c:pt>
                <c:pt idx="808">
                  <c:v>2</c:v>
                </c:pt>
                <c:pt idx="809">
                  <c:v>1</c:v>
                </c:pt>
                <c:pt idx="810">
                  <c:v>1</c:v>
                </c:pt>
                <c:pt idx="811">
                  <c:v>3</c:v>
                </c:pt>
                <c:pt idx="812">
                  <c:v>1</c:v>
                </c:pt>
                <c:pt idx="813">
                  <c:v>1</c:v>
                </c:pt>
                <c:pt idx="814">
                  <c:v>1</c:v>
                </c:pt>
                <c:pt idx="815">
                  <c:v>2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2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282</c:v>
                </c:pt>
                <c:pt idx="830">
                  <c:v>2</c:v>
                </c:pt>
                <c:pt idx="831">
                  <c:v>1</c:v>
                </c:pt>
                <c:pt idx="832">
                  <c:v>2</c:v>
                </c:pt>
                <c:pt idx="833">
                  <c:v>1</c:v>
                </c:pt>
                <c:pt idx="834">
                  <c:v>9</c:v>
                </c:pt>
                <c:pt idx="835">
                  <c:v>38</c:v>
                </c:pt>
                <c:pt idx="836">
                  <c:v>2</c:v>
                </c:pt>
                <c:pt idx="837">
                  <c:v>1</c:v>
                </c:pt>
                <c:pt idx="838">
                  <c:v>11</c:v>
                </c:pt>
                <c:pt idx="839">
                  <c:v>1</c:v>
                </c:pt>
                <c:pt idx="840">
                  <c:v>1</c:v>
                </c:pt>
                <c:pt idx="841">
                  <c:v>1</c:v>
                </c:pt>
                <c:pt idx="842">
                  <c:v>40</c:v>
                </c:pt>
                <c:pt idx="843">
                  <c:v>3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2</c:v>
                </c:pt>
                <c:pt idx="849">
                  <c:v>1</c:v>
                </c:pt>
                <c:pt idx="850">
                  <c:v>4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7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2</c:v>
                </c:pt>
                <c:pt idx="860">
                  <c:v>4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28</c:v>
                </c:pt>
                <c:pt idx="867">
                  <c:v>1</c:v>
                </c:pt>
                <c:pt idx="868">
                  <c:v>2</c:v>
                </c:pt>
                <c:pt idx="869">
                  <c:v>9</c:v>
                </c:pt>
                <c:pt idx="870">
                  <c:v>1</c:v>
                </c:pt>
                <c:pt idx="871">
                  <c:v>1</c:v>
                </c:pt>
                <c:pt idx="872">
                  <c:v>1</c:v>
                </c:pt>
                <c:pt idx="873">
                  <c:v>1</c:v>
                </c:pt>
                <c:pt idx="874">
                  <c:v>1</c:v>
                </c:pt>
                <c:pt idx="875">
                  <c:v>3</c:v>
                </c:pt>
                <c:pt idx="876">
                  <c:v>1</c:v>
                </c:pt>
                <c:pt idx="877">
                  <c:v>1</c:v>
                </c:pt>
                <c:pt idx="878">
                  <c:v>1</c:v>
                </c:pt>
                <c:pt idx="879">
                  <c:v>9</c:v>
                </c:pt>
                <c:pt idx="880">
                  <c:v>1</c:v>
                </c:pt>
                <c:pt idx="881">
                  <c:v>1</c:v>
                </c:pt>
                <c:pt idx="882">
                  <c:v>1</c:v>
                </c:pt>
                <c:pt idx="883">
                  <c:v>2</c:v>
                </c:pt>
                <c:pt idx="884">
                  <c:v>1</c:v>
                </c:pt>
                <c:pt idx="885">
                  <c:v>1</c:v>
                </c:pt>
                <c:pt idx="886">
                  <c:v>1</c:v>
                </c:pt>
                <c:pt idx="887">
                  <c:v>14</c:v>
                </c:pt>
                <c:pt idx="888">
                  <c:v>2</c:v>
                </c:pt>
                <c:pt idx="889">
                  <c:v>1</c:v>
                </c:pt>
                <c:pt idx="890">
                  <c:v>1</c:v>
                </c:pt>
                <c:pt idx="891">
                  <c:v>1</c:v>
                </c:pt>
                <c:pt idx="892">
                  <c:v>1</c:v>
                </c:pt>
                <c:pt idx="893">
                  <c:v>3</c:v>
                </c:pt>
                <c:pt idx="894">
                  <c:v>1</c:v>
                </c:pt>
                <c:pt idx="895">
                  <c:v>1</c:v>
                </c:pt>
                <c:pt idx="896">
                  <c:v>47</c:v>
                </c:pt>
                <c:pt idx="897">
                  <c:v>1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1</c:v>
                </c:pt>
                <c:pt idx="902">
                  <c:v>1</c:v>
                </c:pt>
                <c:pt idx="903">
                  <c:v>1</c:v>
                </c:pt>
                <c:pt idx="904">
                  <c:v>1</c:v>
                </c:pt>
                <c:pt idx="905">
                  <c:v>1</c:v>
                </c:pt>
                <c:pt idx="906">
                  <c:v>1</c:v>
                </c:pt>
                <c:pt idx="907">
                  <c:v>1</c:v>
                </c:pt>
                <c:pt idx="908">
                  <c:v>1</c:v>
                </c:pt>
                <c:pt idx="909">
                  <c:v>1</c:v>
                </c:pt>
                <c:pt idx="910">
                  <c:v>3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3</c:v>
                </c:pt>
                <c:pt idx="915">
                  <c:v>1</c:v>
                </c:pt>
                <c:pt idx="916">
                  <c:v>1</c:v>
                </c:pt>
                <c:pt idx="917">
                  <c:v>7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3</c:v>
                </c:pt>
                <c:pt idx="926">
                  <c:v>1</c:v>
                </c:pt>
                <c:pt idx="927">
                  <c:v>2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1</c:v>
                </c:pt>
                <c:pt idx="938">
                  <c:v>1</c:v>
                </c:pt>
                <c:pt idx="939">
                  <c:v>1</c:v>
                </c:pt>
                <c:pt idx="940">
                  <c:v>1</c:v>
                </c:pt>
                <c:pt idx="941">
                  <c:v>1</c:v>
                </c:pt>
                <c:pt idx="942">
                  <c:v>1</c:v>
                </c:pt>
                <c:pt idx="943">
                  <c:v>1</c:v>
                </c:pt>
                <c:pt idx="944">
                  <c:v>1</c:v>
                </c:pt>
                <c:pt idx="945">
                  <c:v>3</c:v>
                </c:pt>
                <c:pt idx="946">
                  <c:v>2</c:v>
                </c:pt>
                <c:pt idx="947">
                  <c:v>1</c:v>
                </c:pt>
                <c:pt idx="948">
                  <c:v>1</c:v>
                </c:pt>
                <c:pt idx="949">
                  <c:v>1</c:v>
                </c:pt>
                <c:pt idx="950">
                  <c:v>1</c:v>
                </c:pt>
                <c:pt idx="951">
                  <c:v>3</c:v>
                </c:pt>
                <c:pt idx="952">
                  <c:v>12</c:v>
                </c:pt>
                <c:pt idx="953">
                  <c:v>1</c:v>
                </c:pt>
                <c:pt idx="954">
                  <c:v>1</c:v>
                </c:pt>
                <c:pt idx="955">
                  <c:v>1</c:v>
                </c:pt>
                <c:pt idx="956">
                  <c:v>4</c:v>
                </c:pt>
                <c:pt idx="957">
                  <c:v>1</c:v>
                </c:pt>
                <c:pt idx="958">
                  <c:v>1</c:v>
                </c:pt>
                <c:pt idx="959">
                  <c:v>1</c:v>
                </c:pt>
                <c:pt idx="960">
                  <c:v>1</c:v>
                </c:pt>
                <c:pt idx="961">
                  <c:v>1</c:v>
                </c:pt>
                <c:pt idx="962">
                  <c:v>1</c:v>
                </c:pt>
                <c:pt idx="963">
                  <c:v>1</c:v>
                </c:pt>
                <c:pt idx="964">
                  <c:v>1</c:v>
                </c:pt>
                <c:pt idx="965">
                  <c:v>3</c:v>
                </c:pt>
                <c:pt idx="966">
                  <c:v>1</c:v>
                </c:pt>
                <c:pt idx="967">
                  <c:v>1</c:v>
                </c:pt>
                <c:pt idx="968">
                  <c:v>1</c:v>
                </c:pt>
                <c:pt idx="969">
                  <c:v>1</c:v>
                </c:pt>
                <c:pt idx="970">
                  <c:v>1</c:v>
                </c:pt>
                <c:pt idx="971">
                  <c:v>1</c:v>
                </c:pt>
                <c:pt idx="972">
                  <c:v>1</c:v>
                </c:pt>
                <c:pt idx="973">
                  <c:v>4</c:v>
                </c:pt>
                <c:pt idx="974">
                  <c:v>1</c:v>
                </c:pt>
                <c:pt idx="975">
                  <c:v>1</c:v>
                </c:pt>
                <c:pt idx="976">
                  <c:v>2</c:v>
                </c:pt>
                <c:pt idx="977">
                  <c:v>1</c:v>
                </c:pt>
                <c:pt idx="978">
                  <c:v>1</c:v>
                </c:pt>
                <c:pt idx="979">
                  <c:v>1</c:v>
                </c:pt>
                <c:pt idx="980">
                  <c:v>1</c:v>
                </c:pt>
                <c:pt idx="981">
                  <c:v>2</c:v>
                </c:pt>
                <c:pt idx="982">
                  <c:v>1</c:v>
                </c:pt>
                <c:pt idx="983">
                  <c:v>32</c:v>
                </c:pt>
                <c:pt idx="984">
                  <c:v>1</c:v>
                </c:pt>
                <c:pt idx="985">
                  <c:v>3</c:v>
                </c:pt>
                <c:pt idx="986">
                  <c:v>1</c:v>
                </c:pt>
                <c:pt idx="987">
                  <c:v>26</c:v>
                </c:pt>
                <c:pt idx="988">
                  <c:v>3</c:v>
                </c:pt>
                <c:pt idx="989">
                  <c:v>1</c:v>
                </c:pt>
                <c:pt idx="990">
                  <c:v>1</c:v>
                </c:pt>
                <c:pt idx="991">
                  <c:v>1</c:v>
                </c:pt>
                <c:pt idx="992">
                  <c:v>1</c:v>
                </c:pt>
                <c:pt idx="993">
                  <c:v>2</c:v>
                </c:pt>
                <c:pt idx="994">
                  <c:v>1</c:v>
                </c:pt>
                <c:pt idx="995">
                  <c:v>1</c:v>
                </c:pt>
                <c:pt idx="996">
                  <c:v>18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  <c:pt idx="1000">
                  <c:v>1</c:v>
                </c:pt>
                <c:pt idx="1001">
                  <c:v>1</c:v>
                </c:pt>
                <c:pt idx="1002">
                  <c:v>1</c:v>
                </c:pt>
                <c:pt idx="1003">
                  <c:v>2</c:v>
                </c:pt>
                <c:pt idx="1004">
                  <c:v>1</c:v>
                </c:pt>
                <c:pt idx="1005">
                  <c:v>1</c:v>
                </c:pt>
                <c:pt idx="1006">
                  <c:v>1</c:v>
                </c:pt>
                <c:pt idx="1007">
                  <c:v>2</c:v>
                </c:pt>
                <c:pt idx="1008">
                  <c:v>1</c:v>
                </c:pt>
                <c:pt idx="1009">
                  <c:v>3</c:v>
                </c:pt>
                <c:pt idx="1010">
                  <c:v>2</c:v>
                </c:pt>
                <c:pt idx="1011">
                  <c:v>1</c:v>
                </c:pt>
                <c:pt idx="1012">
                  <c:v>1</c:v>
                </c:pt>
                <c:pt idx="1013">
                  <c:v>1</c:v>
                </c:pt>
                <c:pt idx="1014">
                  <c:v>1</c:v>
                </c:pt>
                <c:pt idx="1015">
                  <c:v>1</c:v>
                </c:pt>
                <c:pt idx="1016">
                  <c:v>1</c:v>
                </c:pt>
                <c:pt idx="1017">
                  <c:v>1</c:v>
                </c:pt>
                <c:pt idx="1018">
                  <c:v>1</c:v>
                </c:pt>
                <c:pt idx="1019">
                  <c:v>1</c:v>
                </c:pt>
                <c:pt idx="1020">
                  <c:v>2</c:v>
                </c:pt>
                <c:pt idx="1021">
                  <c:v>3</c:v>
                </c:pt>
                <c:pt idx="1022">
                  <c:v>1</c:v>
                </c:pt>
                <c:pt idx="1023">
                  <c:v>5</c:v>
                </c:pt>
                <c:pt idx="1024">
                  <c:v>1</c:v>
                </c:pt>
                <c:pt idx="1025">
                  <c:v>1</c:v>
                </c:pt>
                <c:pt idx="1026">
                  <c:v>1</c:v>
                </c:pt>
                <c:pt idx="1027">
                  <c:v>1</c:v>
                </c:pt>
                <c:pt idx="1028">
                  <c:v>1</c:v>
                </c:pt>
                <c:pt idx="1029">
                  <c:v>1</c:v>
                </c:pt>
                <c:pt idx="1030">
                  <c:v>1</c:v>
                </c:pt>
                <c:pt idx="1031">
                  <c:v>1</c:v>
                </c:pt>
                <c:pt idx="1032">
                  <c:v>48</c:v>
                </c:pt>
                <c:pt idx="1033">
                  <c:v>1</c:v>
                </c:pt>
                <c:pt idx="1034">
                  <c:v>1</c:v>
                </c:pt>
                <c:pt idx="1035">
                  <c:v>1</c:v>
                </c:pt>
                <c:pt idx="1036">
                  <c:v>1</c:v>
                </c:pt>
                <c:pt idx="1037">
                  <c:v>1</c:v>
                </c:pt>
                <c:pt idx="1038">
                  <c:v>1</c:v>
                </c:pt>
                <c:pt idx="1039">
                  <c:v>1</c:v>
                </c:pt>
                <c:pt idx="1040">
                  <c:v>2</c:v>
                </c:pt>
                <c:pt idx="1041">
                  <c:v>1</c:v>
                </c:pt>
                <c:pt idx="1042">
                  <c:v>1</c:v>
                </c:pt>
                <c:pt idx="1043">
                  <c:v>1</c:v>
                </c:pt>
                <c:pt idx="1044">
                  <c:v>1</c:v>
                </c:pt>
                <c:pt idx="1045">
                  <c:v>6</c:v>
                </c:pt>
                <c:pt idx="1046">
                  <c:v>1</c:v>
                </c:pt>
                <c:pt idx="1047">
                  <c:v>2</c:v>
                </c:pt>
                <c:pt idx="1048">
                  <c:v>1</c:v>
                </c:pt>
                <c:pt idx="1049">
                  <c:v>1</c:v>
                </c:pt>
                <c:pt idx="1050">
                  <c:v>1</c:v>
                </c:pt>
                <c:pt idx="1051">
                  <c:v>1</c:v>
                </c:pt>
                <c:pt idx="1052">
                  <c:v>1</c:v>
                </c:pt>
                <c:pt idx="1053">
                  <c:v>1</c:v>
                </c:pt>
                <c:pt idx="1054">
                  <c:v>1</c:v>
                </c:pt>
                <c:pt idx="1055">
                  <c:v>1</c:v>
                </c:pt>
                <c:pt idx="1056">
                  <c:v>1</c:v>
                </c:pt>
                <c:pt idx="1057">
                  <c:v>1</c:v>
                </c:pt>
                <c:pt idx="1058">
                  <c:v>1</c:v>
                </c:pt>
                <c:pt idx="1059">
                  <c:v>1</c:v>
                </c:pt>
                <c:pt idx="1060">
                  <c:v>1</c:v>
                </c:pt>
                <c:pt idx="1061">
                  <c:v>1</c:v>
                </c:pt>
                <c:pt idx="1062">
                  <c:v>2</c:v>
                </c:pt>
                <c:pt idx="1063">
                  <c:v>1</c:v>
                </c:pt>
                <c:pt idx="1064">
                  <c:v>2</c:v>
                </c:pt>
                <c:pt idx="1065">
                  <c:v>1</c:v>
                </c:pt>
                <c:pt idx="1066">
                  <c:v>10</c:v>
                </c:pt>
                <c:pt idx="1067">
                  <c:v>1</c:v>
                </c:pt>
                <c:pt idx="1068">
                  <c:v>1</c:v>
                </c:pt>
                <c:pt idx="1069">
                  <c:v>1</c:v>
                </c:pt>
                <c:pt idx="1070">
                  <c:v>1</c:v>
                </c:pt>
                <c:pt idx="1071">
                  <c:v>1</c:v>
                </c:pt>
                <c:pt idx="1072">
                  <c:v>1</c:v>
                </c:pt>
                <c:pt idx="1073">
                  <c:v>1</c:v>
                </c:pt>
                <c:pt idx="1074">
                  <c:v>1</c:v>
                </c:pt>
                <c:pt idx="1075">
                  <c:v>1</c:v>
                </c:pt>
                <c:pt idx="1076">
                  <c:v>1</c:v>
                </c:pt>
                <c:pt idx="1077">
                  <c:v>1</c:v>
                </c:pt>
                <c:pt idx="1078">
                  <c:v>1</c:v>
                </c:pt>
                <c:pt idx="1079">
                  <c:v>1</c:v>
                </c:pt>
                <c:pt idx="1080">
                  <c:v>3</c:v>
                </c:pt>
                <c:pt idx="1081">
                  <c:v>1</c:v>
                </c:pt>
                <c:pt idx="1082">
                  <c:v>1</c:v>
                </c:pt>
                <c:pt idx="1083">
                  <c:v>1</c:v>
                </c:pt>
                <c:pt idx="1084">
                  <c:v>1</c:v>
                </c:pt>
                <c:pt idx="1085">
                  <c:v>1</c:v>
                </c:pt>
                <c:pt idx="1086">
                  <c:v>1</c:v>
                </c:pt>
                <c:pt idx="1087">
                  <c:v>1</c:v>
                </c:pt>
                <c:pt idx="1088">
                  <c:v>1</c:v>
                </c:pt>
                <c:pt idx="1089">
                  <c:v>1</c:v>
                </c:pt>
                <c:pt idx="1090">
                  <c:v>1</c:v>
                </c:pt>
                <c:pt idx="1091">
                  <c:v>1</c:v>
                </c:pt>
                <c:pt idx="1092">
                  <c:v>2</c:v>
                </c:pt>
                <c:pt idx="1093">
                  <c:v>1</c:v>
                </c:pt>
                <c:pt idx="1094">
                  <c:v>2</c:v>
                </c:pt>
                <c:pt idx="1095">
                  <c:v>3</c:v>
                </c:pt>
                <c:pt idx="1096">
                  <c:v>1</c:v>
                </c:pt>
                <c:pt idx="1097">
                  <c:v>1</c:v>
                </c:pt>
                <c:pt idx="1098">
                  <c:v>1</c:v>
                </c:pt>
                <c:pt idx="1099">
                  <c:v>21</c:v>
                </c:pt>
                <c:pt idx="1100">
                  <c:v>1</c:v>
                </c:pt>
                <c:pt idx="1101">
                  <c:v>1</c:v>
                </c:pt>
                <c:pt idx="1102">
                  <c:v>1</c:v>
                </c:pt>
                <c:pt idx="1103">
                  <c:v>2</c:v>
                </c:pt>
                <c:pt idx="1104">
                  <c:v>1</c:v>
                </c:pt>
                <c:pt idx="1105">
                  <c:v>5</c:v>
                </c:pt>
                <c:pt idx="1106">
                  <c:v>1</c:v>
                </c:pt>
                <c:pt idx="1107">
                  <c:v>1</c:v>
                </c:pt>
                <c:pt idx="1108">
                  <c:v>1</c:v>
                </c:pt>
                <c:pt idx="1109">
                  <c:v>1</c:v>
                </c:pt>
                <c:pt idx="1110">
                  <c:v>1</c:v>
                </c:pt>
                <c:pt idx="1111">
                  <c:v>1</c:v>
                </c:pt>
                <c:pt idx="1112">
                  <c:v>16</c:v>
                </c:pt>
                <c:pt idx="1113">
                  <c:v>1</c:v>
                </c:pt>
                <c:pt idx="1114">
                  <c:v>2</c:v>
                </c:pt>
                <c:pt idx="1115">
                  <c:v>1</c:v>
                </c:pt>
                <c:pt idx="1116">
                  <c:v>1</c:v>
                </c:pt>
                <c:pt idx="1117">
                  <c:v>1</c:v>
                </c:pt>
                <c:pt idx="1118">
                  <c:v>1</c:v>
                </c:pt>
                <c:pt idx="1119">
                  <c:v>1</c:v>
                </c:pt>
                <c:pt idx="1120">
                  <c:v>2</c:v>
                </c:pt>
                <c:pt idx="1121">
                  <c:v>1</c:v>
                </c:pt>
                <c:pt idx="1122">
                  <c:v>1</c:v>
                </c:pt>
                <c:pt idx="1123">
                  <c:v>3</c:v>
                </c:pt>
                <c:pt idx="1124">
                  <c:v>1</c:v>
                </c:pt>
                <c:pt idx="1125">
                  <c:v>1</c:v>
                </c:pt>
                <c:pt idx="1126">
                  <c:v>8</c:v>
                </c:pt>
                <c:pt idx="1127">
                  <c:v>18</c:v>
                </c:pt>
                <c:pt idx="1128">
                  <c:v>1</c:v>
                </c:pt>
                <c:pt idx="1129">
                  <c:v>1</c:v>
                </c:pt>
                <c:pt idx="1130">
                  <c:v>1</c:v>
                </c:pt>
                <c:pt idx="1131">
                  <c:v>3</c:v>
                </c:pt>
                <c:pt idx="1132">
                  <c:v>1</c:v>
                </c:pt>
                <c:pt idx="1133">
                  <c:v>1</c:v>
                </c:pt>
                <c:pt idx="1134">
                  <c:v>1</c:v>
                </c:pt>
                <c:pt idx="1135">
                  <c:v>1</c:v>
                </c:pt>
                <c:pt idx="1136">
                  <c:v>4</c:v>
                </c:pt>
                <c:pt idx="1137">
                  <c:v>1</c:v>
                </c:pt>
                <c:pt idx="1138">
                  <c:v>1</c:v>
                </c:pt>
                <c:pt idx="1139">
                  <c:v>1</c:v>
                </c:pt>
                <c:pt idx="1140">
                  <c:v>2</c:v>
                </c:pt>
                <c:pt idx="1141">
                  <c:v>1</c:v>
                </c:pt>
                <c:pt idx="1142">
                  <c:v>2</c:v>
                </c:pt>
                <c:pt idx="1143">
                  <c:v>8</c:v>
                </c:pt>
                <c:pt idx="1144">
                  <c:v>1</c:v>
                </c:pt>
                <c:pt idx="1145">
                  <c:v>1</c:v>
                </c:pt>
                <c:pt idx="1146">
                  <c:v>1</c:v>
                </c:pt>
                <c:pt idx="1147">
                  <c:v>1</c:v>
                </c:pt>
                <c:pt idx="1148">
                  <c:v>1</c:v>
                </c:pt>
                <c:pt idx="1149">
                  <c:v>2</c:v>
                </c:pt>
                <c:pt idx="1150">
                  <c:v>1</c:v>
                </c:pt>
                <c:pt idx="1151">
                  <c:v>1</c:v>
                </c:pt>
                <c:pt idx="1152">
                  <c:v>4</c:v>
                </c:pt>
                <c:pt idx="1153">
                  <c:v>1</c:v>
                </c:pt>
                <c:pt idx="1154">
                  <c:v>5</c:v>
                </c:pt>
                <c:pt idx="1155">
                  <c:v>2</c:v>
                </c:pt>
                <c:pt idx="1156">
                  <c:v>1</c:v>
                </c:pt>
                <c:pt idx="1157">
                  <c:v>1</c:v>
                </c:pt>
                <c:pt idx="1158">
                  <c:v>3</c:v>
                </c:pt>
                <c:pt idx="1159">
                  <c:v>1</c:v>
                </c:pt>
                <c:pt idx="1160">
                  <c:v>1</c:v>
                </c:pt>
                <c:pt idx="1161">
                  <c:v>1</c:v>
                </c:pt>
                <c:pt idx="1162">
                  <c:v>5</c:v>
                </c:pt>
                <c:pt idx="1163">
                  <c:v>1</c:v>
                </c:pt>
                <c:pt idx="1164">
                  <c:v>1</c:v>
                </c:pt>
                <c:pt idx="1165">
                  <c:v>1</c:v>
                </c:pt>
                <c:pt idx="1166">
                  <c:v>2</c:v>
                </c:pt>
                <c:pt idx="1167">
                  <c:v>1</c:v>
                </c:pt>
                <c:pt idx="1168">
                  <c:v>1</c:v>
                </c:pt>
                <c:pt idx="1169">
                  <c:v>2</c:v>
                </c:pt>
                <c:pt idx="1170">
                  <c:v>1</c:v>
                </c:pt>
                <c:pt idx="1171">
                  <c:v>8</c:v>
                </c:pt>
                <c:pt idx="1172">
                  <c:v>2</c:v>
                </c:pt>
                <c:pt idx="1173">
                  <c:v>1</c:v>
                </c:pt>
                <c:pt idx="1174">
                  <c:v>1</c:v>
                </c:pt>
                <c:pt idx="1175">
                  <c:v>1</c:v>
                </c:pt>
                <c:pt idx="1176">
                  <c:v>1</c:v>
                </c:pt>
                <c:pt idx="1177">
                  <c:v>1</c:v>
                </c:pt>
                <c:pt idx="1178">
                  <c:v>1</c:v>
                </c:pt>
                <c:pt idx="1179">
                  <c:v>1</c:v>
                </c:pt>
                <c:pt idx="1180">
                  <c:v>1</c:v>
                </c:pt>
                <c:pt idx="1181">
                  <c:v>1</c:v>
                </c:pt>
                <c:pt idx="1182">
                  <c:v>3</c:v>
                </c:pt>
                <c:pt idx="1183">
                  <c:v>1</c:v>
                </c:pt>
                <c:pt idx="1184">
                  <c:v>1</c:v>
                </c:pt>
                <c:pt idx="1185">
                  <c:v>1</c:v>
                </c:pt>
                <c:pt idx="1186">
                  <c:v>6</c:v>
                </c:pt>
                <c:pt idx="1187">
                  <c:v>2</c:v>
                </c:pt>
                <c:pt idx="1188">
                  <c:v>1</c:v>
                </c:pt>
                <c:pt idx="1189">
                  <c:v>1</c:v>
                </c:pt>
                <c:pt idx="1190">
                  <c:v>1</c:v>
                </c:pt>
                <c:pt idx="1191">
                  <c:v>1</c:v>
                </c:pt>
                <c:pt idx="1192">
                  <c:v>1</c:v>
                </c:pt>
                <c:pt idx="1193">
                  <c:v>4</c:v>
                </c:pt>
                <c:pt idx="1194">
                  <c:v>1</c:v>
                </c:pt>
                <c:pt idx="1195">
                  <c:v>1</c:v>
                </c:pt>
                <c:pt idx="1196">
                  <c:v>1</c:v>
                </c:pt>
                <c:pt idx="1197">
                  <c:v>1</c:v>
                </c:pt>
                <c:pt idx="1198">
                  <c:v>1</c:v>
                </c:pt>
                <c:pt idx="1199">
                  <c:v>1</c:v>
                </c:pt>
                <c:pt idx="1200">
                  <c:v>1</c:v>
                </c:pt>
                <c:pt idx="1201">
                  <c:v>1</c:v>
                </c:pt>
                <c:pt idx="1202">
                  <c:v>1</c:v>
                </c:pt>
                <c:pt idx="1203">
                  <c:v>3</c:v>
                </c:pt>
                <c:pt idx="1204">
                  <c:v>1</c:v>
                </c:pt>
                <c:pt idx="1205">
                  <c:v>1</c:v>
                </c:pt>
                <c:pt idx="1206">
                  <c:v>1</c:v>
                </c:pt>
                <c:pt idx="1207">
                  <c:v>1</c:v>
                </c:pt>
                <c:pt idx="1208">
                  <c:v>1</c:v>
                </c:pt>
                <c:pt idx="1209">
                  <c:v>1</c:v>
                </c:pt>
                <c:pt idx="1210">
                  <c:v>1</c:v>
                </c:pt>
                <c:pt idx="1211">
                  <c:v>1</c:v>
                </c:pt>
                <c:pt idx="1212">
                  <c:v>1</c:v>
                </c:pt>
                <c:pt idx="1213">
                  <c:v>34</c:v>
                </c:pt>
                <c:pt idx="1214">
                  <c:v>1</c:v>
                </c:pt>
                <c:pt idx="1215">
                  <c:v>1</c:v>
                </c:pt>
                <c:pt idx="1216">
                  <c:v>2</c:v>
                </c:pt>
                <c:pt idx="1217">
                  <c:v>1</c:v>
                </c:pt>
                <c:pt idx="1218">
                  <c:v>1</c:v>
                </c:pt>
                <c:pt idx="1219">
                  <c:v>1</c:v>
                </c:pt>
                <c:pt idx="1220">
                  <c:v>1</c:v>
                </c:pt>
                <c:pt idx="1221">
                  <c:v>2</c:v>
                </c:pt>
                <c:pt idx="1222">
                  <c:v>1</c:v>
                </c:pt>
                <c:pt idx="1223">
                  <c:v>1</c:v>
                </c:pt>
                <c:pt idx="1224">
                  <c:v>1</c:v>
                </c:pt>
                <c:pt idx="1225">
                  <c:v>1</c:v>
                </c:pt>
                <c:pt idx="1226">
                  <c:v>1</c:v>
                </c:pt>
                <c:pt idx="1227">
                  <c:v>1</c:v>
                </c:pt>
                <c:pt idx="1228">
                  <c:v>1</c:v>
                </c:pt>
                <c:pt idx="1229">
                  <c:v>1</c:v>
                </c:pt>
                <c:pt idx="1230">
                  <c:v>1</c:v>
                </c:pt>
                <c:pt idx="1231">
                  <c:v>1</c:v>
                </c:pt>
                <c:pt idx="1232">
                  <c:v>1</c:v>
                </c:pt>
                <c:pt idx="1233">
                  <c:v>1</c:v>
                </c:pt>
                <c:pt idx="1234">
                  <c:v>1</c:v>
                </c:pt>
                <c:pt idx="1235">
                  <c:v>1</c:v>
                </c:pt>
                <c:pt idx="1236">
                  <c:v>66</c:v>
                </c:pt>
                <c:pt idx="1237">
                  <c:v>3</c:v>
                </c:pt>
                <c:pt idx="1238">
                  <c:v>1</c:v>
                </c:pt>
                <c:pt idx="1239">
                  <c:v>1</c:v>
                </c:pt>
                <c:pt idx="1240">
                  <c:v>1</c:v>
                </c:pt>
                <c:pt idx="1241">
                  <c:v>1</c:v>
                </c:pt>
                <c:pt idx="1242">
                  <c:v>3</c:v>
                </c:pt>
                <c:pt idx="1243">
                  <c:v>1</c:v>
                </c:pt>
                <c:pt idx="1244">
                  <c:v>7</c:v>
                </c:pt>
                <c:pt idx="1245">
                  <c:v>6</c:v>
                </c:pt>
                <c:pt idx="1246">
                  <c:v>1</c:v>
                </c:pt>
                <c:pt idx="1247">
                  <c:v>2</c:v>
                </c:pt>
                <c:pt idx="1248">
                  <c:v>1</c:v>
                </c:pt>
                <c:pt idx="1249">
                  <c:v>1</c:v>
                </c:pt>
                <c:pt idx="1250">
                  <c:v>1</c:v>
                </c:pt>
                <c:pt idx="1251">
                  <c:v>1</c:v>
                </c:pt>
                <c:pt idx="1252">
                  <c:v>2</c:v>
                </c:pt>
                <c:pt idx="1253">
                  <c:v>1</c:v>
                </c:pt>
                <c:pt idx="1254">
                  <c:v>1</c:v>
                </c:pt>
                <c:pt idx="1255">
                  <c:v>2</c:v>
                </c:pt>
                <c:pt idx="1256">
                  <c:v>1</c:v>
                </c:pt>
                <c:pt idx="1257">
                  <c:v>1</c:v>
                </c:pt>
                <c:pt idx="1258">
                  <c:v>1</c:v>
                </c:pt>
                <c:pt idx="1259">
                  <c:v>1</c:v>
                </c:pt>
                <c:pt idx="1260">
                  <c:v>1</c:v>
                </c:pt>
                <c:pt idx="1261">
                  <c:v>1</c:v>
                </c:pt>
                <c:pt idx="1262">
                  <c:v>3</c:v>
                </c:pt>
                <c:pt idx="1263">
                  <c:v>97</c:v>
                </c:pt>
                <c:pt idx="1264">
                  <c:v>2</c:v>
                </c:pt>
                <c:pt idx="1265">
                  <c:v>2</c:v>
                </c:pt>
                <c:pt idx="1266">
                  <c:v>4</c:v>
                </c:pt>
                <c:pt idx="1267">
                  <c:v>1</c:v>
                </c:pt>
                <c:pt idx="1268">
                  <c:v>1</c:v>
                </c:pt>
                <c:pt idx="1269">
                  <c:v>1</c:v>
                </c:pt>
                <c:pt idx="1270">
                  <c:v>1</c:v>
                </c:pt>
                <c:pt idx="1271">
                  <c:v>2</c:v>
                </c:pt>
                <c:pt idx="1272">
                  <c:v>1</c:v>
                </c:pt>
                <c:pt idx="1273">
                  <c:v>7</c:v>
                </c:pt>
                <c:pt idx="1274">
                  <c:v>1</c:v>
                </c:pt>
                <c:pt idx="1275">
                  <c:v>2</c:v>
                </c:pt>
                <c:pt idx="1276">
                  <c:v>97</c:v>
                </c:pt>
                <c:pt idx="1277">
                  <c:v>1</c:v>
                </c:pt>
                <c:pt idx="1278">
                  <c:v>8</c:v>
                </c:pt>
                <c:pt idx="1279">
                  <c:v>6</c:v>
                </c:pt>
                <c:pt idx="1280">
                  <c:v>1</c:v>
                </c:pt>
                <c:pt idx="1281">
                  <c:v>2</c:v>
                </c:pt>
                <c:pt idx="1282">
                  <c:v>1</c:v>
                </c:pt>
                <c:pt idx="1283">
                  <c:v>5</c:v>
                </c:pt>
                <c:pt idx="1284">
                  <c:v>1</c:v>
                </c:pt>
                <c:pt idx="1285">
                  <c:v>1</c:v>
                </c:pt>
                <c:pt idx="1286">
                  <c:v>1</c:v>
                </c:pt>
                <c:pt idx="1287">
                  <c:v>1</c:v>
                </c:pt>
                <c:pt idx="1288">
                  <c:v>2</c:v>
                </c:pt>
                <c:pt idx="1289">
                  <c:v>42</c:v>
                </c:pt>
                <c:pt idx="1290">
                  <c:v>1</c:v>
                </c:pt>
                <c:pt idx="1291">
                  <c:v>17</c:v>
                </c:pt>
                <c:pt idx="1292">
                  <c:v>1</c:v>
                </c:pt>
                <c:pt idx="1293">
                  <c:v>1</c:v>
                </c:pt>
                <c:pt idx="1294">
                  <c:v>1</c:v>
                </c:pt>
                <c:pt idx="1295">
                  <c:v>3</c:v>
                </c:pt>
                <c:pt idx="1296">
                  <c:v>1</c:v>
                </c:pt>
                <c:pt idx="1297">
                  <c:v>1</c:v>
                </c:pt>
                <c:pt idx="1298">
                  <c:v>1</c:v>
                </c:pt>
                <c:pt idx="1299">
                  <c:v>3</c:v>
                </c:pt>
                <c:pt idx="1300">
                  <c:v>1</c:v>
                </c:pt>
                <c:pt idx="1301">
                  <c:v>1</c:v>
                </c:pt>
                <c:pt idx="1302">
                  <c:v>1</c:v>
                </c:pt>
                <c:pt idx="1303">
                  <c:v>2</c:v>
                </c:pt>
                <c:pt idx="1304">
                  <c:v>1</c:v>
                </c:pt>
                <c:pt idx="1305">
                  <c:v>1</c:v>
                </c:pt>
                <c:pt idx="1306">
                  <c:v>1</c:v>
                </c:pt>
                <c:pt idx="1307">
                  <c:v>865</c:v>
                </c:pt>
                <c:pt idx="1308">
                  <c:v>1</c:v>
                </c:pt>
                <c:pt idx="1309">
                  <c:v>1</c:v>
                </c:pt>
                <c:pt idx="1310">
                  <c:v>1</c:v>
                </c:pt>
                <c:pt idx="1311">
                  <c:v>1</c:v>
                </c:pt>
                <c:pt idx="1312">
                  <c:v>1</c:v>
                </c:pt>
                <c:pt idx="1313">
                  <c:v>1</c:v>
                </c:pt>
                <c:pt idx="1314">
                  <c:v>1</c:v>
                </c:pt>
                <c:pt idx="1315">
                  <c:v>2</c:v>
                </c:pt>
                <c:pt idx="1316">
                  <c:v>4</c:v>
                </c:pt>
                <c:pt idx="1317">
                  <c:v>2</c:v>
                </c:pt>
                <c:pt idx="1318">
                  <c:v>1</c:v>
                </c:pt>
                <c:pt idx="1319">
                  <c:v>1</c:v>
                </c:pt>
                <c:pt idx="1320">
                  <c:v>3</c:v>
                </c:pt>
                <c:pt idx="1321">
                  <c:v>1</c:v>
                </c:pt>
                <c:pt idx="1322">
                  <c:v>13</c:v>
                </c:pt>
                <c:pt idx="1323">
                  <c:v>1</c:v>
                </c:pt>
                <c:pt idx="1324">
                  <c:v>1</c:v>
                </c:pt>
                <c:pt idx="1325">
                  <c:v>1</c:v>
                </c:pt>
                <c:pt idx="1326">
                  <c:v>1</c:v>
                </c:pt>
                <c:pt idx="1327">
                  <c:v>1</c:v>
                </c:pt>
                <c:pt idx="1328">
                  <c:v>1</c:v>
                </c:pt>
                <c:pt idx="1329">
                  <c:v>1</c:v>
                </c:pt>
                <c:pt idx="1330">
                  <c:v>465</c:v>
                </c:pt>
                <c:pt idx="1331">
                  <c:v>1</c:v>
                </c:pt>
                <c:pt idx="1332">
                  <c:v>1</c:v>
                </c:pt>
                <c:pt idx="1333">
                  <c:v>1</c:v>
                </c:pt>
                <c:pt idx="1334">
                  <c:v>3</c:v>
                </c:pt>
                <c:pt idx="1335">
                  <c:v>60</c:v>
                </c:pt>
                <c:pt idx="1336">
                  <c:v>1</c:v>
                </c:pt>
                <c:pt idx="1337">
                  <c:v>4</c:v>
                </c:pt>
                <c:pt idx="1338">
                  <c:v>1</c:v>
                </c:pt>
                <c:pt idx="1339">
                  <c:v>12</c:v>
                </c:pt>
                <c:pt idx="1340">
                  <c:v>1</c:v>
                </c:pt>
                <c:pt idx="1341">
                  <c:v>1</c:v>
                </c:pt>
                <c:pt idx="1342">
                  <c:v>1</c:v>
                </c:pt>
                <c:pt idx="1343">
                  <c:v>1</c:v>
                </c:pt>
                <c:pt idx="1344">
                  <c:v>2</c:v>
                </c:pt>
                <c:pt idx="1345">
                  <c:v>1</c:v>
                </c:pt>
                <c:pt idx="1346">
                  <c:v>1</c:v>
                </c:pt>
                <c:pt idx="1347">
                  <c:v>1</c:v>
                </c:pt>
                <c:pt idx="1348">
                  <c:v>3</c:v>
                </c:pt>
                <c:pt idx="1349">
                  <c:v>65</c:v>
                </c:pt>
                <c:pt idx="1350">
                  <c:v>1</c:v>
                </c:pt>
                <c:pt idx="1351">
                  <c:v>1</c:v>
                </c:pt>
                <c:pt idx="1352">
                  <c:v>1</c:v>
                </c:pt>
                <c:pt idx="1353">
                  <c:v>1</c:v>
                </c:pt>
                <c:pt idx="1354">
                  <c:v>1</c:v>
                </c:pt>
                <c:pt idx="1355">
                  <c:v>4</c:v>
                </c:pt>
                <c:pt idx="1356">
                  <c:v>15</c:v>
                </c:pt>
                <c:pt idx="1357">
                  <c:v>1</c:v>
                </c:pt>
                <c:pt idx="1358">
                  <c:v>8</c:v>
                </c:pt>
                <c:pt idx="1359">
                  <c:v>2</c:v>
                </c:pt>
                <c:pt idx="1360">
                  <c:v>1</c:v>
                </c:pt>
                <c:pt idx="1361">
                  <c:v>1</c:v>
                </c:pt>
                <c:pt idx="1362">
                  <c:v>1</c:v>
                </c:pt>
                <c:pt idx="1363">
                  <c:v>1</c:v>
                </c:pt>
                <c:pt idx="1364">
                  <c:v>1</c:v>
                </c:pt>
                <c:pt idx="1365">
                  <c:v>1</c:v>
                </c:pt>
                <c:pt idx="1366">
                  <c:v>1</c:v>
                </c:pt>
                <c:pt idx="1367">
                  <c:v>1</c:v>
                </c:pt>
                <c:pt idx="1368">
                  <c:v>1</c:v>
                </c:pt>
                <c:pt idx="1369">
                  <c:v>1</c:v>
                </c:pt>
                <c:pt idx="1370">
                  <c:v>1</c:v>
                </c:pt>
                <c:pt idx="1371">
                  <c:v>1</c:v>
                </c:pt>
                <c:pt idx="1372">
                  <c:v>1</c:v>
                </c:pt>
                <c:pt idx="1373">
                  <c:v>1</c:v>
                </c:pt>
                <c:pt idx="1374">
                  <c:v>67</c:v>
                </c:pt>
                <c:pt idx="1375">
                  <c:v>1</c:v>
                </c:pt>
                <c:pt idx="1376">
                  <c:v>2</c:v>
                </c:pt>
                <c:pt idx="1377">
                  <c:v>1</c:v>
                </c:pt>
                <c:pt idx="1378">
                  <c:v>1</c:v>
                </c:pt>
                <c:pt idx="1379">
                  <c:v>2</c:v>
                </c:pt>
                <c:pt idx="1380">
                  <c:v>1</c:v>
                </c:pt>
                <c:pt idx="1381">
                  <c:v>1</c:v>
                </c:pt>
                <c:pt idx="1382">
                  <c:v>34</c:v>
                </c:pt>
                <c:pt idx="1383">
                  <c:v>1</c:v>
                </c:pt>
                <c:pt idx="1384">
                  <c:v>1</c:v>
                </c:pt>
                <c:pt idx="1385">
                  <c:v>10</c:v>
                </c:pt>
                <c:pt idx="1386">
                  <c:v>1</c:v>
                </c:pt>
                <c:pt idx="1387">
                  <c:v>3</c:v>
                </c:pt>
                <c:pt idx="1388">
                  <c:v>1</c:v>
                </c:pt>
                <c:pt idx="1389">
                  <c:v>1</c:v>
                </c:pt>
                <c:pt idx="1390">
                  <c:v>1</c:v>
                </c:pt>
                <c:pt idx="1391">
                  <c:v>1</c:v>
                </c:pt>
                <c:pt idx="1392">
                  <c:v>6</c:v>
                </c:pt>
                <c:pt idx="1393">
                  <c:v>1</c:v>
                </c:pt>
                <c:pt idx="1394">
                  <c:v>1</c:v>
                </c:pt>
                <c:pt idx="1395">
                  <c:v>5</c:v>
                </c:pt>
                <c:pt idx="1396">
                  <c:v>1</c:v>
                </c:pt>
                <c:pt idx="1397">
                  <c:v>1</c:v>
                </c:pt>
                <c:pt idx="1398">
                  <c:v>1</c:v>
                </c:pt>
                <c:pt idx="1399">
                  <c:v>1</c:v>
                </c:pt>
                <c:pt idx="1400">
                  <c:v>1</c:v>
                </c:pt>
                <c:pt idx="1401">
                  <c:v>1</c:v>
                </c:pt>
                <c:pt idx="1402">
                  <c:v>28</c:v>
                </c:pt>
                <c:pt idx="1403">
                  <c:v>7</c:v>
                </c:pt>
                <c:pt idx="1404">
                  <c:v>1</c:v>
                </c:pt>
                <c:pt idx="1405">
                  <c:v>1</c:v>
                </c:pt>
                <c:pt idx="1406">
                  <c:v>1</c:v>
                </c:pt>
                <c:pt idx="1407">
                  <c:v>17</c:v>
                </c:pt>
                <c:pt idx="1408">
                  <c:v>1</c:v>
                </c:pt>
                <c:pt idx="1409">
                  <c:v>3</c:v>
                </c:pt>
                <c:pt idx="1410">
                  <c:v>1</c:v>
                </c:pt>
                <c:pt idx="1411">
                  <c:v>1</c:v>
                </c:pt>
                <c:pt idx="1412">
                  <c:v>1</c:v>
                </c:pt>
                <c:pt idx="1413">
                  <c:v>1</c:v>
                </c:pt>
                <c:pt idx="1414">
                  <c:v>1</c:v>
                </c:pt>
                <c:pt idx="1415">
                  <c:v>1</c:v>
                </c:pt>
                <c:pt idx="1416">
                  <c:v>1</c:v>
                </c:pt>
                <c:pt idx="1417">
                  <c:v>1</c:v>
                </c:pt>
                <c:pt idx="1418">
                  <c:v>1</c:v>
                </c:pt>
                <c:pt idx="1419">
                  <c:v>1</c:v>
                </c:pt>
                <c:pt idx="1420">
                  <c:v>3</c:v>
                </c:pt>
                <c:pt idx="1421">
                  <c:v>1</c:v>
                </c:pt>
                <c:pt idx="1422">
                  <c:v>2</c:v>
                </c:pt>
                <c:pt idx="1423">
                  <c:v>9</c:v>
                </c:pt>
                <c:pt idx="1424">
                  <c:v>1</c:v>
                </c:pt>
                <c:pt idx="1425">
                  <c:v>2</c:v>
                </c:pt>
                <c:pt idx="1426">
                  <c:v>1</c:v>
                </c:pt>
                <c:pt idx="1427">
                  <c:v>1</c:v>
                </c:pt>
                <c:pt idx="1428">
                  <c:v>1</c:v>
                </c:pt>
                <c:pt idx="1429">
                  <c:v>2</c:v>
                </c:pt>
                <c:pt idx="1430">
                  <c:v>1</c:v>
                </c:pt>
                <c:pt idx="1431">
                  <c:v>1</c:v>
                </c:pt>
                <c:pt idx="1432">
                  <c:v>1</c:v>
                </c:pt>
                <c:pt idx="1433">
                  <c:v>1</c:v>
                </c:pt>
                <c:pt idx="1434">
                  <c:v>1</c:v>
                </c:pt>
                <c:pt idx="1435">
                  <c:v>1</c:v>
                </c:pt>
                <c:pt idx="1436">
                  <c:v>5</c:v>
                </c:pt>
                <c:pt idx="1437">
                  <c:v>1</c:v>
                </c:pt>
                <c:pt idx="1438">
                  <c:v>2</c:v>
                </c:pt>
                <c:pt idx="1439">
                  <c:v>1</c:v>
                </c:pt>
                <c:pt idx="1440">
                  <c:v>1</c:v>
                </c:pt>
                <c:pt idx="1441">
                  <c:v>1</c:v>
                </c:pt>
                <c:pt idx="1442">
                  <c:v>3</c:v>
                </c:pt>
                <c:pt idx="1443">
                  <c:v>1</c:v>
                </c:pt>
                <c:pt idx="1444">
                  <c:v>1</c:v>
                </c:pt>
                <c:pt idx="1445">
                  <c:v>60</c:v>
                </c:pt>
                <c:pt idx="1446">
                  <c:v>1</c:v>
                </c:pt>
                <c:pt idx="1447">
                  <c:v>1</c:v>
                </c:pt>
                <c:pt idx="1448">
                  <c:v>1</c:v>
                </c:pt>
                <c:pt idx="1449">
                  <c:v>9</c:v>
                </c:pt>
                <c:pt idx="1450">
                  <c:v>1</c:v>
                </c:pt>
                <c:pt idx="1451">
                  <c:v>1</c:v>
                </c:pt>
                <c:pt idx="1452">
                  <c:v>1</c:v>
                </c:pt>
                <c:pt idx="1453">
                  <c:v>1</c:v>
                </c:pt>
                <c:pt idx="1454">
                  <c:v>1</c:v>
                </c:pt>
                <c:pt idx="1455">
                  <c:v>1</c:v>
                </c:pt>
                <c:pt idx="1456">
                  <c:v>1</c:v>
                </c:pt>
                <c:pt idx="1457">
                  <c:v>1</c:v>
                </c:pt>
                <c:pt idx="1458">
                  <c:v>1</c:v>
                </c:pt>
                <c:pt idx="1459">
                  <c:v>3</c:v>
                </c:pt>
                <c:pt idx="1460">
                  <c:v>4</c:v>
                </c:pt>
                <c:pt idx="1461">
                  <c:v>1</c:v>
                </c:pt>
                <c:pt idx="1462">
                  <c:v>2</c:v>
                </c:pt>
                <c:pt idx="1463">
                  <c:v>1</c:v>
                </c:pt>
                <c:pt idx="1464">
                  <c:v>1</c:v>
                </c:pt>
                <c:pt idx="1465">
                  <c:v>1</c:v>
                </c:pt>
                <c:pt idx="1466">
                  <c:v>1</c:v>
                </c:pt>
                <c:pt idx="1467">
                  <c:v>1</c:v>
                </c:pt>
                <c:pt idx="1468">
                  <c:v>1</c:v>
                </c:pt>
                <c:pt idx="1469">
                  <c:v>1</c:v>
                </c:pt>
                <c:pt idx="1470">
                  <c:v>3</c:v>
                </c:pt>
                <c:pt idx="1471">
                  <c:v>1</c:v>
                </c:pt>
                <c:pt idx="1472">
                  <c:v>1</c:v>
                </c:pt>
                <c:pt idx="1473">
                  <c:v>5</c:v>
                </c:pt>
                <c:pt idx="1474">
                  <c:v>1</c:v>
                </c:pt>
                <c:pt idx="1475">
                  <c:v>2</c:v>
                </c:pt>
                <c:pt idx="1476">
                  <c:v>2</c:v>
                </c:pt>
                <c:pt idx="1477">
                  <c:v>1</c:v>
                </c:pt>
                <c:pt idx="1478">
                  <c:v>7</c:v>
                </c:pt>
                <c:pt idx="1479">
                  <c:v>1</c:v>
                </c:pt>
                <c:pt idx="1480">
                  <c:v>1</c:v>
                </c:pt>
                <c:pt idx="1481">
                  <c:v>2</c:v>
                </c:pt>
                <c:pt idx="1482">
                  <c:v>1</c:v>
                </c:pt>
                <c:pt idx="1483">
                  <c:v>1</c:v>
                </c:pt>
                <c:pt idx="1484">
                  <c:v>1</c:v>
                </c:pt>
                <c:pt idx="1485">
                  <c:v>1</c:v>
                </c:pt>
                <c:pt idx="1486">
                  <c:v>1</c:v>
                </c:pt>
                <c:pt idx="1487">
                  <c:v>1</c:v>
                </c:pt>
                <c:pt idx="1488">
                  <c:v>1</c:v>
                </c:pt>
                <c:pt idx="1489">
                  <c:v>1</c:v>
                </c:pt>
                <c:pt idx="1490">
                  <c:v>1</c:v>
                </c:pt>
                <c:pt idx="1491">
                  <c:v>1</c:v>
                </c:pt>
                <c:pt idx="1492">
                  <c:v>1</c:v>
                </c:pt>
                <c:pt idx="1493">
                  <c:v>1</c:v>
                </c:pt>
                <c:pt idx="1494">
                  <c:v>1</c:v>
                </c:pt>
                <c:pt idx="1495">
                  <c:v>2</c:v>
                </c:pt>
                <c:pt idx="1496">
                  <c:v>1</c:v>
                </c:pt>
                <c:pt idx="1497">
                  <c:v>2</c:v>
                </c:pt>
                <c:pt idx="1498">
                  <c:v>1</c:v>
                </c:pt>
                <c:pt idx="1499">
                  <c:v>1</c:v>
                </c:pt>
                <c:pt idx="1500">
                  <c:v>1</c:v>
                </c:pt>
                <c:pt idx="1501">
                  <c:v>1</c:v>
                </c:pt>
                <c:pt idx="1502">
                  <c:v>1</c:v>
                </c:pt>
                <c:pt idx="1503">
                  <c:v>2</c:v>
                </c:pt>
                <c:pt idx="1504">
                  <c:v>1</c:v>
                </c:pt>
                <c:pt idx="1505">
                  <c:v>1</c:v>
                </c:pt>
                <c:pt idx="1506">
                  <c:v>1</c:v>
                </c:pt>
                <c:pt idx="1507">
                  <c:v>1</c:v>
                </c:pt>
                <c:pt idx="1508">
                  <c:v>1</c:v>
                </c:pt>
                <c:pt idx="1509">
                  <c:v>4</c:v>
                </c:pt>
                <c:pt idx="1510">
                  <c:v>1</c:v>
                </c:pt>
                <c:pt idx="1511">
                  <c:v>1</c:v>
                </c:pt>
                <c:pt idx="1512">
                  <c:v>1</c:v>
                </c:pt>
                <c:pt idx="1513">
                  <c:v>1</c:v>
                </c:pt>
                <c:pt idx="1514">
                  <c:v>2</c:v>
                </c:pt>
                <c:pt idx="1515">
                  <c:v>266</c:v>
                </c:pt>
                <c:pt idx="1516">
                  <c:v>1</c:v>
                </c:pt>
                <c:pt idx="1517">
                  <c:v>1</c:v>
                </c:pt>
                <c:pt idx="1518">
                  <c:v>2</c:v>
                </c:pt>
                <c:pt idx="1519">
                  <c:v>6</c:v>
                </c:pt>
                <c:pt idx="1520">
                  <c:v>1</c:v>
                </c:pt>
                <c:pt idx="1521">
                  <c:v>179</c:v>
                </c:pt>
                <c:pt idx="1522">
                  <c:v>1</c:v>
                </c:pt>
                <c:pt idx="1523">
                  <c:v>3</c:v>
                </c:pt>
                <c:pt idx="1524">
                  <c:v>1</c:v>
                </c:pt>
                <c:pt idx="1525">
                  <c:v>6</c:v>
                </c:pt>
                <c:pt idx="1526">
                  <c:v>2</c:v>
                </c:pt>
                <c:pt idx="1527">
                  <c:v>1</c:v>
                </c:pt>
                <c:pt idx="1528">
                  <c:v>1</c:v>
                </c:pt>
                <c:pt idx="1529">
                  <c:v>3</c:v>
                </c:pt>
                <c:pt idx="1530">
                  <c:v>3</c:v>
                </c:pt>
                <c:pt idx="1531">
                  <c:v>2</c:v>
                </c:pt>
                <c:pt idx="1532">
                  <c:v>1</c:v>
                </c:pt>
                <c:pt idx="1533">
                  <c:v>3</c:v>
                </c:pt>
                <c:pt idx="1534">
                  <c:v>1</c:v>
                </c:pt>
                <c:pt idx="1535">
                  <c:v>1</c:v>
                </c:pt>
                <c:pt idx="1536">
                  <c:v>1</c:v>
                </c:pt>
                <c:pt idx="1537">
                  <c:v>1</c:v>
                </c:pt>
                <c:pt idx="1538">
                  <c:v>1</c:v>
                </c:pt>
                <c:pt idx="1539">
                  <c:v>1</c:v>
                </c:pt>
                <c:pt idx="1540">
                  <c:v>1</c:v>
                </c:pt>
                <c:pt idx="1541">
                  <c:v>1</c:v>
                </c:pt>
                <c:pt idx="1542">
                  <c:v>1</c:v>
                </c:pt>
                <c:pt idx="1543">
                  <c:v>2</c:v>
                </c:pt>
                <c:pt idx="1544">
                  <c:v>2</c:v>
                </c:pt>
                <c:pt idx="1545">
                  <c:v>1</c:v>
                </c:pt>
                <c:pt idx="1546">
                  <c:v>1</c:v>
                </c:pt>
                <c:pt idx="1547">
                  <c:v>1</c:v>
                </c:pt>
                <c:pt idx="1548">
                  <c:v>4</c:v>
                </c:pt>
                <c:pt idx="1549">
                  <c:v>1</c:v>
                </c:pt>
                <c:pt idx="1550">
                  <c:v>1</c:v>
                </c:pt>
                <c:pt idx="1551">
                  <c:v>1</c:v>
                </c:pt>
                <c:pt idx="1552">
                  <c:v>1</c:v>
                </c:pt>
                <c:pt idx="1553">
                  <c:v>1</c:v>
                </c:pt>
                <c:pt idx="1554">
                  <c:v>1</c:v>
                </c:pt>
                <c:pt idx="1555">
                  <c:v>35</c:v>
                </c:pt>
                <c:pt idx="1556">
                  <c:v>1</c:v>
                </c:pt>
                <c:pt idx="1557">
                  <c:v>1</c:v>
                </c:pt>
                <c:pt idx="1558">
                  <c:v>1</c:v>
                </c:pt>
                <c:pt idx="1559">
                  <c:v>1</c:v>
                </c:pt>
                <c:pt idx="1560">
                  <c:v>44</c:v>
                </c:pt>
                <c:pt idx="1561">
                  <c:v>13</c:v>
                </c:pt>
                <c:pt idx="1562">
                  <c:v>1</c:v>
                </c:pt>
                <c:pt idx="1563">
                  <c:v>2</c:v>
                </c:pt>
                <c:pt idx="1564">
                  <c:v>1</c:v>
                </c:pt>
                <c:pt idx="1565">
                  <c:v>3</c:v>
                </c:pt>
                <c:pt idx="1566">
                  <c:v>1</c:v>
                </c:pt>
                <c:pt idx="1567">
                  <c:v>1</c:v>
                </c:pt>
                <c:pt idx="1568">
                  <c:v>2</c:v>
                </c:pt>
                <c:pt idx="1569">
                  <c:v>1</c:v>
                </c:pt>
                <c:pt idx="1570">
                  <c:v>1</c:v>
                </c:pt>
                <c:pt idx="1571">
                  <c:v>2</c:v>
                </c:pt>
                <c:pt idx="1572">
                  <c:v>2</c:v>
                </c:pt>
                <c:pt idx="1573">
                  <c:v>1</c:v>
                </c:pt>
                <c:pt idx="1574">
                  <c:v>9</c:v>
                </c:pt>
                <c:pt idx="1575">
                  <c:v>1</c:v>
                </c:pt>
                <c:pt idx="1576">
                  <c:v>1</c:v>
                </c:pt>
                <c:pt idx="1577">
                  <c:v>1</c:v>
                </c:pt>
                <c:pt idx="1578">
                  <c:v>1</c:v>
                </c:pt>
                <c:pt idx="1579">
                  <c:v>2</c:v>
                </c:pt>
                <c:pt idx="1580">
                  <c:v>1</c:v>
                </c:pt>
                <c:pt idx="1581">
                  <c:v>1</c:v>
                </c:pt>
                <c:pt idx="1582">
                  <c:v>1</c:v>
                </c:pt>
                <c:pt idx="1583">
                  <c:v>1</c:v>
                </c:pt>
                <c:pt idx="1584">
                  <c:v>3</c:v>
                </c:pt>
                <c:pt idx="1585">
                  <c:v>3</c:v>
                </c:pt>
                <c:pt idx="1586">
                  <c:v>1</c:v>
                </c:pt>
                <c:pt idx="1587">
                  <c:v>1</c:v>
                </c:pt>
                <c:pt idx="1588">
                  <c:v>1</c:v>
                </c:pt>
                <c:pt idx="1589">
                  <c:v>2</c:v>
                </c:pt>
                <c:pt idx="1590">
                  <c:v>1</c:v>
                </c:pt>
                <c:pt idx="1591">
                  <c:v>22</c:v>
                </c:pt>
                <c:pt idx="1592">
                  <c:v>1</c:v>
                </c:pt>
                <c:pt idx="1593">
                  <c:v>1</c:v>
                </c:pt>
                <c:pt idx="1594">
                  <c:v>1</c:v>
                </c:pt>
                <c:pt idx="1595">
                  <c:v>1</c:v>
                </c:pt>
                <c:pt idx="1596">
                  <c:v>3</c:v>
                </c:pt>
                <c:pt idx="1597">
                  <c:v>1</c:v>
                </c:pt>
                <c:pt idx="1598">
                  <c:v>5</c:v>
                </c:pt>
                <c:pt idx="1599">
                  <c:v>1</c:v>
                </c:pt>
                <c:pt idx="1600">
                  <c:v>1</c:v>
                </c:pt>
                <c:pt idx="1601">
                  <c:v>1</c:v>
                </c:pt>
                <c:pt idx="1602">
                  <c:v>1</c:v>
                </c:pt>
                <c:pt idx="1603">
                  <c:v>1</c:v>
                </c:pt>
                <c:pt idx="1604">
                  <c:v>1</c:v>
                </c:pt>
                <c:pt idx="1605">
                  <c:v>2</c:v>
                </c:pt>
                <c:pt idx="1606">
                  <c:v>2</c:v>
                </c:pt>
                <c:pt idx="1607">
                  <c:v>1</c:v>
                </c:pt>
                <c:pt idx="1608">
                  <c:v>1</c:v>
                </c:pt>
                <c:pt idx="1609">
                  <c:v>2</c:v>
                </c:pt>
                <c:pt idx="1610">
                  <c:v>1</c:v>
                </c:pt>
                <c:pt idx="1611">
                  <c:v>1</c:v>
                </c:pt>
                <c:pt idx="1612">
                  <c:v>2</c:v>
                </c:pt>
                <c:pt idx="1613">
                  <c:v>1</c:v>
                </c:pt>
                <c:pt idx="1614">
                  <c:v>1</c:v>
                </c:pt>
                <c:pt idx="1615">
                  <c:v>1</c:v>
                </c:pt>
                <c:pt idx="1616">
                  <c:v>1</c:v>
                </c:pt>
                <c:pt idx="1617">
                  <c:v>1</c:v>
                </c:pt>
                <c:pt idx="1618">
                  <c:v>1</c:v>
                </c:pt>
                <c:pt idx="1619">
                  <c:v>37</c:v>
                </c:pt>
                <c:pt idx="1620">
                  <c:v>3</c:v>
                </c:pt>
                <c:pt idx="1621">
                  <c:v>1</c:v>
                </c:pt>
                <c:pt idx="1622">
                  <c:v>1</c:v>
                </c:pt>
                <c:pt idx="1623">
                  <c:v>1</c:v>
                </c:pt>
                <c:pt idx="1624">
                  <c:v>1</c:v>
                </c:pt>
                <c:pt idx="1625">
                  <c:v>1</c:v>
                </c:pt>
                <c:pt idx="1626">
                  <c:v>1</c:v>
                </c:pt>
                <c:pt idx="1627">
                  <c:v>39</c:v>
                </c:pt>
                <c:pt idx="1628">
                  <c:v>1</c:v>
                </c:pt>
                <c:pt idx="1629">
                  <c:v>1</c:v>
                </c:pt>
                <c:pt idx="1630">
                  <c:v>1</c:v>
                </c:pt>
                <c:pt idx="1631">
                  <c:v>1</c:v>
                </c:pt>
                <c:pt idx="1632">
                  <c:v>15</c:v>
                </c:pt>
                <c:pt idx="1633">
                  <c:v>1</c:v>
                </c:pt>
                <c:pt idx="1634">
                  <c:v>1</c:v>
                </c:pt>
                <c:pt idx="1635">
                  <c:v>1</c:v>
                </c:pt>
                <c:pt idx="1636">
                  <c:v>1</c:v>
                </c:pt>
                <c:pt idx="1637">
                  <c:v>1</c:v>
                </c:pt>
                <c:pt idx="1638">
                  <c:v>1</c:v>
                </c:pt>
                <c:pt idx="1639">
                  <c:v>1</c:v>
                </c:pt>
                <c:pt idx="1640">
                  <c:v>5</c:v>
                </c:pt>
                <c:pt idx="1641">
                  <c:v>1</c:v>
                </c:pt>
                <c:pt idx="1642">
                  <c:v>1</c:v>
                </c:pt>
                <c:pt idx="1643">
                  <c:v>1</c:v>
                </c:pt>
                <c:pt idx="1644">
                  <c:v>1</c:v>
                </c:pt>
                <c:pt idx="1645">
                  <c:v>1</c:v>
                </c:pt>
                <c:pt idx="1646">
                  <c:v>4</c:v>
                </c:pt>
                <c:pt idx="1647">
                  <c:v>1</c:v>
                </c:pt>
                <c:pt idx="1648">
                  <c:v>1</c:v>
                </c:pt>
                <c:pt idx="1649">
                  <c:v>1</c:v>
                </c:pt>
                <c:pt idx="1650">
                  <c:v>3</c:v>
                </c:pt>
                <c:pt idx="1651">
                  <c:v>23</c:v>
                </c:pt>
                <c:pt idx="1652">
                  <c:v>2</c:v>
                </c:pt>
                <c:pt idx="1653">
                  <c:v>3</c:v>
                </c:pt>
                <c:pt idx="1654">
                  <c:v>1</c:v>
                </c:pt>
                <c:pt idx="1655">
                  <c:v>1</c:v>
                </c:pt>
                <c:pt idx="1656">
                  <c:v>3</c:v>
                </c:pt>
                <c:pt idx="1657">
                  <c:v>1</c:v>
                </c:pt>
                <c:pt idx="1658">
                  <c:v>2</c:v>
                </c:pt>
                <c:pt idx="1659">
                  <c:v>1</c:v>
                </c:pt>
                <c:pt idx="1660">
                  <c:v>1</c:v>
                </c:pt>
                <c:pt idx="1661">
                  <c:v>1</c:v>
                </c:pt>
                <c:pt idx="1662">
                  <c:v>1</c:v>
                </c:pt>
                <c:pt idx="1663">
                  <c:v>1</c:v>
                </c:pt>
                <c:pt idx="1664">
                  <c:v>2</c:v>
                </c:pt>
                <c:pt idx="1665">
                  <c:v>1</c:v>
                </c:pt>
                <c:pt idx="1666">
                  <c:v>1</c:v>
                </c:pt>
                <c:pt idx="1667">
                  <c:v>1</c:v>
                </c:pt>
                <c:pt idx="1668">
                  <c:v>14</c:v>
                </c:pt>
                <c:pt idx="1669">
                  <c:v>1</c:v>
                </c:pt>
                <c:pt idx="1670">
                  <c:v>2</c:v>
                </c:pt>
                <c:pt idx="1671">
                  <c:v>1</c:v>
                </c:pt>
                <c:pt idx="1672">
                  <c:v>1</c:v>
                </c:pt>
                <c:pt idx="1673">
                  <c:v>1</c:v>
                </c:pt>
                <c:pt idx="1674">
                  <c:v>1</c:v>
                </c:pt>
                <c:pt idx="1675">
                  <c:v>1</c:v>
                </c:pt>
                <c:pt idx="1676">
                  <c:v>1</c:v>
                </c:pt>
                <c:pt idx="1677">
                  <c:v>1</c:v>
                </c:pt>
                <c:pt idx="1678">
                  <c:v>1</c:v>
                </c:pt>
                <c:pt idx="1679">
                  <c:v>1</c:v>
                </c:pt>
                <c:pt idx="1680">
                  <c:v>1</c:v>
                </c:pt>
                <c:pt idx="1681">
                  <c:v>1</c:v>
                </c:pt>
                <c:pt idx="1682">
                  <c:v>1</c:v>
                </c:pt>
                <c:pt idx="1683">
                  <c:v>1</c:v>
                </c:pt>
                <c:pt idx="1684">
                  <c:v>2</c:v>
                </c:pt>
                <c:pt idx="1685">
                  <c:v>1</c:v>
                </c:pt>
                <c:pt idx="1686">
                  <c:v>2</c:v>
                </c:pt>
                <c:pt idx="1687">
                  <c:v>1</c:v>
                </c:pt>
                <c:pt idx="1688">
                  <c:v>1</c:v>
                </c:pt>
                <c:pt idx="1689">
                  <c:v>3</c:v>
                </c:pt>
                <c:pt idx="1690">
                  <c:v>1</c:v>
                </c:pt>
                <c:pt idx="1691">
                  <c:v>1</c:v>
                </c:pt>
                <c:pt idx="1692">
                  <c:v>1</c:v>
                </c:pt>
                <c:pt idx="1693">
                  <c:v>1</c:v>
                </c:pt>
                <c:pt idx="1694">
                  <c:v>2</c:v>
                </c:pt>
                <c:pt idx="1695">
                  <c:v>1</c:v>
                </c:pt>
                <c:pt idx="1696">
                  <c:v>1</c:v>
                </c:pt>
                <c:pt idx="1697">
                  <c:v>1</c:v>
                </c:pt>
                <c:pt idx="1698">
                  <c:v>1</c:v>
                </c:pt>
                <c:pt idx="1699">
                  <c:v>2</c:v>
                </c:pt>
                <c:pt idx="1700">
                  <c:v>95</c:v>
                </c:pt>
                <c:pt idx="1701">
                  <c:v>1</c:v>
                </c:pt>
                <c:pt idx="1702">
                  <c:v>3</c:v>
                </c:pt>
                <c:pt idx="1703">
                  <c:v>2</c:v>
                </c:pt>
                <c:pt idx="1704">
                  <c:v>1</c:v>
                </c:pt>
                <c:pt idx="1705">
                  <c:v>1</c:v>
                </c:pt>
                <c:pt idx="1706">
                  <c:v>29</c:v>
                </c:pt>
                <c:pt idx="1707">
                  <c:v>1</c:v>
                </c:pt>
                <c:pt idx="1708">
                  <c:v>1</c:v>
                </c:pt>
                <c:pt idx="1709">
                  <c:v>3</c:v>
                </c:pt>
                <c:pt idx="1710">
                  <c:v>1</c:v>
                </c:pt>
                <c:pt idx="1711">
                  <c:v>1</c:v>
                </c:pt>
                <c:pt idx="1712">
                  <c:v>1</c:v>
                </c:pt>
                <c:pt idx="1713">
                  <c:v>4</c:v>
                </c:pt>
                <c:pt idx="1714">
                  <c:v>1</c:v>
                </c:pt>
                <c:pt idx="1715">
                  <c:v>1</c:v>
                </c:pt>
                <c:pt idx="1716">
                  <c:v>1</c:v>
                </c:pt>
                <c:pt idx="1717">
                  <c:v>8</c:v>
                </c:pt>
                <c:pt idx="1718">
                  <c:v>2</c:v>
                </c:pt>
                <c:pt idx="1719">
                  <c:v>1</c:v>
                </c:pt>
                <c:pt idx="1720">
                  <c:v>1</c:v>
                </c:pt>
                <c:pt idx="1721">
                  <c:v>2</c:v>
                </c:pt>
                <c:pt idx="1722">
                  <c:v>1</c:v>
                </c:pt>
                <c:pt idx="1723">
                  <c:v>17</c:v>
                </c:pt>
                <c:pt idx="1724">
                  <c:v>17</c:v>
                </c:pt>
                <c:pt idx="1725">
                  <c:v>1</c:v>
                </c:pt>
                <c:pt idx="1726">
                  <c:v>2</c:v>
                </c:pt>
                <c:pt idx="1727">
                  <c:v>1</c:v>
                </c:pt>
                <c:pt idx="1728">
                  <c:v>1</c:v>
                </c:pt>
                <c:pt idx="1729">
                  <c:v>1</c:v>
                </c:pt>
                <c:pt idx="1730">
                  <c:v>1</c:v>
                </c:pt>
                <c:pt idx="1731">
                  <c:v>1</c:v>
                </c:pt>
                <c:pt idx="1732">
                  <c:v>1</c:v>
                </c:pt>
                <c:pt idx="1733">
                  <c:v>1</c:v>
                </c:pt>
                <c:pt idx="1734">
                  <c:v>1</c:v>
                </c:pt>
                <c:pt idx="1735">
                  <c:v>1</c:v>
                </c:pt>
                <c:pt idx="1736">
                  <c:v>1</c:v>
                </c:pt>
                <c:pt idx="1737">
                  <c:v>1</c:v>
                </c:pt>
                <c:pt idx="1738">
                  <c:v>2</c:v>
                </c:pt>
                <c:pt idx="1739">
                  <c:v>4</c:v>
                </c:pt>
                <c:pt idx="1740">
                  <c:v>1</c:v>
                </c:pt>
                <c:pt idx="1741">
                  <c:v>1</c:v>
                </c:pt>
                <c:pt idx="1742">
                  <c:v>3</c:v>
                </c:pt>
                <c:pt idx="1743">
                  <c:v>1</c:v>
                </c:pt>
                <c:pt idx="1744">
                  <c:v>7</c:v>
                </c:pt>
                <c:pt idx="1745">
                  <c:v>2</c:v>
                </c:pt>
                <c:pt idx="1746">
                  <c:v>1</c:v>
                </c:pt>
                <c:pt idx="1747">
                  <c:v>1</c:v>
                </c:pt>
                <c:pt idx="1748">
                  <c:v>1</c:v>
                </c:pt>
                <c:pt idx="1749">
                  <c:v>1</c:v>
                </c:pt>
                <c:pt idx="1750">
                  <c:v>140</c:v>
                </c:pt>
                <c:pt idx="1751">
                  <c:v>2</c:v>
                </c:pt>
                <c:pt idx="1752">
                  <c:v>3</c:v>
                </c:pt>
                <c:pt idx="1753">
                  <c:v>1</c:v>
                </c:pt>
                <c:pt idx="1754">
                  <c:v>1</c:v>
                </c:pt>
                <c:pt idx="1755">
                  <c:v>6</c:v>
                </c:pt>
                <c:pt idx="1756">
                  <c:v>1</c:v>
                </c:pt>
                <c:pt idx="1757">
                  <c:v>2</c:v>
                </c:pt>
                <c:pt idx="1758">
                  <c:v>1</c:v>
                </c:pt>
                <c:pt idx="1759">
                  <c:v>1</c:v>
                </c:pt>
                <c:pt idx="1760">
                  <c:v>1</c:v>
                </c:pt>
                <c:pt idx="1761">
                  <c:v>3</c:v>
                </c:pt>
                <c:pt idx="1762">
                  <c:v>9</c:v>
                </c:pt>
                <c:pt idx="1763">
                  <c:v>1</c:v>
                </c:pt>
                <c:pt idx="1764">
                  <c:v>1</c:v>
                </c:pt>
                <c:pt idx="1765">
                  <c:v>1</c:v>
                </c:pt>
                <c:pt idx="1766">
                  <c:v>18</c:v>
                </c:pt>
                <c:pt idx="1767">
                  <c:v>1</c:v>
                </c:pt>
                <c:pt idx="1768">
                  <c:v>1</c:v>
                </c:pt>
                <c:pt idx="1769">
                  <c:v>1</c:v>
                </c:pt>
                <c:pt idx="1770">
                  <c:v>10</c:v>
                </c:pt>
                <c:pt idx="1771">
                  <c:v>1</c:v>
                </c:pt>
                <c:pt idx="1772">
                  <c:v>2</c:v>
                </c:pt>
                <c:pt idx="1773">
                  <c:v>1</c:v>
                </c:pt>
                <c:pt idx="1774">
                  <c:v>1</c:v>
                </c:pt>
                <c:pt idx="1775">
                  <c:v>1</c:v>
                </c:pt>
                <c:pt idx="1776">
                  <c:v>2</c:v>
                </c:pt>
                <c:pt idx="1777">
                  <c:v>3</c:v>
                </c:pt>
                <c:pt idx="1778">
                  <c:v>1</c:v>
                </c:pt>
                <c:pt idx="1779">
                  <c:v>4</c:v>
                </c:pt>
                <c:pt idx="1780">
                  <c:v>1</c:v>
                </c:pt>
                <c:pt idx="1781">
                  <c:v>3</c:v>
                </c:pt>
                <c:pt idx="1782">
                  <c:v>1</c:v>
                </c:pt>
                <c:pt idx="1783">
                  <c:v>2</c:v>
                </c:pt>
                <c:pt idx="1784">
                  <c:v>1</c:v>
                </c:pt>
                <c:pt idx="1785">
                  <c:v>1</c:v>
                </c:pt>
                <c:pt idx="1786">
                  <c:v>1</c:v>
                </c:pt>
                <c:pt idx="1787">
                  <c:v>1</c:v>
                </c:pt>
                <c:pt idx="1788">
                  <c:v>2</c:v>
                </c:pt>
                <c:pt idx="1789">
                  <c:v>2</c:v>
                </c:pt>
                <c:pt idx="1790">
                  <c:v>2</c:v>
                </c:pt>
                <c:pt idx="1791">
                  <c:v>1</c:v>
                </c:pt>
                <c:pt idx="1792">
                  <c:v>1</c:v>
                </c:pt>
                <c:pt idx="1793">
                  <c:v>5</c:v>
                </c:pt>
                <c:pt idx="1794">
                  <c:v>1</c:v>
                </c:pt>
                <c:pt idx="1795">
                  <c:v>1</c:v>
                </c:pt>
                <c:pt idx="1796">
                  <c:v>14</c:v>
                </c:pt>
                <c:pt idx="1797">
                  <c:v>2</c:v>
                </c:pt>
                <c:pt idx="1798">
                  <c:v>3</c:v>
                </c:pt>
                <c:pt idx="1799">
                  <c:v>1</c:v>
                </c:pt>
                <c:pt idx="1800">
                  <c:v>1</c:v>
                </c:pt>
                <c:pt idx="1801">
                  <c:v>1</c:v>
                </c:pt>
                <c:pt idx="1802">
                  <c:v>1</c:v>
                </c:pt>
                <c:pt idx="1803">
                  <c:v>1</c:v>
                </c:pt>
                <c:pt idx="1804">
                  <c:v>1</c:v>
                </c:pt>
                <c:pt idx="1805">
                  <c:v>1</c:v>
                </c:pt>
                <c:pt idx="1806">
                  <c:v>1</c:v>
                </c:pt>
                <c:pt idx="1807">
                  <c:v>2</c:v>
                </c:pt>
                <c:pt idx="1808">
                  <c:v>10</c:v>
                </c:pt>
                <c:pt idx="1809">
                  <c:v>2</c:v>
                </c:pt>
                <c:pt idx="1810">
                  <c:v>1</c:v>
                </c:pt>
                <c:pt idx="1811">
                  <c:v>2</c:v>
                </c:pt>
                <c:pt idx="1812">
                  <c:v>1</c:v>
                </c:pt>
                <c:pt idx="1813">
                  <c:v>1</c:v>
                </c:pt>
                <c:pt idx="1814">
                  <c:v>3</c:v>
                </c:pt>
                <c:pt idx="1815">
                  <c:v>1</c:v>
                </c:pt>
                <c:pt idx="1816">
                  <c:v>1</c:v>
                </c:pt>
                <c:pt idx="1817">
                  <c:v>1</c:v>
                </c:pt>
                <c:pt idx="1818">
                  <c:v>1</c:v>
                </c:pt>
                <c:pt idx="1819">
                  <c:v>2</c:v>
                </c:pt>
                <c:pt idx="1820">
                  <c:v>1</c:v>
                </c:pt>
                <c:pt idx="1821">
                  <c:v>1</c:v>
                </c:pt>
                <c:pt idx="1822">
                  <c:v>1</c:v>
                </c:pt>
                <c:pt idx="1823">
                  <c:v>1</c:v>
                </c:pt>
                <c:pt idx="1824">
                  <c:v>1</c:v>
                </c:pt>
                <c:pt idx="182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2C-4EE7-992B-A8A0CE9AC9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1291080831"/>
        <c:axId val="1756860703"/>
      </c:barChart>
      <c:catAx>
        <c:axId val="129108083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6860703"/>
        <c:crosses val="autoZero"/>
        <c:auto val="1"/>
        <c:lblAlgn val="ctr"/>
        <c:lblOffset val="100"/>
        <c:noMultiLvlLbl val="0"/>
      </c:catAx>
      <c:valAx>
        <c:axId val="1756860703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10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[Sachin - Zomato Project.xlsx]Sheet9!PivotTable7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No of Restaurants open in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6.842839184351103E-2"/>
          <c:y val="0.26521778607353957"/>
          <c:w val="0.91640285578637137"/>
          <c:h val="0.62011116916159714"/>
        </c:manualLayout>
      </c:layout>
      <c:pieChart>
        <c:varyColors val="1"/>
        <c:ser>
          <c:idx val="0"/>
          <c:order val="0"/>
          <c:tx>
            <c:strRef>
              <c:f>Sheet9!$B$1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0D0-4DA5-A491-369661BDE72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0D0-4DA5-A491-369661BDE72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0D0-4DA5-A491-369661BDE72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0D0-4DA5-A491-369661BDE720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0D0-4DA5-A491-369661BDE720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F0D0-4DA5-A491-369661BDE720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F0D0-4DA5-A491-369661BDE720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F0D0-4DA5-A491-369661BDE720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F0D0-4DA5-A491-369661BDE72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Sheet9!$A$2:$A$11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strCache>
            </c:strRef>
          </c:cat>
          <c:val>
            <c:numRef>
              <c:f>Sheet9!$B$2:$B$11</c:f>
              <c:numCache>
                <c:formatCode>General</c:formatCode>
                <c:ptCount val="9"/>
                <c:pt idx="0">
                  <c:v>1080</c:v>
                </c:pt>
                <c:pt idx="1">
                  <c:v>1098</c:v>
                </c:pt>
                <c:pt idx="2">
                  <c:v>1022</c:v>
                </c:pt>
                <c:pt idx="3">
                  <c:v>1061</c:v>
                </c:pt>
                <c:pt idx="4">
                  <c:v>1051</c:v>
                </c:pt>
                <c:pt idx="5">
                  <c:v>1024</c:v>
                </c:pt>
                <c:pt idx="6">
                  <c:v>1027</c:v>
                </c:pt>
                <c:pt idx="7">
                  <c:v>1086</c:v>
                </c:pt>
                <c:pt idx="8">
                  <c:v>1102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F0D0-4DA5-A491-369661BDE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E203-BFF2-4F89-B17E-39933AC0F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0374A-DEC2-4A1C-9802-EA4D1BD91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38F4F-8B73-4E27-8D4D-DD42CBEEE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5F87-8760-45E2-9DCD-4703D2396250}" type="datetimeFigureOut">
              <a:rPr lang="en-US" smtClean="0"/>
              <a:t>08-Dec-23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38BD2-022C-4E5B-96CE-670824E6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F8942-75F8-405B-81B3-CC08AB8E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4465-49B7-4010-BD5D-F4176165A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0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C9265-36D1-40C7-A41E-3DACA08C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F72BA-A562-48DA-91C3-9382A6A3B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C8A81-6CFE-4CB6-ADEA-67C3883F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5F87-8760-45E2-9DCD-4703D2396250}" type="datetimeFigureOut">
              <a:rPr lang="en-US" smtClean="0"/>
              <a:t>08-Dec-23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24424-461C-4140-ABA1-085F6951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3A1CF-3951-41DD-9B11-4FF51D7D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4465-49B7-4010-BD5D-F4176165A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7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97B8C5-A26A-421C-86F3-2D655B1C4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EE640-4B3C-4633-BBD5-F61A9A793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7CB21-799E-4675-9300-F78E5207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5F87-8760-45E2-9DCD-4703D2396250}" type="datetimeFigureOut">
              <a:rPr lang="en-US" smtClean="0"/>
              <a:t>08-Dec-23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BD99F-8464-4789-849B-8F913D31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73132-C178-40FC-8259-0B28E5E2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4465-49B7-4010-BD5D-F4176165A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83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05C4-5DB2-4ECA-BEA0-7FF73B5166D7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4F8A-8359-4C13-9048-BF58EFE7F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86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A154-C240-441B-AE66-5B7CBAF1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B17BB-6565-49D1-8C39-7BD7B0B4D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529EC-0B50-4F1F-9391-6E89E109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5F87-8760-45E2-9DCD-4703D2396250}" type="datetimeFigureOut">
              <a:rPr lang="en-US" smtClean="0"/>
              <a:t>08-Dec-23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D019C-9226-48CB-A4F8-C6CE7713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B5226-59AB-4AB5-B4FA-249B4A18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4465-49B7-4010-BD5D-F4176165A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3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DC4A-D80D-4924-B5C5-007C785B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41E0B-83BF-433B-9D97-523DB802B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D1540-C6BE-40B6-AE4E-590B6881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5F87-8760-45E2-9DCD-4703D2396250}" type="datetimeFigureOut">
              <a:rPr lang="en-US" smtClean="0"/>
              <a:t>08-Dec-23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C93F2-3987-4064-AD47-D2EE5931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18C67-A07B-4327-8D67-58F8C771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4465-49B7-4010-BD5D-F4176165A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B842-5E38-4A4A-ABDB-4257D9E61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F5650-E2BA-4D14-A99B-86E0AD413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E3439-D0D4-45F6-9957-F2DA61817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3EEFB-65DA-4ADB-B164-5950493C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5F87-8760-45E2-9DCD-4703D2396250}" type="datetimeFigureOut">
              <a:rPr lang="en-US" smtClean="0"/>
              <a:t>08-Dec-23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DD0A2-E120-4297-94E1-DFF04D3A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B0F1F-F846-4FD1-AC16-06B481E9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4465-49B7-4010-BD5D-F4176165A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715F-5C13-422B-98C0-C8D2E1F2D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EEC45-983E-45E0-8DC9-D6A60CF4E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E0D1D-AFC6-4F45-A442-43E75188E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A23D54-38F2-4CC7-B3E3-92C209EAA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CC7DB-3DA2-4E9D-BFFB-FD9032BED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02BFB-C43F-4BE0-B4B4-CDC48210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5F87-8760-45E2-9DCD-4703D2396250}" type="datetimeFigureOut">
              <a:rPr lang="en-US" smtClean="0"/>
              <a:t>08-Dec-23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43A8E-3141-4B43-B358-964252FD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C489E3-7FAB-4A83-A00D-E7EDC94D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4465-49B7-4010-BD5D-F4176165A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0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AEE9-6465-4DC5-9DB2-BFA545D6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322A46-106B-4CE3-AABD-5B54B7919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5F87-8760-45E2-9DCD-4703D2396250}" type="datetimeFigureOut">
              <a:rPr lang="en-US" smtClean="0"/>
              <a:t>08-Dec-23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D1599-87E3-4EFC-BA7A-A16901E1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46AD5-8EA9-4E14-A98B-3AE1EC8B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4465-49B7-4010-BD5D-F4176165A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2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22A79-1453-4B87-B680-C463BC66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5F87-8760-45E2-9DCD-4703D2396250}" type="datetimeFigureOut">
              <a:rPr lang="en-US" smtClean="0"/>
              <a:t>08-Dec-23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8E8F2-C030-4311-80A4-FD3A589C3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0491E-32BA-4612-8922-FA811BC5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4465-49B7-4010-BD5D-F4176165A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8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A29E-9DA6-447A-A1CA-06691486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BC869-933E-4770-A8C5-8C195E5C1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305CE-0DC6-42E8-9B10-1C52D2F9A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F40C3-BB81-4A52-B506-EBAB5CC0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5F87-8760-45E2-9DCD-4703D2396250}" type="datetimeFigureOut">
              <a:rPr lang="en-US" smtClean="0"/>
              <a:t>08-Dec-23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59ECD-B65F-467C-A035-96709037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8D9F3-8E92-4E83-B6C5-7CA9888C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4465-49B7-4010-BD5D-F4176165A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6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5101-2D65-4BA4-AC78-99FE9303E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80401-5D66-424C-B3F6-47DB18025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9AC7B-ECCA-4CEF-A4D8-DB083C5F9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A3C58-F3D2-448D-A1AD-D384A132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5F87-8760-45E2-9DCD-4703D2396250}" type="datetimeFigureOut">
              <a:rPr lang="en-US" smtClean="0"/>
              <a:t>08-Dec-23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F0FDF-4605-4513-A194-82A8A5C2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28232-E32E-493E-8A89-9E905B64C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4465-49B7-4010-BD5D-F4176165A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2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5BD0D-ECCE-40AA-9F1B-5EE3906AD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F522F-030E-40E0-8F7A-B07C5D34E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F7D1-4444-4E9C-8712-FD4234D6F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85F87-8760-45E2-9DCD-4703D2396250}" type="datetimeFigureOut">
              <a:rPr lang="en-US" smtClean="0"/>
              <a:t>08-Dec-23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29E9F-B550-41A5-B87B-7794DBE05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19383-5953-45E5-8043-DC4EDD38C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E4465-49B7-4010-BD5D-F4176165A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7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3C7A47-C956-473E-98D9-3F2F3E3F3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12"/>
            <a:ext cx="12192000" cy="692115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514D2EF-6D9D-42C3-8403-369390F312DB}"/>
              </a:ext>
            </a:extLst>
          </p:cNvPr>
          <p:cNvSpPr txBox="1">
            <a:spLocks/>
          </p:cNvSpPr>
          <p:nvPr/>
        </p:nvSpPr>
        <p:spPr>
          <a:xfrm>
            <a:off x="4011082" y="1574801"/>
            <a:ext cx="4161367" cy="158765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EF054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WELCOME</a:t>
            </a:r>
            <a:endParaRPr lang="en-US" sz="6600" b="1" dirty="0">
              <a:solidFill>
                <a:srgbClr val="EF0549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F1842E4-9116-42AB-92D9-EB2BD308668F}"/>
              </a:ext>
            </a:extLst>
          </p:cNvPr>
          <p:cNvSpPr txBox="1">
            <a:spLocks/>
          </p:cNvSpPr>
          <p:nvPr/>
        </p:nvSpPr>
        <p:spPr>
          <a:xfrm>
            <a:off x="842432" y="4132769"/>
            <a:ext cx="10041956" cy="178646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>
                <a:solidFill>
                  <a:srgbClr val="2D2D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RESTAURANT ANALYSIS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2C39DD6-ECB7-4CDD-BFC7-BB46C96823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70" b="24914"/>
          <a:stretch/>
        </p:blipFill>
        <p:spPr>
          <a:xfrm>
            <a:off x="923101" y="3498801"/>
            <a:ext cx="4499702" cy="116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78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D65FA6A-1D15-4549-9A00-EE405A9AF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211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1254560-32C4-483C-970F-A037D82255FA}"/>
              </a:ext>
            </a:extLst>
          </p:cNvPr>
          <p:cNvSpPr txBox="1"/>
          <p:nvPr/>
        </p:nvSpPr>
        <p:spPr>
          <a:xfrm>
            <a:off x="452440" y="1055870"/>
            <a:ext cx="106473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Popular Cuisines: North Indian, Mughlai, fast foods emerged as the most favored among users, indicating strong preferences in taste.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Service Offerings: only 25% of restaurants provide online delivery.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Geographical Insights: Concentration of restaurants is highest in India, indicating strategic market dominance.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Ratings and Satisfaction: Majority of restaurants maintain an average rating of 3-4, highlighting overall satisfaction.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4CDCD7E-714F-446B-BD40-787846482A46}"/>
              </a:ext>
            </a:extLst>
          </p:cNvPr>
          <p:cNvSpPr txBox="1">
            <a:spLocks/>
          </p:cNvSpPr>
          <p:nvPr/>
        </p:nvSpPr>
        <p:spPr>
          <a:xfrm>
            <a:off x="364068" y="261039"/>
            <a:ext cx="4643968" cy="7863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1684212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D65FA6A-1D15-4549-9A00-EE405A9AF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211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E298892-01B8-4A21-82F9-01EDCB90E2C4}"/>
              </a:ext>
            </a:extLst>
          </p:cNvPr>
          <p:cNvSpPr txBox="1">
            <a:spLocks/>
          </p:cNvSpPr>
          <p:nvPr/>
        </p:nvSpPr>
        <p:spPr>
          <a:xfrm>
            <a:off x="364068" y="325171"/>
            <a:ext cx="4643968" cy="7863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CONCLUSIONS AND SUGGESTIONS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87A9A-1A73-4D5B-A1D0-172A2F0C3B55}"/>
              </a:ext>
            </a:extLst>
          </p:cNvPr>
          <p:cNvSpPr txBox="1"/>
          <p:nvPr/>
        </p:nvSpPr>
        <p:spPr>
          <a:xfrm>
            <a:off x="435505" y="1213903"/>
            <a:ext cx="106558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Global Expansion Strategy: 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Leveraging the dominant presence in India, Zomato should focus on global expansion strategies to diversify its market reach and user base.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Enhancing User Ratings: 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Implementing measures to improve user ratings across restaurants, emphasizing quality and customer service, will enhance the platform's credibility.</a:t>
            </a:r>
          </a:p>
          <a:p>
            <a:pPr algn="just"/>
            <a:endParaRPr lang="en-US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Online Delivery Expansion: 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Converting a significant portion of restaurants currently not offering online delivery could significantly benefit the platform by meeting users' preferences for convenience.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Strategic Partnerships: 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Collaborating with local restaurants and forming strategic partnerships can aid in expanding service offerings and geographical presence.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User Engagement Initiatives: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Implementing user engagement campaigns, incentivizing reviews, and introducing loyalty programs could improve user interactions and overall satisfaction.</a:t>
            </a:r>
          </a:p>
        </p:txBody>
      </p:sp>
    </p:spTree>
    <p:extLst>
      <p:ext uri="{BB962C8B-B14F-4D97-AF65-F5344CB8AC3E}">
        <p14:creationId xmlns:p14="http://schemas.microsoft.com/office/powerpoint/2010/main" val="1845281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D65FA6A-1D15-4549-9A00-EE405A9AF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2115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F8F1C31-83AA-4E5B-9DD9-6F2E675D6C98}"/>
              </a:ext>
            </a:extLst>
          </p:cNvPr>
          <p:cNvSpPr txBox="1">
            <a:spLocks/>
          </p:cNvSpPr>
          <p:nvPr/>
        </p:nvSpPr>
        <p:spPr>
          <a:xfrm>
            <a:off x="8030633" y="5333498"/>
            <a:ext cx="4161367" cy="158765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EF054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THANK YOU!</a:t>
            </a:r>
            <a:endParaRPr lang="en-US" sz="6600" b="1" dirty="0">
              <a:solidFill>
                <a:srgbClr val="EF0549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9FD7C3-14FC-4810-86FD-A2CAF358B7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70" b="24914"/>
          <a:stretch/>
        </p:blipFill>
        <p:spPr>
          <a:xfrm>
            <a:off x="296568" y="69799"/>
            <a:ext cx="4499702" cy="116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0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F69798C1-44D0-4909-BB7E-A04EB55BF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189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A1D14A-956D-45D9-9C10-75DC48249201}"/>
              </a:ext>
            </a:extLst>
          </p:cNvPr>
          <p:cNvSpPr txBox="1"/>
          <p:nvPr/>
        </p:nvSpPr>
        <p:spPr>
          <a:xfrm>
            <a:off x="3048000" y="718183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Poppins" panose="00000500000000000000" pitchFamily="2" charset="0"/>
                <a:cs typeface="Poppins" panose="00000500000000000000" pitchFamily="2" charset="0"/>
              </a:rPr>
              <a:t>Group - 05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7CB988-1314-4CCD-90CA-1E141C24C61C}"/>
              </a:ext>
            </a:extLst>
          </p:cNvPr>
          <p:cNvSpPr txBox="1"/>
          <p:nvPr/>
        </p:nvSpPr>
        <p:spPr>
          <a:xfrm>
            <a:off x="886883" y="2952233"/>
            <a:ext cx="61256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Sachin</a:t>
            </a:r>
            <a:r>
              <a:rPr lang="en-US" sz="1200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b="1" dirty="0" err="1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Kakde</a:t>
            </a:r>
            <a:endParaRPr lang="en-US" sz="1200" b="1" dirty="0">
              <a:solidFill>
                <a:srgbClr val="CB202D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98445F-3EEF-4C06-98CF-120BCDDF2D3D}"/>
              </a:ext>
            </a:extLst>
          </p:cNvPr>
          <p:cNvSpPr txBox="1"/>
          <p:nvPr/>
        </p:nvSpPr>
        <p:spPr>
          <a:xfrm>
            <a:off x="5192183" y="2952233"/>
            <a:ext cx="196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Bhagyashree</a:t>
            </a:r>
            <a:r>
              <a:rPr lang="en-US" sz="1200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AC8531-1B68-40A0-A23C-9C49F546B260}"/>
              </a:ext>
            </a:extLst>
          </p:cNvPr>
          <p:cNvSpPr txBox="1"/>
          <p:nvPr/>
        </p:nvSpPr>
        <p:spPr>
          <a:xfrm>
            <a:off x="9748866" y="2952233"/>
            <a:ext cx="196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Nived</a:t>
            </a:r>
            <a:r>
              <a:rPr lang="en-US" sz="1200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b="1" dirty="0" err="1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Puttewar</a:t>
            </a:r>
            <a:endParaRPr lang="en-US" sz="1200" b="1" dirty="0">
              <a:solidFill>
                <a:srgbClr val="CB202D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04D626-342B-4237-8348-895ABA85765A}"/>
              </a:ext>
            </a:extLst>
          </p:cNvPr>
          <p:cNvSpPr txBox="1"/>
          <p:nvPr/>
        </p:nvSpPr>
        <p:spPr>
          <a:xfrm>
            <a:off x="912284" y="5862638"/>
            <a:ext cx="6184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Prabhu Patil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9BD233-BA54-46DE-BF39-38D5B1B24CEC}"/>
              </a:ext>
            </a:extLst>
          </p:cNvPr>
          <p:cNvSpPr txBox="1"/>
          <p:nvPr/>
        </p:nvSpPr>
        <p:spPr>
          <a:xfrm>
            <a:off x="3566524" y="5862638"/>
            <a:ext cx="26152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Kavali</a:t>
            </a:r>
            <a:r>
              <a:rPr lang="en-US" sz="1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Bhanu Prakash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4CBFA-3CAC-4101-A297-D7006CCD2AB6}"/>
              </a:ext>
            </a:extLst>
          </p:cNvPr>
          <p:cNvSpPr txBox="1"/>
          <p:nvPr/>
        </p:nvSpPr>
        <p:spPr>
          <a:xfrm>
            <a:off x="6726768" y="5855155"/>
            <a:ext cx="20319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Priyanshu</a:t>
            </a:r>
            <a:r>
              <a:rPr lang="en-US" sz="1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Nankal</a:t>
            </a: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37D0E3-ED8E-46F6-B2EA-D90890D856AC}"/>
              </a:ext>
            </a:extLst>
          </p:cNvPr>
          <p:cNvSpPr txBox="1"/>
          <p:nvPr/>
        </p:nvSpPr>
        <p:spPr>
          <a:xfrm>
            <a:off x="9687484" y="5829754"/>
            <a:ext cx="20489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Shrikant </a:t>
            </a:r>
            <a:r>
              <a:rPr lang="en-US" sz="1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Warang</a:t>
            </a:r>
            <a:r>
              <a:rPr lang="en-US" sz="1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282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3C7A47-C956-473E-98D9-3F2F3E3F3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12"/>
            <a:ext cx="12192000" cy="69211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C39DD6-ECB7-4CDD-BFC7-BB46C96823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70" b="24914"/>
          <a:stretch/>
        </p:blipFill>
        <p:spPr>
          <a:xfrm>
            <a:off x="8702300" y="101600"/>
            <a:ext cx="3299102" cy="8551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062A9-7646-423D-ADFF-10B3CF6FE034}"/>
              </a:ext>
            </a:extLst>
          </p:cNvPr>
          <p:cNvSpPr txBox="1"/>
          <p:nvPr/>
        </p:nvSpPr>
        <p:spPr>
          <a:xfrm>
            <a:off x="719667" y="1413063"/>
            <a:ext cx="587586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C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Zomato</a:t>
            </a:r>
            <a:r>
              <a:rPr lang="en-US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is an Indian multinational restaurant aggregator and food delivery company that started in 2008.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It serves as a platform for discovering restaurants, providing menus, user reviews, online food ordering, and table reservations.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Zomato's growth has been characterized by its diverse services, including seamless integration for online ordering, table reservations, and in-app cashless payments.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Its success story stems from providing comprehensive restaurant information, menus, and user reviews, contributing to its status as a leading food delivery startup and restaurant aggregator in India.</a:t>
            </a:r>
            <a:endParaRPr lang="en-US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1EE689-9BFB-442E-9621-40B4878E4068}"/>
              </a:ext>
            </a:extLst>
          </p:cNvPr>
          <p:cNvSpPr txBox="1"/>
          <p:nvPr/>
        </p:nvSpPr>
        <p:spPr>
          <a:xfrm>
            <a:off x="7450666" y="4939756"/>
            <a:ext cx="455073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C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Zomato's fiscal year ending March 2023 recorded significant growth, with revenues surging to Rs 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7,079 crore</a:t>
            </a:r>
            <a:r>
              <a:rPr lang="en-US" sz="1600" b="1" i="0" dirty="0">
                <a:solidFill>
                  <a:srgbClr val="C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,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up by 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68.9%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from Rs </a:t>
            </a:r>
            <a:r>
              <a:rPr lang="en-US" sz="1600" b="1" i="0" dirty="0">
                <a:solidFill>
                  <a:srgbClr val="C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4,192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crore in the previous fiscal year</a:t>
            </a:r>
            <a:endParaRPr lang="en-US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DB0942-B1E8-41C9-9730-A5A2E022DE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16" r="65378"/>
          <a:stretch/>
        </p:blipFill>
        <p:spPr>
          <a:xfrm>
            <a:off x="8316563" y="820100"/>
            <a:ext cx="4419665" cy="393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6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F2373D8-F390-4F02-B1BB-1F7562481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" y="-1"/>
            <a:ext cx="12179297" cy="691394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8AAE5FB-5447-4DF8-8F4F-4DE7C892F65D}"/>
              </a:ext>
            </a:extLst>
          </p:cNvPr>
          <p:cNvSpPr txBox="1">
            <a:spLocks/>
          </p:cNvSpPr>
          <p:nvPr/>
        </p:nvSpPr>
        <p:spPr>
          <a:xfrm>
            <a:off x="364068" y="261039"/>
            <a:ext cx="4643968" cy="7863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CHALLENGES OF ZOMATO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0101915-32C9-4260-81D9-AC4357569F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84" r="21184" b="26007"/>
          <a:stretch/>
        </p:blipFill>
        <p:spPr>
          <a:xfrm>
            <a:off x="5508655" y="3809999"/>
            <a:ext cx="6758107" cy="32032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D7FE74B-C966-4862-991F-F626E6F5C919}"/>
              </a:ext>
            </a:extLst>
          </p:cNvPr>
          <p:cNvSpPr txBox="1"/>
          <p:nvPr/>
        </p:nvSpPr>
        <p:spPr>
          <a:xfrm>
            <a:off x="364068" y="1168394"/>
            <a:ext cx="792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Competitive Market 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Rapidly Evolving food Industry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Managing Logistics and Delivery for timely delivery.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Maintaining consistent quality across various restaurants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Balancing and moderating user reviews and ratings to maintain a fair and trustworthy platform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Balancing Growth and Cost and managing financial growth</a:t>
            </a:r>
          </a:p>
          <a:p>
            <a:pPr algn="just"/>
            <a:endParaRPr lang="en-US" sz="160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Adapting to rapidly changing consumer preferences, dietary trends, and technological advancements requires continuous innovation and flexibility.</a:t>
            </a:r>
            <a:endParaRPr lang="en-US" sz="1600" dirty="0">
              <a:solidFill>
                <a:srgbClr val="C00000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16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DFE98B-6910-4987-B539-9AC27D511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155"/>
            <a:ext cx="12192000" cy="69211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D747A1-10C0-4255-9AAB-D85AE6B53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155"/>
            <a:ext cx="10972800" cy="691894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CDF8992-4A80-4DB3-B83A-EE9E0C79159F}"/>
              </a:ext>
            </a:extLst>
          </p:cNvPr>
          <p:cNvSpPr txBox="1"/>
          <p:nvPr/>
        </p:nvSpPr>
        <p:spPr>
          <a:xfrm>
            <a:off x="5287992" y="922863"/>
            <a:ext cx="667572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Data modeling is the process of creating a visual representation of either a whole information system or parts of it to communicate connections between data points and structures.</a:t>
            </a:r>
          </a:p>
          <a:p>
            <a:endParaRPr lang="en-US" sz="160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r>
              <a:rPr lang="en-US" b="1" i="0" dirty="0">
                <a:solidFill>
                  <a:srgbClr val="C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Challenges</a:t>
            </a:r>
          </a:p>
          <a:p>
            <a:endParaRPr lang="en-US" b="1" i="0" dirty="0">
              <a:solidFill>
                <a:srgbClr val="C00000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Lack of data quality and consistency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Large data set may reduce data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Inadequate understanding of business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choosing of right data model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7344598E-582C-4572-A89D-3DDEFB56C0FA}"/>
              </a:ext>
            </a:extLst>
          </p:cNvPr>
          <p:cNvSpPr txBox="1">
            <a:spLocks/>
          </p:cNvSpPr>
          <p:nvPr/>
        </p:nvSpPr>
        <p:spPr>
          <a:xfrm>
            <a:off x="9110134" y="261039"/>
            <a:ext cx="3081866" cy="7863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MODELING</a:t>
            </a:r>
          </a:p>
        </p:txBody>
      </p:sp>
    </p:spTree>
    <p:extLst>
      <p:ext uri="{BB962C8B-B14F-4D97-AF65-F5344CB8AC3E}">
        <p14:creationId xmlns:p14="http://schemas.microsoft.com/office/powerpoint/2010/main" val="821444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DFE98B-6910-4987-B539-9AC27D511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155"/>
            <a:ext cx="12192000" cy="692115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E4316FC-CCC3-45A1-BD3E-1E528097C5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5"/>
          <a:stretch/>
        </p:blipFill>
        <p:spPr>
          <a:xfrm>
            <a:off x="3001793" y="-63155"/>
            <a:ext cx="9190207" cy="692115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CDF8992-4A80-4DB3-B83A-EE9E0C79159F}"/>
              </a:ext>
            </a:extLst>
          </p:cNvPr>
          <p:cNvSpPr txBox="1"/>
          <p:nvPr/>
        </p:nvSpPr>
        <p:spPr>
          <a:xfrm>
            <a:off x="364068" y="1371597"/>
            <a:ext cx="7924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Uncover and analyze user preferences for </a:t>
            </a:r>
            <a:r>
              <a:rPr lang="en-US" sz="1600" i="0" dirty="0">
                <a:solidFill>
                  <a:srgbClr val="C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cuisines, price ranges, and service</a:t>
            </a: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offerings.</a:t>
            </a:r>
          </a:p>
          <a:p>
            <a:pPr algn="just"/>
            <a:endParaRPr lang="en-US" sz="16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Analyze </a:t>
            </a:r>
            <a:r>
              <a:rPr lang="en-US" sz="1600" i="0" dirty="0">
                <a:solidFill>
                  <a:srgbClr val="C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popular cuisines, average cost for two</a:t>
            </a: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, and user interaction with services like table booking and online delivery.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Understand </a:t>
            </a:r>
            <a:r>
              <a:rPr lang="en-US" sz="1600" i="0" dirty="0">
                <a:solidFill>
                  <a:srgbClr val="C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trends in user ratings and reviews </a:t>
            </a: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to gauge customer satisfaction and preferences.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Gain insights into Zomato's </a:t>
            </a:r>
            <a:r>
              <a:rPr lang="en-US" sz="1600" i="0" dirty="0">
                <a:solidFill>
                  <a:srgbClr val="C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market presence and regional preferences</a:t>
            </a: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Explore the distribution of </a:t>
            </a:r>
            <a:r>
              <a:rPr lang="en-US" sz="1600" i="0" dirty="0">
                <a:solidFill>
                  <a:srgbClr val="C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restaurants across different regions, countries, and cities.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Analyze the </a:t>
            </a:r>
            <a:r>
              <a:rPr lang="en-US" sz="1600" i="0" dirty="0">
                <a:solidFill>
                  <a:srgbClr val="C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number of restaurant openings over time </a:t>
            </a: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(yearly, quarterly, monthly) to identify growth patterns.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Determine the percentage of restaurants offering </a:t>
            </a:r>
            <a:r>
              <a:rPr lang="en-US" sz="1600" i="0" dirty="0">
                <a:solidFill>
                  <a:srgbClr val="C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table booking and online delivery.</a:t>
            </a:r>
            <a:endParaRPr lang="en-US" sz="1600" dirty="0">
              <a:solidFill>
                <a:srgbClr val="C00000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7344598E-582C-4572-A89D-3DDEFB56C0FA}"/>
              </a:ext>
            </a:extLst>
          </p:cNvPr>
          <p:cNvSpPr txBox="1">
            <a:spLocks/>
          </p:cNvSpPr>
          <p:nvPr/>
        </p:nvSpPr>
        <p:spPr>
          <a:xfrm>
            <a:off x="364068" y="261039"/>
            <a:ext cx="4643968" cy="7863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59496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DFE98B-6910-4987-B539-9AC27D511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155"/>
            <a:ext cx="12192000" cy="6921155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7344598E-582C-4572-A89D-3DDEFB56C0FA}"/>
              </a:ext>
            </a:extLst>
          </p:cNvPr>
          <p:cNvSpPr txBox="1">
            <a:spLocks/>
          </p:cNvSpPr>
          <p:nvPr/>
        </p:nvSpPr>
        <p:spPr>
          <a:xfrm>
            <a:off x="364068" y="261039"/>
            <a:ext cx="4643968" cy="7863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0F388F-F84F-400A-B802-41586ADC2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7590"/>
            <a:ext cx="12192000" cy="1217485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576D4AA-F3F4-4CBF-9BFA-B5B3B94D44C5}"/>
              </a:ext>
            </a:extLst>
          </p:cNvPr>
          <p:cNvGraphicFramePr>
            <a:graphicFrameLocks/>
          </p:cNvGraphicFramePr>
          <p:nvPr/>
        </p:nvGraphicFramePr>
        <p:xfrm>
          <a:off x="414341" y="2501884"/>
          <a:ext cx="5368392" cy="2988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2C5369-6320-4A52-BB99-6922DD508D7B}"/>
              </a:ext>
            </a:extLst>
          </p:cNvPr>
          <p:cNvSpPr txBox="1"/>
          <p:nvPr/>
        </p:nvSpPr>
        <p:spPr>
          <a:xfrm>
            <a:off x="460907" y="5817426"/>
            <a:ext cx="50207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C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- </a:t>
            </a:r>
            <a:r>
              <a:rPr lang="en-US" sz="17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India</a:t>
            </a:r>
            <a:r>
              <a:rPr lang="en-US" sz="1600" dirty="0">
                <a:solidFill>
                  <a:srgbClr val="C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has highest numbers of restaurants among </a:t>
            </a:r>
            <a:r>
              <a:rPr lang="en-US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15</a:t>
            </a:r>
            <a:r>
              <a:rPr lang="en-US" sz="1600" dirty="0">
                <a:solidFill>
                  <a:srgbClr val="C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Countries.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558418-5139-47B9-A2AC-D971186CCF52}"/>
              </a:ext>
            </a:extLst>
          </p:cNvPr>
          <p:cNvGraphicFramePr>
            <a:graphicFrameLocks/>
          </p:cNvGraphicFramePr>
          <p:nvPr/>
        </p:nvGraphicFramePr>
        <p:xfrm>
          <a:off x="6409270" y="2501884"/>
          <a:ext cx="5266264" cy="2988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3888815-A7FA-4F36-A5C6-7E5752A63E7B}"/>
              </a:ext>
            </a:extLst>
          </p:cNvPr>
          <p:cNvSpPr txBox="1"/>
          <p:nvPr/>
        </p:nvSpPr>
        <p:spPr>
          <a:xfrm>
            <a:off x="6582307" y="5817425"/>
            <a:ext cx="50207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C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- </a:t>
            </a:r>
            <a:r>
              <a:rPr lang="en-US" sz="17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North Indian</a:t>
            </a:r>
            <a:r>
              <a:rPr lang="en-US" sz="1600" dirty="0">
                <a:solidFill>
                  <a:srgbClr val="C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cuisines is most famous cuisines in all over Zomato restaurants.</a:t>
            </a:r>
          </a:p>
        </p:txBody>
      </p:sp>
    </p:spTree>
    <p:extLst>
      <p:ext uri="{BB962C8B-B14F-4D97-AF65-F5344CB8AC3E}">
        <p14:creationId xmlns:p14="http://schemas.microsoft.com/office/powerpoint/2010/main" val="887398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DFE98B-6910-4987-B539-9AC27D511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155"/>
            <a:ext cx="12192000" cy="6921155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7344598E-582C-4572-A89D-3DDEFB56C0FA}"/>
              </a:ext>
            </a:extLst>
          </p:cNvPr>
          <p:cNvSpPr txBox="1">
            <a:spLocks/>
          </p:cNvSpPr>
          <p:nvPr/>
        </p:nvSpPr>
        <p:spPr>
          <a:xfrm>
            <a:off x="364068" y="261039"/>
            <a:ext cx="4643968" cy="7863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2C5369-6320-4A52-BB99-6922DD508D7B}"/>
              </a:ext>
            </a:extLst>
          </p:cNvPr>
          <p:cNvSpPr txBox="1"/>
          <p:nvPr/>
        </p:nvSpPr>
        <p:spPr>
          <a:xfrm>
            <a:off x="460907" y="4809893"/>
            <a:ext cx="50207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C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- </a:t>
            </a:r>
            <a:r>
              <a:rPr lang="en-US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7.14k</a:t>
            </a:r>
            <a:r>
              <a:rPr lang="en-US" sz="1600" dirty="0">
                <a:solidFill>
                  <a:srgbClr val="C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Restaurants comes has less than 10$ average price for two peoples.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888815-A7FA-4F36-A5C6-7E5752A63E7B}"/>
              </a:ext>
            </a:extLst>
          </p:cNvPr>
          <p:cNvSpPr txBox="1"/>
          <p:nvPr/>
        </p:nvSpPr>
        <p:spPr>
          <a:xfrm>
            <a:off x="6314592" y="4769632"/>
            <a:ext cx="5020732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600" dirty="0">
                <a:solidFill>
                  <a:srgbClr val="C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Only  </a:t>
            </a:r>
            <a:r>
              <a:rPr lang="en-US" sz="17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4.39 k </a:t>
            </a:r>
            <a:r>
              <a:rPr lang="en-US" sz="1600" dirty="0">
                <a:solidFill>
                  <a:srgbClr val="C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Restaurants has average rating of 3 to 4. </a:t>
            </a: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C00000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>
                <a:solidFill>
                  <a:srgbClr val="C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As compared to 4 to 5 rating buckets, there are maximum number of restaurants has 1 to 2 ratings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9AEA51-1288-4C78-B5C8-657326426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07" y="1304381"/>
            <a:ext cx="5245626" cy="31171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4538EC-39EA-4F39-B9DF-A89B0BDC5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592" y="1304381"/>
            <a:ext cx="5556161" cy="310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DFE98B-6910-4987-B539-9AC27D511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155"/>
            <a:ext cx="12192000" cy="6921155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7344598E-582C-4572-A89D-3DDEFB56C0FA}"/>
              </a:ext>
            </a:extLst>
          </p:cNvPr>
          <p:cNvSpPr txBox="1">
            <a:spLocks/>
          </p:cNvSpPr>
          <p:nvPr/>
        </p:nvSpPr>
        <p:spPr>
          <a:xfrm>
            <a:off x="364068" y="261039"/>
            <a:ext cx="4643968" cy="7863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2C5369-6320-4A52-BB99-6922DD508D7B}"/>
              </a:ext>
            </a:extLst>
          </p:cNvPr>
          <p:cNvSpPr txBox="1"/>
          <p:nvPr/>
        </p:nvSpPr>
        <p:spPr>
          <a:xfrm>
            <a:off x="460907" y="4809893"/>
            <a:ext cx="50207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C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- Averagely  </a:t>
            </a:r>
            <a:r>
              <a:rPr lang="en-US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1k</a:t>
            </a:r>
            <a:r>
              <a:rPr lang="en-US" sz="1600" dirty="0">
                <a:solidFill>
                  <a:srgbClr val="C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Restaurants were opened per year.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DD3B59E-94D2-4367-9B95-AB7C6E69EFDE}"/>
              </a:ext>
            </a:extLst>
          </p:cNvPr>
          <p:cNvGraphicFramePr>
            <a:graphicFrameLocks/>
          </p:cNvGraphicFramePr>
          <p:nvPr/>
        </p:nvGraphicFramePr>
        <p:xfrm>
          <a:off x="460907" y="1371597"/>
          <a:ext cx="4571999" cy="3102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5AD7D60-1E7E-46D8-9DDC-FB52C6389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9203" y="750154"/>
            <a:ext cx="2357860" cy="21108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B17E56-DD3C-4C60-A8D8-38AEF7A4C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9203" y="4090161"/>
            <a:ext cx="2357860" cy="20550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496A16-4942-42AB-A7D0-33EFFE6E4D40}"/>
              </a:ext>
            </a:extLst>
          </p:cNvPr>
          <p:cNvSpPr txBox="1"/>
          <p:nvPr/>
        </p:nvSpPr>
        <p:spPr>
          <a:xfrm>
            <a:off x="5955774" y="1371597"/>
            <a:ext cx="3416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600" dirty="0">
                <a:solidFill>
                  <a:srgbClr val="C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87.88% Restaurants doesn’t </a:t>
            </a:r>
          </a:p>
          <a:p>
            <a:pPr algn="just"/>
            <a:r>
              <a:rPr lang="en-US" sz="1600" dirty="0">
                <a:solidFill>
                  <a:srgbClr val="C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    Accept table booking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27DE31-5D75-432C-A172-92A6C95F59F7}"/>
              </a:ext>
            </a:extLst>
          </p:cNvPr>
          <p:cNvSpPr txBox="1"/>
          <p:nvPr/>
        </p:nvSpPr>
        <p:spPr>
          <a:xfrm>
            <a:off x="5852377" y="4825280"/>
            <a:ext cx="3416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600" dirty="0">
                <a:solidFill>
                  <a:srgbClr val="C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74.34% Restaurants doesn’t </a:t>
            </a:r>
          </a:p>
          <a:p>
            <a:pPr algn="just"/>
            <a:r>
              <a:rPr lang="en-US" sz="1600" dirty="0">
                <a:solidFill>
                  <a:srgbClr val="C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    Provide delivery </a:t>
            </a:r>
          </a:p>
        </p:txBody>
      </p:sp>
    </p:spTree>
    <p:extLst>
      <p:ext uri="{BB962C8B-B14F-4D97-AF65-F5344CB8AC3E}">
        <p14:creationId xmlns:p14="http://schemas.microsoft.com/office/powerpoint/2010/main" val="2968184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690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Poppins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 KAKDE</dc:creator>
  <cp:lastModifiedBy>SACHIN KAKDE</cp:lastModifiedBy>
  <cp:revision>8</cp:revision>
  <dcterms:created xsi:type="dcterms:W3CDTF">2023-12-08T16:48:33Z</dcterms:created>
  <dcterms:modified xsi:type="dcterms:W3CDTF">2023-12-08T17:58:51Z</dcterms:modified>
</cp:coreProperties>
</file>