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673C-C49C-423B-89F8-1E44BFAE4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Prediction of mobile application rating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ECB91-697F-4400-A66A-25CC3FAC23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Semester project	`</a:t>
            </a:r>
          </a:p>
          <a:p>
            <a:r>
              <a:rPr lang="en-US" dirty="0"/>
              <a:t>By – muhammad </a:t>
            </a:r>
            <a:r>
              <a:rPr lang="en-US" dirty="0" err="1"/>
              <a:t>sahab</a:t>
            </a:r>
            <a:r>
              <a:rPr lang="en-US" dirty="0"/>
              <a:t> </a:t>
            </a:r>
            <a:r>
              <a:rPr lang="en-US" dirty="0" err="1"/>
              <a:t>tariq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86D76-07D8-48B1-B775-FCA5EB623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31304"/>
            <a:ext cx="9603275" cy="5135041"/>
          </a:xfrm>
        </p:spPr>
        <p:txBody>
          <a:bodyPr>
            <a:noAutofit/>
          </a:bodyPr>
          <a:lstStyle/>
          <a:p>
            <a:endParaRPr lang="en-US" sz="1800" b="1" dirty="0"/>
          </a:p>
          <a:p>
            <a:r>
              <a:rPr lang="en-US" sz="1800" b="1" dirty="0"/>
              <a:t>Research Focus: </a:t>
            </a:r>
            <a:r>
              <a:rPr lang="en-US" sz="1800" dirty="0"/>
              <a:t>Prediction of mobile application rating. Dataset contains almost 10,000 rows having 8 attributes. Source of dataset is Kaggle.</a:t>
            </a:r>
          </a:p>
          <a:p>
            <a:endParaRPr lang="en-US" sz="1800" dirty="0"/>
          </a:p>
          <a:p>
            <a:r>
              <a:rPr lang="en-US" sz="1800" b="1" dirty="0"/>
              <a:t>Problem: </a:t>
            </a:r>
          </a:p>
          <a:p>
            <a:pPr lvl="1"/>
            <a:r>
              <a:rPr lang="en-US" dirty="0"/>
              <a:t>Supervised Learning</a:t>
            </a:r>
          </a:p>
          <a:p>
            <a:pPr lvl="1"/>
            <a:r>
              <a:rPr lang="en-US" dirty="0"/>
              <a:t>Regression Problem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Removed Noise from Data:</a:t>
            </a:r>
          </a:p>
          <a:p>
            <a:pPr lvl="1"/>
            <a:r>
              <a:rPr lang="en-US" dirty="0"/>
              <a:t>Make SIZE attribute generic.</a:t>
            </a:r>
          </a:p>
          <a:p>
            <a:pPr lvl="1"/>
            <a:r>
              <a:rPr lang="en-US" dirty="0"/>
              <a:t>Remove + , ` sign from INSTALL column.</a:t>
            </a:r>
          </a:p>
          <a:p>
            <a:pPr lvl="1"/>
            <a:r>
              <a:rPr lang="en-US" dirty="0"/>
              <a:t>Change Last update column.</a:t>
            </a:r>
          </a:p>
          <a:p>
            <a:pPr lvl="1"/>
            <a:r>
              <a:rPr lang="en-US" dirty="0"/>
              <a:t>Remove noise from other columns.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3743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2FD63-B036-4070-9738-F26DE81DAC0F}"/>
              </a:ext>
            </a:extLst>
          </p:cNvPr>
          <p:cNvSpPr/>
          <p:nvPr/>
        </p:nvSpPr>
        <p:spPr>
          <a:xfrm>
            <a:off x="821636" y="476791"/>
            <a:ext cx="932953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Dealing with </a:t>
            </a:r>
            <a:r>
              <a:rPr lang="en-US" dirty="0" err="1"/>
              <a:t>NaN</a:t>
            </a:r>
            <a:r>
              <a:rPr lang="en-US" dirty="0"/>
              <a:t> values: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almost 1500+ </a:t>
            </a:r>
            <a:r>
              <a:rPr lang="en-US" dirty="0" err="1"/>
              <a:t>NaN</a:t>
            </a:r>
            <a:r>
              <a:rPr lang="en-US" dirty="0"/>
              <a:t>  values in Rating column.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Strategy: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Remove </a:t>
            </a:r>
            <a:r>
              <a:rPr lang="en-US" dirty="0" err="1"/>
              <a:t>NaN</a:t>
            </a:r>
            <a:r>
              <a:rPr lang="en-US" dirty="0"/>
              <a:t> values with mode of rating.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Results in unbalanced data.</a:t>
            </a:r>
          </a:p>
          <a:p>
            <a:pPr lvl="2"/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Strategy: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Remove </a:t>
            </a:r>
            <a:r>
              <a:rPr lang="en-US" dirty="0" err="1"/>
              <a:t>NaN</a:t>
            </a:r>
            <a:r>
              <a:rPr lang="en-US" dirty="0"/>
              <a:t> values.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3B025-9B46-4A20-A4B2-C79049A0B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253" y="476791"/>
            <a:ext cx="3658111" cy="2391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D94105-5E51-44A8-8C4A-0A16CA274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253" y="3429000"/>
            <a:ext cx="3724795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1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D045-AB3D-46E7-A390-56E983FF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A4646-E327-4F4C-BB80-5002D5ED9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Trained Random Forest Regressor, Linear Regression and MLP Regressor.</a:t>
            </a:r>
          </a:p>
          <a:p>
            <a:r>
              <a:rPr lang="en-US" dirty="0"/>
              <a:t>Calculate Root Mean Square Error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114957-026D-47DD-A2AF-459716DDE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340" y="3217090"/>
            <a:ext cx="3191320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7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304A-6595-43EA-A2B8-5FEC8891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9EC8-F6D9-441D-A761-685C063C5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All data on Linear Regression for application phase.</a:t>
            </a:r>
          </a:p>
          <a:p>
            <a:r>
              <a:rPr lang="en-US" dirty="0"/>
              <a:t>Final Product: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E78E3-FFC8-4F73-9725-D0E85DEBC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689" y="2602868"/>
            <a:ext cx="5306165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3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82</TotalTime>
  <Words>140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Prediction of mobile application rating</vt:lpstr>
      <vt:lpstr>PowerPoint Presentation</vt:lpstr>
      <vt:lpstr>PowerPoint Presentation</vt:lpstr>
      <vt:lpstr>Training &amp; Testing</vt:lpstr>
      <vt:lpstr>Application Phase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mobile application rating</dc:title>
  <dc:creator>Supply Chain Co</dc:creator>
  <cp:lastModifiedBy>Supply Chain Co</cp:lastModifiedBy>
  <cp:revision>7</cp:revision>
  <dcterms:created xsi:type="dcterms:W3CDTF">2018-12-25T18:24:55Z</dcterms:created>
  <dcterms:modified xsi:type="dcterms:W3CDTF">2018-12-25T20:07:06Z</dcterms:modified>
</cp:coreProperties>
</file>