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81" r:id="rId3"/>
    <p:sldId id="282" r:id="rId4"/>
    <p:sldId id="279" r:id="rId5"/>
    <p:sldId id="270" r:id="rId6"/>
    <p:sldId id="283" r:id="rId7"/>
    <p:sldId id="277" r:id="rId8"/>
    <p:sldId id="284" r:id="rId9"/>
    <p:sldId id="285" r:id="rId10"/>
    <p:sldId id="271" r:id="rId11"/>
    <p:sldId id="272" r:id="rId12"/>
    <p:sldId id="273" r:id="rId13"/>
    <p:sldId id="274" r:id="rId14"/>
    <p:sldId id="275" r:id="rId15"/>
    <p:sldId id="287" r:id="rId16"/>
    <p:sldId id="288" r:id="rId17"/>
    <p:sldId id="259" r:id="rId18"/>
    <p:sldId id="260" r:id="rId19"/>
    <p:sldId id="261" r:id="rId20"/>
    <p:sldId id="265" r:id="rId21"/>
    <p:sldId id="266" r:id="rId22"/>
    <p:sldId id="267" r:id="rId23"/>
    <p:sldId id="289" r:id="rId24"/>
    <p:sldId id="290" r:id="rId25"/>
    <p:sldId id="291" r:id="rId26"/>
    <p:sldId id="292" r:id="rId27"/>
    <p:sldId id="293" r:id="rId28"/>
    <p:sldId id="294" r:id="rId29"/>
    <p:sldId id="295" r:id="rId30"/>
    <p:sldId id="29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0D00BF-F988-4123-8C70-900EA8675563}" v="24" dt="2022-11-29T19:38:54.8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abh Patidar" userId="0837d01a44f47083" providerId="LiveId" clId="{BC74443C-802B-4222-9D10-5BDCE97D929E}"/>
    <pc:docChg chg="undo custSel addSld modSld">
      <pc:chgData name="Rishabh Patidar" userId="0837d01a44f47083" providerId="LiveId" clId="{BC74443C-802B-4222-9D10-5BDCE97D929E}" dt="2022-11-19T18:41:02.119" v="218" actId="115"/>
      <pc:docMkLst>
        <pc:docMk/>
      </pc:docMkLst>
      <pc:sldChg chg="addSp modSp new">
        <pc:chgData name="Rishabh Patidar" userId="0837d01a44f47083" providerId="LiveId" clId="{BC74443C-802B-4222-9D10-5BDCE97D929E}" dt="2022-11-19T18:21:23.032" v="3" actId="14100"/>
        <pc:sldMkLst>
          <pc:docMk/>
          <pc:sldMk cId="1735591386" sldId="258"/>
        </pc:sldMkLst>
        <pc:picChg chg="add mod">
          <ac:chgData name="Rishabh Patidar" userId="0837d01a44f47083" providerId="LiveId" clId="{BC74443C-802B-4222-9D10-5BDCE97D929E}" dt="2022-11-19T18:21:23.032" v="3" actId="14100"/>
          <ac:picMkLst>
            <pc:docMk/>
            <pc:sldMk cId="1735591386" sldId="258"/>
            <ac:picMk id="2050" creationId="{177AE660-10A6-6C21-33B9-1CA4F3DD3B2A}"/>
          </ac:picMkLst>
        </pc:picChg>
      </pc:sldChg>
      <pc:sldChg chg="addSp modSp new mod">
        <pc:chgData name="Rishabh Patidar" userId="0837d01a44f47083" providerId="LiveId" clId="{BC74443C-802B-4222-9D10-5BDCE97D929E}" dt="2022-11-19T18:25:56.705" v="39" actId="1076"/>
        <pc:sldMkLst>
          <pc:docMk/>
          <pc:sldMk cId="3607058553" sldId="259"/>
        </pc:sldMkLst>
        <pc:spChg chg="add mod">
          <ac:chgData name="Rishabh Patidar" userId="0837d01a44f47083" providerId="LiveId" clId="{BC74443C-802B-4222-9D10-5BDCE97D929E}" dt="2022-11-19T18:25:56.705" v="39" actId="1076"/>
          <ac:spMkLst>
            <pc:docMk/>
            <pc:sldMk cId="3607058553" sldId="259"/>
            <ac:spMk id="3" creationId="{0630F1AC-C820-BC17-A823-07CB651FF07F}"/>
          </ac:spMkLst>
        </pc:spChg>
      </pc:sldChg>
      <pc:sldChg chg="addSp delSp modSp new mod">
        <pc:chgData name="Rishabh Patidar" userId="0837d01a44f47083" providerId="LiveId" clId="{BC74443C-802B-4222-9D10-5BDCE97D929E}" dt="2022-11-19T18:29:25.807" v="110" actId="255"/>
        <pc:sldMkLst>
          <pc:docMk/>
          <pc:sldMk cId="1224388938" sldId="260"/>
        </pc:sldMkLst>
        <pc:spChg chg="add del mod">
          <ac:chgData name="Rishabh Patidar" userId="0837d01a44f47083" providerId="LiveId" clId="{BC74443C-802B-4222-9D10-5BDCE97D929E}" dt="2022-11-19T18:27:59.459" v="48" actId="22"/>
          <ac:spMkLst>
            <pc:docMk/>
            <pc:sldMk cId="1224388938" sldId="260"/>
            <ac:spMk id="3" creationId="{50D7C35D-57E8-198B-F251-FCB492126F0D}"/>
          </ac:spMkLst>
        </pc:spChg>
        <pc:spChg chg="add mod">
          <ac:chgData name="Rishabh Patidar" userId="0837d01a44f47083" providerId="LiveId" clId="{BC74443C-802B-4222-9D10-5BDCE97D929E}" dt="2022-11-19T18:29:25.807" v="110" actId="255"/>
          <ac:spMkLst>
            <pc:docMk/>
            <pc:sldMk cId="1224388938" sldId="260"/>
            <ac:spMk id="5" creationId="{57C7F3C2-9BB4-F0C8-CB46-854CEE95143A}"/>
          </ac:spMkLst>
        </pc:spChg>
      </pc:sldChg>
      <pc:sldChg chg="addSp modSp new">
        <pc:chgData name="Rishabh Patidar" userId="0837d01a44f47083" providerId="LiveId" clId="{BC74443C-802B-4222-9D10-5BDCE97D929E}" dt="2022-11-19T18:29:50.464" v="114" actId="14100"/>
        <pc:sldMkLst>
          <pc:docMk/>
          <pc:sldMk cId="1850853348" sldId="261"/>
        </pc:sldMkLst>
        <pc:picChg chg="add mod">
          <ac:chgData name="Rishabh Patidar" userId="0837d01a44f47083" providerId="LiveId" clId="{BC74443C-802B-4222-9D10-5BDCE97D929E}" dt="2022-11-19T18:29:50.464" v="114" actId="14100"/>
          <ac:picMkLst>
            <pc:docMk/>
            <pc:sldMk cId="1850853348" sldId="261"/>
            <ac:picMk id="3074" creationId="{481B3B6F-E1E1-19FC-7BC0-9E2064AF2976}"/>
          </ac:picMkLst>
        </pc:picChg>
      </pc:sldChg>
      <pc:sldChg chg="addSp modSp new mod">
        <pc:chgData name="Rishabh Patidar" userId="0837d01a44f47083" providerId="LiveId" clId="{BC74443C-802B-4222-9D10-5BDCE97D929E}" dt="2022-11-19T18:30:42.993" v="126" actId="115"/>
        <pc:sldMkLst>
          <pc:docMk/>
          <pc:sldMk cId="1875666046" sldId="262"/>
        </pc:sldMkLst>
        <pc:spChg chg="add mod">
          <ac:chgData name="Rishabh Patidar" userId="0837d01a44f47083" providerId="LiveId" clId="{BC74443C-802B-4222-9D10-5BDCE97D929E}" dt="2022-11-19T18:30:42.993" v="126" actId="115"/>
          <ac:spMkLst>
            <pc:docMk/>
            <pc:sldMk cId="1875666046" sldId="262"/>
            <ac:spMk id="3" creationId="{7521AE44-1685-3220-3E3B-954785409777}"/>
          </ac:spMkLst>
        </pc:spChg>
      </pc:sldChg>
      <pc:sldChg chg="addSp modSp new mod">
        <pc:chgData name="Rishabh Patidar" userId="0837d01a44f47083" providerId="LiveId" clId="{BC74443C-802B-4222-9D10-5BDCE97D929E}" dt="2022-11-19T18:34:46.459" v="143" actId="1076"/>
        <pc:sldMkLst>
          <pc:docMk/>
          <pc:sldMk cId="4203163449" sldId="263"/>
        </pc:sldMkLst>
        <pc:spChg chg="add mod">
          <ac:chgData name="Rishabh Patidar" userId="0837d01a44f47083" providerId="LiveId" clId="{BC74443C-802B-4222-9D10-5BDCE97D929E}" dt="2022-11-19T18:34:46.459" v="143" actId="1076"/>
          <ac:spMkLst>
            <pc:docMk/>
            <pc:sldMk cId="4203163449" sldId="263"/>
            <ac:spMk id="3" creationId="{2B29339F-00EA-49FE-1AB9-7D0EAFF077C6}"/>
          </ac:spMkLst>
        </pc:spChg>
      </pc:sldChg>
      <pc:sldChg chg="addSp modSp new mod">
        <pc:chgData name="Rishabh Patidar" userId="0837d01a44f47083" providerId="LiveId" clId="{BC74443C-802B-4222-9D10-5BDCE97D929E}" dt="2022-11-19T18:35:21.062" v="153" actId="115"/>
        <pc:sldMkLst>
          <pc:docMk/>
          <pc:sldMk cId="259408464" sldId="264"/>
        </pc:sldMkLst>
        <pc:spChg chg="add mod">
          <ac:chgData name="Rishabh Patidar" userId="0837d01a44f47083" providerId="LiveId" clId="{BC74443C-802B-4222-9D10-5BDCE97D929E}" dt="2022-11-19T18:35:21.062" v="153" actId="115"/>
          <ac:spMkLst>
            <pc:docMk/>
            <pc:sldMk cId="259408464" sldId="264"/>
            <ac:spMk id="3" creationId="{74018783-2B5B-43E7-6AC4-F165473139CD}"/>
          </ac:spMkLst>
        </pc:spChg>
      </pc:sldChg>
      <pc:sldChg chg="addSp modSp new mod">
        <pc:chgData name="Rishabh Patidar" userId="0837d01a44f47083" providerId="LiveId" clId="{BC74443C-802B-4222-9D10-5BDCE97D929E}" dt="2022-11-19T18:38:41.462" v="174" actId="20577"/>
        <pc:sldMkLst>
          <pc:docMk/>
          <pc:sldMk cId="2603302253" sldId="265"/>
        </pc:sldMkLst>
        <pc:spChg chg="add mod">
          <ac:chgData name="Rishabh Patidar" userId="0837d01a44f47083" providerId="LiveId" clId="{BC74443C-802B-4222-9D10-5BDCE97D929E}" dt="2022-11-19T18:37:49.841" v="165" actId="115"/>
          <ac:spMkLst>
            <pc:docMk/>
            <pc:sldMk cId="2603302253" sldId="265"/>
            <ac:spMk id="3" creationId="{1FB4B5A1-3764-73D7-9DA2-B32CBB43ABE6}"/>
          </ac:spMkLst>
        </pc:spChg>
        <pc:spChg chg="add mod">
          <ac:chgData name="Rishabh Patidar" userId="0837d01a44f47083" providerId="LiveId" clId="{BC74443C-802B-4222-9D10-5BDCE97D929E}" dt="2022-11-19T18:38:41.462" v="174" actId="20577"/>
          <ac:spMkLst>
            <pc:docMk/>
            <pc:sldMk cId="2603302253" sldId="265"/>
            <ac:spMk id="5" creationId="{B86D0FA1-4263-F1B0-60C7-77C7F53773AE}"/>
          </ac:spMkLst>
        </pc:spChg>
      </pc:sldChg>
      <pc:sldChg chg="addSp modSp new mod">
        <pc:chgData name="Rishabh Patidar" userId="0837d01a44f47083" providerId="LiveId" clId="{BC74443C-802B-4222-9D10-5BDCE97D929E}" dt="2022-11-19T18:39:41.254" v="190" actId="20577"/>
        <pc:sldMkLst>
          <pc:docMk/>
          <pc:sldMk cId="1775266989" sldId="266"/>
        </pc:sldMkLst>
        <pc:spChg chg="add mod">
          <ac:chgData name="Rishabh Patidar" userId="0837d01a44f47083" providerId="LiveId" clId="{BC74443C-802B-4222-9D10-5BDCE97D929E}" dt="2022-11-19T18:39:41.254" v="190" actId="20577"/>
          <ac:spMkLst>
            <pc:docMk/>
            <pc:sldMk cId="1775266989" sldId="266"/>
            <ac:spMk id="3" creationId="{B98D3AAD-AB1E-C086-D4F1-34FA9BA1CB62}"/>
          </ac:spMkLst>
        </pc:spChg>
      </pc:sldChg>
      <pc:sldChg chg="addSp modSp new mod">
        <pc:chgData name="Rishabh Patidar" userId="0837d01a44f47083" providerId="LiveId" clId="{BC74443C-802B-4222-9D10-5BDCE97D929E}" dt="2022-11-19T18:40:25.600" v="207" actId="1076"/>
        <pc:sldMkLst>
          <pc:docMk/>
          <pc:sldMk cId="1292991904" sldId="267"/>
        </pc:sldMkLst>
        <pc:spChg chg="add mod">
          <ac:chgData name="Rishabh Patidar" userId="0837d01a44f47083" providerId="LiveId" clId="{BC74443C-802B-4222-9D10-5BDCE97D929E}" dt="2022-11-19T18:40:25.600" v="207" actId="1076"/>
          <ac:spMkLst>
            <pc:docMk/>
            <pc:sldMk cId="1292991904" sldId="267"/>
            <ac:spMk id="3" creationId="{A84C08B1-C7C5-6F5F-7EB2-03054249FF41}"/>
          </ac:spMkLst>
        </pc:spChg>
      </pc:sldChg>
      <pc:sldChg chg="addSp modSp new mod">
        <pc:chgData name="Rishabh Patidar" userId="0837d01a44f47083" providerId="LiveId" clId="{BC74443C-802B-4222-9D10-5BDCE97D929E}" dt="2022-11-19T18:41:02.119" v="218" actId="115"/>
        <pc:sldMkLst>
          <pc:docMk/>
          <pc:sldMk cId="2798741477" sldId="268"/>
        </pc:sldMkLst>
        <pc:spChg chg="add mod">
          <ac:chgData name="Rishabh Patidar" userId="0837d01a44f47083" providerId="LiveId" clId="{BC74443C-802B-4222-9D10-5BDCE97D929E}" dt="2022-11-19T18:41:02.119" v="218" actId="115"/>
          <ac:spMkLst>
            <pc:docMk/>
            <pc:sldMk cId="2798741477" sldId="268"/>
            <ac:spMk id="3" creationId="{25B19A73-7E92-2A72-E859-4B3AE69FBA20}"/>
          </ac:spMkLst>
        </pc:spChg>
      </pc:sldChg>
    </pc:docChg>
  </pc:docChgLst>
  <pc:docChgLst>
    <pc:chgData name="Rishabh Patidar" userId="0837d01a44f47083" providerId="LiveId" clId="{9D0D00BF-F988-4123-8C70-900EA8675563}"/>
    <pc:docChg chg="addSld delSld modSld">
      <pc:chgData name="Rishabh Patidar" userId="0837d01a44f47083" providerId="LiveId" clId="{9D0D00BF-F988-4123-8C70-900EA8675563}" dt="2022-11-29T19:39:01.135" v="296" actId="1076"/>
      <pc:docMkLst>
        <pc:docMk/>
      </pc:docMkLst>
      <pc:sldChg chg="modSp mod">
        <pc:chgData name="Rishabh Patidar" userId="0837d01a44f47083" providerId="LiveId" clId="{9D0D00BF-F988-4123-8C70-900EA8675563}" dt="2022-11-29T18:44:56.837" v="279" actId="1076"/>
        <pc:sldMkLst>
          <pc:docMk/>
          <pc:sldMk cId="1662012670" sldId="257"/>
        </pc:sldMkLst>
        <pc:spChg chg="mod">
          <ac:chgData name="Rishabh Patidar" userId="0837d01a44f47083" providerId="LiveId" clId="{9D0D00BF-F988-4123-8C70-900EA8675563}" dt="2022-11-29T18:44:56.837" v="279" actId="1076"/>
          <ac:spMkLst>
            <pc:docMk/>
            <pc:sldMk cId="1662012670" sldId="257"/>
            <ac:spMk id="6" creationId="{86B3B2F4-2958-E606-EB33-2603399AF098}"/>
          </ac:spMkLst>
        </pc:spChg>
      </pc:sldChg>
      <pc:sldChg chg="del">
        <pc:chgData name="Rishabh Patidar" userId="0837d01a44f47083" providerId="LiveId" clId="{9D0D00BF-F988-4123-8C70-900EA8675563}" dt="2022-11-29T19:26:41.300" v="282" actId="2696"/>
        <pc:sldMkLst>
          <pc:docMk/>
          <pc:sldMk cId="1735591386" sldId="258"/>
        </pc:sldMkLst>
      </pc:sldChg>
      <pc:sldChg chg="addSp modSp new mod">
        <pc:chgData name="Rishabh Patidar" userId="0837d01a44f47083" providerId="LiveId" clId="{9D0D00BF-F988-4123-8C70-900EA8675563}" dt="2022-11-28T17:41:12.795" v="11" actId="115"/>
        <pc:sldMkLst>
          <pc:docMk/>
          <pc:sldMk cId="2831861089" sldId="269"/>
        </pc:sldMkLst>
        <pc:spChg chg="add mod">
          <ac:chgData name="Rishabh Patidar" userId="0837d01a44f47083" providerId="LiveId" clId="{9D0D00BF-F988-4123-8C70-900EA8675563}" dt="2022-11-28T17:41:12.795" v="11" actId="115"/>
          <ac:spMkLst>
            <pc:docMk/>
            <pc:sldMk cId="2831861089" sldId="269"/>
            <ac:spMk id="3" creationId="{A5DCAFFD-A861-36AE-9D76-126D69BF169B}"/>
          </ac:spMkLst>
        </pc:spChg>
      </pc:sldChg>
      <pc:sldChg chg="addSp modSp new">
        <pc:chgData name="Rishabh Patidar" userId="0837d01a44f47083" providerId="LiveId" clId="{9D0D00BF-F988-4123-8C70-900EA8675563}" dt="2022-11-28T17:41:54.081" v="15" actId="14100"/>
        <pc:sldMkLst>
          <pc:docMk/>
          <pc:sldMk cId="41934434" sldId="270"/>
        </pc:sldMkLst>
        <pc:picChg chg="add mod">
          <ac:chgData name="Rishabh Patidar" userId="0837d01a44f47083" providerId="LiveId" clId="{9D0D00BF-F988-4123-8C70-900EA8675563}" dt="2022-11-28T17:41:54.081" v="15" actId="14100"/>
          <ac:picMkLst>
            <pc:docMk/>
            <pc:sldMk cId="41934434" sldId="270"/>
            <ac:picMk id="1026" creationId="{F4A4D881-965E-6493-7FA6-A99E02A75D4F}"/>
          </ac:picMkLst>
        </pc:picChg>
      </pc:sldChg>
      <pc:sldChg chg="addSp delSp modSp new mod">
        <pc:chgData name="Rishabh Patidar" userId="0837d01a44f47083" providerId="LiveId" clId="{9D0D00BF-F988-4123-8C70-900EA8675563}" dt="2022-11-28T17:45:50.821" v="39" actId="1076"/>
        <pc:sldMkLst>
          <pc:docMk/>
          <pc:sldMk cId="1536841387" sldId="271"/>
        </pc:sldMkLst>
        <pc:spChg chg="add del">
          <ac:chgData name="Rishabh Patidar" userId="0837d01a44f47083" providerId="LiveId" clId="{9D0D00BF-F988-4123-8C70-900EA8675563}" dt="2022-11-28T17:43:44.948" v="18"/>
          <ac:spMkLst>
            <pc:docMk/>
            <pc:sldMk cId="1536841387" sldId="271"/>
            <ac:spMk id="2" creationId="{D0C205D6-3F5E-BB7A-988A-D984D9C00DF1}"/>
          </ac:spMkLst>
        </pc:spChg>
        <pc:spChg chg="add mod">
          <ac:chgData name="Rishabh Patidar" userId="0837d01a44f47083" providerId="LiveId" clId="{9D0D00BF-F988-4123-8C70-900EA8675563}" dt="2022-11-28T17:44:25.994" v="28" actId="115"/>
          <ac:spMkLst>
            <pc:docMk/>
            <pc:sldMk cId="1536841387" sldId="271"/>
            <ac:spMk id="4" creationId="{8E0EAF8A-8F49-3751-D20F-BC0A60B1B906}"/>
          </ac:spMkLst>
        </pc:spChg>
        <pc:spChg chg="add mod">
          <ac:chgData name="Rishabh Patidar" userId="0837d01a44f47083" providerId="LiveId" clId="{9D0D00BF-F988-4123-8C70-900EA8675563}" dt="2022-11-28T17:45:08.135" v="33" actId="1076"/>
          <ac:spMkLst>
            <pc:docMk/>
            <pc:sldMk cId="1536841387" sldId="271"/>
            <ac:spMk id="5" creationId="{376520E6-A5FF-77C8-292A-92C58C86F83A}"/>
          </ac:spMkLst>
        </pc:spChg>
        <pc:spChg chg="add mod">
          <ac:chgData name="Rishabh Patidar" userId="0837d01a44f47083" providerId="LiveId" clId="{9D0D00BF-F988-4123-8C70-900EA8675563}" dt="2022-11-28T17:45:50.821" v="39" actId="1076"/>
          <ac:spMkLst>
            <pc:docMk/>
            <pc:sldMk cId="1536841387" sldId="271"/>
            <ac:spMk id="7" creationId="{03007036-099F-6F07-A35F-1D6316BD82A5}"/>
          </ac:spMkLst>
        </pc:spChg>
      </pc:sldChg>
      <pc:sldChg chg="addSp modSp new mod">
        <pc:chgData name="Rishabh Patidar" userId="0837d01a44f47083" providerId="LiveId" clId="{9D0D00BF-F988-4123-8C70-900EA8675563}" dt="2022-11-28T17:46:48.589" v="47" actId="1076"/>
        <pc:sldMkLst>
          <pc:docMk/>
          <pc:sldMk cId="1621812340" sldId="272"/>
        </pc:sldMkLst>
        <pc:spChg chg="add mod">
          <ac:chgData name="Rishabh Patidar" userId="0837d01a44f47083" providerId="LiveId" clId="{9D0D00BF-F988-4123-8C70-900EA8675563}" dt="2022-11-28T17:46:48.589" v="47" actId="1076"/>
          <ac:spMkLst>
            <pc:docMk/>
            <pc:sldMk cId="1621812340" sldId="272"/>
            <ac:spMk id="3" creationId="{0F8C68E8-472A-07E3-18A3-E6D4F32A21D1}"/>
          </ac:spMkLst>
        </pc:spChg>
      </pc:sldChg>
      <pc:sldChg chg="addSp new">
        <pc:chgData name="Rishabh Patidar" userId="0837d01a44f47083" providerId="LiveId" clId="{9D0D00BF-F988-4123-8C70-900EA8675563}" dt="2022-11-28T17:47:07.634" v="49"/>
        <pc:sldMkLst>
          <pc:docMk/>
          <pc:sldMk cId="3902246411" sldId="273"/>
        </pc:sldMkLst>
        <pc:picChg chg="add">
          <ac:chgData name="Rishabh Patidar" userId="0837d01a44f47083" providerId="LiveId" clId="{9D0D00BF-F988-4123-8C70-900EA8675563}" dt="2022-11-28T17:47:07.634" v="49"/>
          <ac:picMkLst>
            <pc:docMk/>
            <pc:sldMk cId="3902246411" sldId="273"/>
            <ac:picMk id="3074" creationId="{9B865840-EE0F-5017-8B2A-C89F8C00EA67}"/>
          </ac:picMkLst>
        </pc:picChg>
      </pc:sldChg>
      <pc:sldChg chg="addSp modSp new mod">
        <pc:chgData name="Rishabh Patidar" userId="0837d01a44f47083" providerId="LiveId" clId="{9D0D00BF-F988-4123-8C70-900EA8675563}" dt="2022-11-28T17:48:36.330" v="64" actId="1076"/>
        <pc:sldMkLst>
          <pc:docMk/>
          <pc:sldMk cId="3853031349" sldId="274"/>
        </pc:sldMkLst>
        <pc:spChg chg="add mod">
          <ac:chgData name="Rishabh Patidar" userId="0837d01a44f47083" providerId="LiveId" clId="{9D0D00BF-F988-4123-8C70-900EA8675563}" dt="2022-11-28T17:48:32.628" v="63" actId="1076"/>
          <ac:spMkLst>
            <pc:docMk/>
            <pc:sldMk cId="3853031349" sldId="274"/>
            <ac:spMk id="3" creationId="{B08E3BD4-AE4A-ED0B-3A70-6FD8A7AB9692}"/>
          </ac:spMkLst>
        </pc:spChg>
        <pc:spChg chg="add mod">
          <ac:chgData name="Rishabh Patidar" userId="0837d01a44f47083" providerId="LiveId" clId="{9D0D00BF-F988-4123-8C70-900EA8675563}" dt="2022-11-28T17:48:36.330" v="64" actId="1076"/>
          <ac:spMkLst>
            <pc:docMk/>
            <pc:sldMk cId="3853031349" sldId="274"/>
            <ac:spMk id="4" creationId="{B0F7679D-8737-F494-914D-D0B900DE0716}"/>
          </ac:spMkLst>
        </pc:spChg>
      </pc:sldChg>
      <pc:sldChg chg="addSp modSp new mod">
        <pc:chgData name="Rishabh Patidar" userId="0837d01a44f47083" providerId="LiveId" clId="{9D0D00BF-F988-4123-8C70-900EA8675563}" dt="2022-11-28T17:49:57.618" v="78" actId="1076"/>
        <pc:sldMkLst>
          <pc:docMk/>
          <pc:sldMk cId="1828914035" sldId="275"/>
        </pc:sldMkLst>
        <pc:spChg chg="add mod">
          <ac:chgData name="Rishabh Patidar" userId="0837d01a44f47083" providerId="LiveId" clId="{9D0D00BF-F988-4123-8C70-900EA8675563}" dt="2022-11-28T17:49:07.591" v="72" actId="20577"/>
          <ac:spMkLst>
            <pc:docMk/>
            <pc:sldMk cId="1828914035" sldId="275"/>
            <ac:spMk id="2" creationId="{394CD2D5-9591-BD45-E2EF-B2739E22D4AC}"/>
          </ac:spMkLst>
        </pc:spChg>
        <pc:spChg chg="add mod">
          <ac:chgData name="Rishabh Patidar" userId="0837d01a44f47083" providerId="LiveId" clId="{9D0D00BF-F988-4123-8C70-900EA8675563}" dt="2022-11-28T17:49:30.767" v="75" actId="14100"/>
          <ac:spMkLst>
            <pc:docMk/>
            <pc:sldMk cId="1828914035" sldId="275"/>
            <ac:spMk id="4" creationId="{27541128-FF62-E044-D273-DBE10070F73D}"/>
          </ac:spMkLst>
        </pc:spChg>
        <pc:spChg chg="add mod">
          <ac:chgData name="Rishabh Patidar" userId="0837d01a44f47083" providerId="LiveId" clId="{9D0D00BF-F988-4123-8C70-900EA8675563}" dt="2022-11-28T17:49:57.618" v="78" actId="1076"/>
          <ac:spMkLst>
            <pc:docMk/>
            <pc:sldMk cId="1828914035" sldId="275"/>
            <ac:spMk id="5" creationId="{ADB923C7-BAFD-C3DA-13C2-6809FF38E754}"/>
          </ac:spMkLst>
        </pc:spChg>
      </pc:sldChg>
      <pc:sldChg chg="addSp modSp new mod">
        <pc:chgData name="Rishabh Patidar" userId="0837d01a44f47083" providerId="LiveId" clId="{9D0D00BF-F988-4123-8C70-900EA8675563}" dt="2022-11-28T17:53:42.724" v="89" actId="115"/>
        <pc:sldMkLst>
          <pc:docMk/>
          <pc:sldMk cId="2027857339" sldId="276"/>
        </pc:sldMkLst>
        <pc:spChg chg="add mod">
          <ac:chgData name="Rishabh Patidar" userId="0837d01a44f47083" providerId="LiveId" clId="{9D0D00BF-F988-4123-8C70-900EA8675563}" dt="2022-11-28T17:53:42.724" v="89" actId="115"/>
          <ac:spMkLst>
            <pc:docMk/>
            <pc:sldMk cId="2027857339" sldId="276"/>
            <ac:spMk id="3" creationId="{D9F252C4-3E49-73FC-8549-83824F49F660}"/>
          </ac:spMkLst>
        </pc:spChg>
      </pc:sldChg>
      <pc:sldChg chg="addSp modSp new mod">
        <pc:chgData name="Rishabh Patidar" userId="0837d01a44f47083" providerId="LiveId" clId="{9D0D00BF-F988-4123-8C70-900EA8675563}" dt="2022-11-28T17:54:55.420" v="102" actId="1076"/>
        <pc:sldMkLst>
          <pc:docMk/>
          <pc:sldMk cId="1054161944" sldId="277"/>
        </pc:sldMkLst>
        <pc:spChg chg="add mod">
          <ac:chgData name="Rishabh Patidar" userId="0837d01a44f47083" providerId="LiveId" clId="{9D0D00BF-F988-4123-8C70-900EA8675563}" dt="2022-11-28T17:54:55.420" v="102" actId="1076"/>
          <ac:spMkLst>
            <pc:docMk/>
            <pc:sldMk cId="1054161944" sldId="277"/>
            <ac:spMk id="3" creationId="{47C4CF48-B458-F6F0-FF86-936E3A488833}"/>
          </ac:spMkLst>
        </pc:spChg>
        <pc:picChg chg="add mod">
          <ac:chgData name="Rishabh Patidar" userId="0837d01a44f47083" providerId="LiveId" clId="{9D0D00BF-F988-4123-8C70-900EA8675563}" dt="2022-11-28T17:54:18.031" v="93" actId="1076"/>
          <ac:picMkLst>
            <pc:docMk/>
            <pc:sldMk cId="1054161944" sldId="277"/>
            <ac:picMk id="1026" creationId="{DF91E033-BDAB-7335-BD58-705E7AACB93A}"/>
          </ac:picMkLst>
        </pc:picChg>
      </pc:sldChg>
      <pc:sldChg chg="addSp modSp new mod">
        <pc:chgData name="Rishabh Patidar" userId="0837d01a44f47083" providerId="LiveId" clId="{9D0D00BF-F988-4123-8C70-900EA8675563}" dt="2022-11-29T19:39:01.135" v="296" actId="1076"/>
        <pc:sldMkLst>
          <pc:docMk/>
          <pc:sldMk cId="622843205" sldId="278"/>
        </pc:sldMkLst>
        <pc:spChg chg="add mod">
          <ac:chgData name="Rishabh Patidar" userId="0837d01a44f47083" providerId="LiveId" clId="{9D0D00BF-F988-4123-8C70-900EA8675563}" dt="2022-11-29T19:39:01.135" v="296" actId="1076"/>
          <ac:spMkLst>
            <pc:docMk/>
            <pc:sldMk cId="622843205" sldId="278"/>
            <ac:spMk id="3" creationId="{25B8DB20-EDA6-A4EC-04D3-36FCA33BE216}"/>
          </ac:spMkLst>
        </pc:spChg>
        <pc:spChg chg="add mod">
          <ac:chgData name="Rishabh Patidar" userId="0837d01a44f47083" providerId="LiveId" clId="{9D0D00BF-F988-4123-8C70-900EA8675563}" dt="2022-11-29T19:38:51.445" v="293" actId="1076"/>
          <ac:spMkLst>
            <pc:docMk/>
            <pc:sldMk cId="622843205" sldId="278"/>
            <ac:spMk id="5" creationId="{262DFE4F-5019-D694-D17C-A5AA23809CAB}"/>
          </ac:spMkLst>
        </pc:spChg>
        <pc:picChg chg="add mod">
          <ac:chgData name="Rishabh Patidar" userId="0837d01a44f47083" providerId="LiveId" clId="{9D0D00BF-F988-4123-8C70-900EA8675563}" dt="2022-11-29T19:38:54.870" v="295" actId="1076"/>
          <ac:picMkLst>
            <pc:docMk/>
            <pc:sldMk cId="622843205" sldId="278"/>
            <ac:picMk id="1026" creationId="{0085E354-F0A6-1E4A-FEB7-7E9488C2B55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04D47-246B-2950-6377-85478C9805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B5E17A-BB68-865A-D62C-D290C3B646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E6B16A6-D0B9-5742-7E9C-43F823B4DA2F}"/>
              </a:ext>
            </a:extLst>
          </p:cNvPr>
          <p:cNvSpPr>
            <a:spLocks noGrp="1"/>
          </p:cNvSpPr>
          <p:nvPr>
            <p:ph type="dt" sz="half" idx="10"/>
          </p:nvPr>
        </p:nvSpPr>
        <p:spPr/>
        <p:txBody>
          <a:bodyPr/>
          <a:lstStyle/>
          <a:p>
            <a:fld id="{9DC3C0EF-36C8-425F-BB7D-9547F441CEA9}" type="datetimeFigureOut">
              <a:rPr lang="en-IN" smtClean="0"/>
              <a:t>01-12-2022</a:t>
            </a:fld>
            <a:endParaRPr lang="en-IN"/>
          </a:p>
        </p:txBody>
      </p:sp>
      <p:sp>
        <p:nvSpPr>
          <p:cNvPr id="5" name="Footer Placeholder 4">
            <a:extLst>
              <a:ext uri="{FF2B5EF4-FFF2-40B4-BE49-F238E27FC236}">
                <a16:creationId xmlns:a16="http://schemas.microsoft.com/office/drawing/2014/main" id="{B0B53B05-1EA8-FFC4-6968-810C988BDD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B07E8C-DAA9-CA4F-B967-52B20D6B8F52}"/>
              </a:ext>
            </a:extLst>
          </p:cNvPr>
          <p:cNvSpPr>
            <a:spLocks noGrp="1"/>
          </p:cNvSpPr>
          <p:nvPr>
            <p:ph type="sldNum" sz="quarter" idx="12"/>
          </p:nvPr>
        </p:nvSpPr>
        <p:spPr/>
        <p:txBody>
          <a:bodyPr/>
          <a:lstStyle/>
          <a:p>
            <a:fld id="{1C739FB6-9DBE-47F2-BE4E-DB25F5605C55}" type="slidenum">
              <a:rPr lang="en-IN" smtClean="0"/>
              <a:t>‹#›</a:t>
            </a:fld>
            <a:endParaRPr lang="en-IN"/>
          </a:p>
        </p:txBody>
      </p:sp>
    </p:spTree>
    <p:extLst>
      <p:ext uri="{BB962C8B-B14F-4D97-AF65-F5344CB8AC3E}">
        <p14:creationId xmlns:p14="http://schemas.microsoft.com/office/powerpoint/2010/main" val="1446657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C2FA6-7BAF-2F20-8F59-61DA9C24F1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CECB1E-4B48-5410-2519-231F53B504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37DA31-7A64-7EB7-9190-8131492839B9}"/>
              </a:ext>
            </a:extLst>
          </p:cNvPr>
          <p:cNvSpPr>
            <a:spLocks noGrp="1"/>
          </p:cNvSpPr>
          <p:nvPr>
            <p:ph type="dt" sz="half" idx="10"/>
          </p:nvPr>
        </p:nvSpPr>
        <p:spPr/>
        <p:txBody>
          <a:bodyPr/>
          <a:lstStyle/>
          <a:p>
            <a:fld id="{9DC3C0EF-36C8-425F-BB7D-9547F441CEA9}" type="datetimeFigureOut">
              <a:rPr lang="en-IN" smtClean="0"/>
              <a:t>01-12-2022</a:t>
            </a:fld>
            <a:endParaRPr lang="en-IN"/>
          </a:p>
        </p:txBody>
      </p:sp>
      <p:sp>
        <p:nvSpPr>
          <p:cNvPr id="5" name="Footer Placeholder 4">
            <a:extLst>
              <a:ext uri="{FF2B5EF4-FFF2-40B4-BE49-F238E27FC236}">
                <a16:creationId xmlns:a16="http://schemas.microsoft.com/office/drawing/2014/main" id="{F630630E-B02F-3ECA-4C0F-DF7098E2C9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86E682-5080-0DFF-3CC8-4C3255E0118F}"/>
              </a:ext>
            </a:extLst>
          </p:cNvPr>
          <p:cNvSpPr>
            <a:spLocks noGrp="1"/>
          </p:cNvSpPr>
          <p:nvPr>
            <p:ph type="sldNum" sz="quarter" idx="12"/>
          </p:nvPr>
        </p:nvSpPr>
        <p:spPr/>
        <p:txBody>
          <a:bodyPr/>
          <a:lstStyle/>
          <a:p>
            <a:fld id="{1C739FB6-9DBE-47F2-BE4E-DB25F5605C55}" type="slidenum">
              <a:rPr lang="en-IN" smtClean="0"/>
              <a:t>‹#›</a:t>
            </a:fld>
            <a:endParaRPr lang="en-IN"/>
          </a:p>
        </p:txBody>
      </p:sp>
    </p:spTree>
    <p:extLst>
      <p:ext uri="{BB962C8B-B14F-4D97-AF65-F5344CB8AC3E}">
        <p14:creationId xmlns:p14="http://schemas.microsoft.com/office/powerpoint/2010/main" val="4028014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0C3E4F-1929-01E5-6B32-9F12CFDB73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7A7A1E-A70B-E529-F1C0-8AA30C6C71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01C277-2810-AC5E-1F84-7BF34448E7BE}"/>
              </a:ext>
            </a:extLst>
          </p:cNvPr>
          <p:cNvSpPr>
            <a:spLocks noGrp="1"/>
          </p:cNvSpPr>
          <p:nvPr>
            <p:ph type="dt" sz="half" idx="10"/>
          </p:nvPr>
        </p:nvSpPr>
        <p:spPr/>
        <p:txBody>
          <a:bodyPr/>
          <a:lstStyle/>
          <a:p>
            <a:fld id="{9DC3C0EF-36C8-425F-BB7D-9547F441CEA9}" type="datetimeFigureOut">
              <a:rPr lang="en-IN" smtClean="0"/>
              <a:t>01-12-2022</a:t>
            </a:fld>
            <a:endParaRPr lang="en-IN"/>
          </a:p>
        </p:txBody>
      </p:sp>
      <p:sp>
        <p:nvSpPr>
          <p:cNvPr id="5" name="Footer Placeholder 4">
            <a:extLst>
              <a:ext uri="{FF2B5EF4-FFF2-40B4-BE49-F238E27FC236}">
                <a16:creationId xmlns:a16="http://schemas.microsoft.com/office/drawing/2014/main" id="{87B31A21-8705-5CCE-9535-1DF4DD6EDA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944CB5-C719-0DD9-D6BC-28E17CBA2FFF}"/>
              </a:ext>
            </a:extLst>
          </p:cNvPr>
          <p:cNvSpPr>
            <a:spLocks noGrp="1"/>
          </p:cNvSpPr>
          <p:nvPr>
            <p:ph type="sldNum" sz="quarter" idx="12"/>
          </p:nvPr>
        </p:nvSpPr>
        <p:spPr/>
        <p:txBody>
          <a:bodyPr/>
          <a:lstStyle/>
          <a:p>
            <a:fld id="{1C739FB6-9DBE-47F2-BE4E-DB25F5605C55}" type="slidenum">
              <a:rPr lang="en-IN" smtClean="0"/>
              <a:t>‹#›</a:t>
            </a:fld>
            <a:endParaRPr lang="en-IN"/>
          </a:p>
        </p:txBody>
      </p:sp>
    </p:spTree>
    <p:extLst>
      <p:ext uri="{BB962C8B-B14F-4D97-AF65-F5344CB8AC3E}">
        <p14:creationId xmlns:p14="http://schemas.microsoft.com/office/powerpoint/2010/main" val="2606944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06E15-A78D-30C5-7A29-3A14EE9036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F43B5F-69D4-624A-01B6-ACA0BB0CFD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CBB405-3443-3E39-AD81-DE77F5D6B084}"/>
              </a:ext>
            </a:extLst>
          </p:cNvPr>
          <p:cNvSpPr>
            <a:spLocks noGrp="1"/>
          </p:cNvSpPr>
          <p:nvPr>
            <p:ph type="dt" sz="half" idx="10"/>
          </p:nvPr>
        </p:nvSpPr>
        <p:spPr/>
        <p:txBody>
          <a:bodyPr/>
          <a:lstStyle/>
          <a:p>
            <a:fld id="{9DC3C0EF-36C8-425F-BB7D-9547F441CEA9}" type="datetimeFigureOut">
              <a:rPr lang="en-IN" smtClean="0"/>
              <a:t>01-12-2022</a:t>
            </a:fld>
            <a:endParaRPr lang="en-IN"/>
          </a:p>
        </p:txBody>
      </p:sp>
      <p:sp>
        <p:nvSpPr>
          <p:cNvPr id="5" name="Footer Placeholder 4">
            <a:extLst>
              <a:ext uri="{FF2B5EF4-FFF2-40B4-BE49-F238E27FC236}">
                <a16:creationId xmlns:a16="http://schemas.microsoft.com/office/drawing/2014/main" id="{EEA30918-E704-91B5-52CC-C9ED16E2A1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1488B3-28DB-0A54-071B-A4A655830137}"/>
              </a:ext>
            </a:extLst>
          </p:cNvPr>
          <p:cNvSpPr>
            <a:spLocks noGrp="1"/>
          </p:cNvSpPr>
          <p:nvPr>
            <p:ph type="sldNum" sz="quarter" idx="12"/>
          </p:nvPr>
        </p:nvSpPr>
        <p:spPr/>
        <p:txBody>
          <a:bodyPr/>
          <a:lstStyle/>
          <a:p>
            <a:fld id="{1C739FB6-9DBE-47F2-BE4E-DB25F5605C55}" type="slidenum">
              <a:rPr lang="en-IN" smtClean="0"/>
              <a:t>‹#›</a:t>
            </a:fld>
            <a:endParaRPr lang="en-IN"/>
          </a:p>
        </p:txBody>
      </p:sp>
    </p:spTree>
    <p:extLst>
      <p:ext uri="{BB962C8B-B14F-4D97-AF65-F5344CB8AC3E}">
        <p14:creationId xmlns:p14="http://schemas.microsoft.com/office/powerpoint/2010/main" val="1444378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62325-7D13-EB1F-C21B-306427B899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5E05648-A35C-4F01-7825-6A5D89324C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7AAE42-5004-0B15-7778-7B77F4DBADF7}"/>
              </a:ext>
            </a:extLst>
          </p:cNvPr>
          <p:cNvSpPr>
            <a:spLocks noGrp="1"/>
          </p:cNvSpPr>
          <p:nvPr>
            <p:ph type="dt" sz="half" idx="10"/>
          </p:nvPr>
        </p:nvSpPr>
        <p:spPr/>
        <p:txBody>
          <a:bodyPr/>
          <a:lstStyle/>
          <a:p>
            <a:fld id="{9DC3C0EF-36C8-425F-BB7D-9547F441CEA9}" type="datetimeFigureOut">
              <a:rPr lang="en-IN" smtClean="0"/>
              <a:t>01-12-2022</a:t>
            </a:fld>
            <a:endParaRPr lang="en-IN"/>
          </a:p>
        </p:txBody>
      </p:sp>
      <p:sp>
        <p:nvSpPr>
          <p:cNvPr id="5" name="Footer Placeholder 4">
            <a:extLst>
              <a:ext uri="{FF2B5EF4-FFF2-40B4-BE49-F238E27FC236}">
                <a16:creationId xmlns:a16="http://schemas.microsoft.com/office/drawing/2014/main" id="{E878583F-A058-06F5-58D0-B4B427799A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0FD431-97F8-C212-F36F-C120C37BED8C}"/>
              </a:ext>
            </a:extLst>
          </p:cNvPr>
          <p:cNvSpPr>
            <a:spLocks noGrp="1"/>
          </p:cNvSpPr>
          <p:nvPr>
            <p:ph type="sldNum" sz="quarter" idx="12"/>
          </p:nvPr>
        </p:nvSpPr>
        <p:spPr/>
        <p:txBody>
          <a:bodyPr/>
          <a:lstStyle/>
          <a:p>
            <a:fld id="{1C739FB6-9DBE-47F2-BE4E-DB25F5605C55}" type="slidenum">
              <a:rPr lang="en-IN" smtClean="0"/>
              <a:t>‹#›</a:t>
            </a:fld>
            <a:endParaRPr lang="en-IN"/>
          </a:p>
        </p:txBody>
      </p:sp>
    </p:spTree>
    <p:extLst>
      <p:ext uri="{BB962C8B-B14F-4D97-AF65-F5344CB8AC3E}">
        <p14:creationId xmlns:p14="http://schemas.microsoft.com/office/powerpoint/2010/main" val="782344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BF127-8138-43CD-4050-F573126945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85A634-6F24-EE5B-289E-DE3E9B7916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7DECB5-B223-74C3-31F5-056872EEC7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01DC501-05F9-9F95-DAFC-B67A4645B9F3}"/>
              </a:ext>
            </a:extLst>
          </p:cNvPr>
          <p:cNvSpPr>
            <a:spLocks noGrp="1"/>
          </p:cNvSpPr>
          <p:nvPr>
            <p:ph type="dt" sz="half" idx="10"/>
          </p:nvPr>
        </p:nvSpPr>
        <p:spPr/>
        <p:txBody>
          <a:bodyPr/>
          <a:lstStyle/>
          <a:p>
            <a:fld id="{9DC3C0EF-36C8-425F-BB7D-9547F441CEA9}" type="datetimeFigureOut">
              <a:rPr lang="en-IN" smtClean="0"/>
              <a:t>01-12-2022</a:t>
            </a:fld>
            <a:endParaRPr lang="en-IN"/>
          </a:p>
        </p:txBody>
      </p:sp>
      <p:sp>
        <p:nvSpPr>
          <p:cNvPr id="6" name="Footer Placeholder 5">
            <a:extLst>
              <a:ext uri="{FF2B5EF4-FFF2-40B4-BE49-F238E27FC236}">
                <a16:creationId xmlns:a16="http://schemas.microsoft.com/office/drawing/2014/main" id="{A286AF06-3C02-9673-4515-BD62EA0B64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0B65CE-B4E6-C76D-6DA1-40DEBA5A09FD}"/>
              </a:ext>
            </a:extLst>
          </p:cNvPr>
          <p:cNvSpPr>
            <a:spLocks noGrp="1"/>
          </p:cNvSpPr>
          <p:nvPr>
            <p:ph type="sldNum" sz="quarter" idx="12"/>
          </p:nvPr>
        </p:nvSpPr>
        <p:spPr/>
        <p:txBody>
          <a:bodyPr/>
          <a:lstStyle/>
          <a:p>
            <a:fld id="{1C739FB6-9DBE-47F2-BE4E-DB25F5605C55}" type="slidenum">
              <a:rPr lang="en-IN" smtClean="0"/>
              <a:t>‹#›</a:t>
            </a:fld>
            <a:endParaRPr lang="en-IN"/>
          </a:p>
        </p:txBody>
      </p:sp>
    </p:spTree>
    <p:extLst>
      <p:ext uri="{BB962C8B-B14F-4D97-AF65-F5344CB8AC3E}">
        <p14:creationId xmlns:p14="http://schemas.microsoft.com/office/powerpoint/2010/main" val="2208138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FDD1F-6F43-4D8C-C82C-3A3BB4E71A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5B4C66-36E7-6A41-365D-57007F7812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3A0C00-8175-DDC6-5928-1D67A5959E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FAF55E-5258-DFCF-12B9-5B438D93C6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74B26-08E6-F03A-77F4-CB61012EC7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A0D3604-D801-A8F2-8B1C-7493F4293298}"/>
              </a:ext>
            </a:extLst>
          </p:cNvPr>
          <p:cNvSpPr>
            <a:spLocks noGrp="1"/>
          </p:cNvSpPr>
          <p:nvPr>
            <p:ph type="dt" sz="half" idx="10"/>
          </p:nvPr>
        </p:nvSpPr>
        <p:spPr/>
        <p:txBody>
          <a:bodyPr/>
          <a:lstStyle/>
          <a:p>
            <a:fld id="{9DC3C0EF-36C8-425F-BB7D-9547F441CEA9}" type="datetimeFigureOut">
              <a:rPr lang="en-IN" smtClean="0"/>
              <a:t>01-12-2022</a:t>
            </a:fld>
            <a:endParaRPr lang="en-IN"/>
          </a:p>
        </p:txBody>
      </p:sp>
      <p:sp>
        <p:nvSpPr>
          <p:cNvPr id="8" name="Footer Placeholder 7">
            <a:extLst>
              <a:ext uri="{FF2B5EF4-FFF2-40B4-BE49-F238E27FC236}">
                <a16:creationId xmlns:a16="http://schemas.microsoft.com/office/drawing/2014/main" id="{2A1EF397-E8D9-FC53-D41F-7B3771E1D11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17F108-99D0-284E-20FE-C1D3BBED4264}"/>
              </a:ext>
            </a:extLst>
          </p:cNvPr>
          <p:cNvSpPr>
            <a:spLocks noGrp="1"/>
          </p:cNvSpPr>
          <p:nvPr>
            <p:ph type="sldNum" sz="quarter" idx="12"/>
          </p:nvPr>
        </p:nvSpPr>
        <p:spPr/>
        <p:txBody>
          <a:bodyPr/>
          <a:lstStyle/>
          <a:p>
            <a:fld id="{1C739FB6-9DBE-47F2-BE4E-DB25F5605C55}" type="slidenum">
              <a:rPr lang="en-IN" smtClean="0"/>
              <a:t>‹#›</a:t>
            </a:fld>
            <a:endParaRPr lang="en-IN"/>
          </a:p>
        </p:txBody>
      </p:sp>
    </p:spTree>
    <p:extLst>
      <p:ext uri="{BB962C8B-B14F-4D97-AF65-F5344CB8AC3E}">
        <p14:creationId xmlns:p14="http://schemas.microsoft.com/office/powerpoint/2010/main" val="401212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836AF-04DF-1094-C686-DD76FFB95D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77DDAB-17D6-D267-611E-C1664D466D5E}"/>
              </a:ext>
            </a:extLst>
          </p:cNvPr>
          <p:cNvSpPr>
            <a:spLocks noGrp="1"/>
          </p:cNvSpPr>
          <p:nvPr>
            <p:ph type="dt" sz="half" idx="10"/>
          </p:nvPr>
        </p:nvSpPr>
        <p:spPr/>
        <p:txBody>
          <a:bodyPr/>
          <a:lstStyle/>
          <a:p>
            <a:fld id="{9DC3C0EF-36C8-425F-BB7D-9547F441CEA9}" type="datetimeFigureOut">
              <a:rPr lang="en-IN" smtClean="0"/>
              <a:t>01-12-2022</a:t>
            </a:fld>
            <a:endParaRPr lang="en-IN"/>
          </a:p>
        </p:txBody>
      </p:sp>
      <p:sp>
        <p:nvSpPr>
          <p:cNvPr id="4" name="Footer Placeholder 3">
            <a:extLst>
              <a:ext uri="{FF2B5EF4-FFF2-40B4-BE49-F238E27FC236}">
                <a16:creationId xmlns:a16="http://schemas.microsoft.com/office/drawing/2014/main" id="{5F7D6306-1A7E-ED1C-8455-3705D682D24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E3A467-538F-20FA-AF77-EF49CD59526A}"/>
              </a:ext>
            </a:extLst>
          </p:cNvPr>
          <p:cNvSpPr>
            <a:spLocks noGrp="1"/>
          </p:cNvSpPr>
          <p:nvPr>
            <p:ph type="sldNum" sz="quarter" idx="12"/>
          </p:nvPr>
        </p:nvSpPr>
        <p:spPr/>
        <p:txBody>
          <a:bodyPr/>
          <a:lstStyle/>
          <a:p>
            <a:fld id="{1C739FB6-9DBE-47F2-BE4E-DB25F5605C55}" type="slidenum">
              <a:rPr lang="en-IN" smtClean="0"/>
              <a:t>‹#›</a:t>
            </a:fld>
            <a:endParaRPr lang="en-IN"/>
          </a:p>
        </p:txBody>
      </p:sp>
    </p:spTree>
    <p:extLst>
      <p:ext uri="{BB962C8B-B14F-4D97-AF65-F5344CB8AC3E}">
        <p14:creationId xmlns:p14="http://schemas.microsoft.com/office/powerpoint/2010/main" val="2924990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3B9DA5-F599-FCBD-442E-E1028B52E118}"/>
              </a:ext>
            </a:extLst>
          </p:cNvPr>
          <p:cNvSpPr>
            <a:spLocks noGrp="1"/>
          </p:cNvSpPr>
          <p:nvPr>
            <p:ph type="dt" sz="half" idx="10"/>
          </p:nvPr>
        </p:nvSpPr>
        <p:spPr/>
        <p:txBody>
          <a:bodyPr/>
          <a:lstStyle/>
          <a:p>
            <a:fld id="{9DC3C0EF-36C8-425F-BB7D-9547F441CEA9}" type="datetimeFigureOut">
              <a:rPr lang="en-IN" smtClean="0"/>
              <a:t>01-12-2022</a:t>
            </a:fld>
            <a:endParaRPr lang="en-IN"/>
          </a:p>
        </p:txBody>
      </p:sp>
      <p:sp>
        <p:nvSpPr>
          <p:cNvPr id="3" name="Footer Placeholder 2">
            <a:extLst>
              <a:ext uri="{FF2B5EF4-FFF2-40B4-BE49-F238E27FC236}">
                <a16:creationId xmlns:a16="http://schemas.microsoft.com/office/drawing/2014/main" id="{BBF23B6C-2D29-B7C5-0EBE-6779BC0C876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8167102-7897-10B6-75A1-99ADD7425925}"/>
              </a:ext>
            </a:extLst>
          </p:cNvPr>
          <p:cNvSpPr>
            <a:spLocks noGrp="1"/>
          </p:cNvSpPr>
          <p:nvPr>
            <p:ph type="sldNum" sz="quarter" idx="12"/>
          </p:nvPr>
        </p:nvSpPr>
        <p:spPr/>
        <p:txBody>
          <a:bodyPr/>
          <a:lstStyle/>
          <a:p>
            <a:fld id="{1C739FB6-9DBE-47F2-BE4E-DB25F5605C55}" type="slidenum">
              <a:rPr lang="en-IN" smtClean="0"/>
              <a:t>‹#›</a:t>
            </a:fld>
            <a:endParaRPr lang="en-IN"/>
          </a:p>
        </p:txBody>
      </p:sp>
    </p:spTree>
    <p:extLst>
      <p:ext uri="{BB962C8B-B14F-4D97-AF65-F5344CB8AC3E}">
        <p14:creationId xmlns:p14="http://schemas.microsoft.com/office/powerpoint/2010/main" val="351965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55B06-8DFD-E5D9-36F2-6105CC5245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41CA9A-2847-D14B-B80A-E20DC84AA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96A68A7-0CBD-4252-8BE5-46146F888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F0B8BA-BC44-F486-5038-646D21BB019F}"/>
              </a:ext>
            </a:extLst>
          </p:cNvPr>
          <p:cNvSpPr>
            <a:spLocks noGrp="1"/>
          </p:cNvSpPr>
          <p:nvPr>
            <p:ph type="dt" sz="half" idx="10"/>
          </p:nvPr>
        </p:nvSpPr>
        <p:spPr/>
        <p:txBody>
          <a:bodyPr/>
          <a:lstStyle/>
          <a:p>
            <a:fld id="{9DC3C0EF-36C8-425F-BB7D-9547F441CEA9}" type="datetimeFigureOut">
              <a:rPr lang="en-IN" smtClean="0"/>
              <a:t>01-12-2022</a:t>
            </a:fld>
            <a:endParaRPr lang="en-IN"/>
          </a:p>
        </p:txBody>
      </p:sp>
      <p:sp>
        <p:nvSpPr>
          <p:cNvPr id="6" name="Footer Placeholder 5">
            <a:extLst>
              <a:ext uri="{FF2B5EF4-FFF2-40B4-BE49-F238E27FC236}">
                <a16:creationId xmlns:a16="http://schemas.microsoft.com/office/drawing/2014/main" id="{5DF78E03-1C2A-6677-5300-6D83F537F9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122DA1-042A-7DEA-D722-0D8536DEE95A}"/>
              </a:ext>
            </a:extLst>
          </p:cNvPr>
          <p:cNvSpPr>
            <a:spLocks noGrp="1"/>
          </p:cNvSpPr>
          <p:nvPr>
            <p:ph type="sldNum" sz="quarter" idx="12"/>
          </p:nvPr>
        </p:nvSpPr>
        <p:spPr/>
        <p:txBody>
          <a:bodyPr/>
          <a:lstStyle/>
          <a:p>
            <a:fld id="{1C739FB6-9DBE-47F2-BE4E-DB25F5605C55}" type="slidenum">
              <a:rPr lang="en-IN" smtClean="0"/>
              <a:t>‹#›</a:t>
            </a:fld>
            <a:endParaRPr lang="en-IN"/>
          </a:p>
        </p:txBody>
      </p:sp>
    </p:spTree>
    <p:extLst>
      <p:ext uri="{BB962C8B-B14F-4D97-AF65-F5344CB8AC3E}">
        <p14:creationId xmlns:p14="http://schemas.microsoft.com/office/powerpoint/2010/main" val="3145725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0E42B-083C-6AAE-CCED-46CA9D2ACD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E51CB20-F8DD-B983-6485-9375010CF2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E376748-BCD7-53B8-F818-FA8D4FA1B7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A7504F-F6B0-F67D-2BC0-761216A8E051}"/>
              </a:ext>
            </a:extLst>
          </p:cNvPr>
          <p:cNvSpPr>
            <a:spLocks noGrp="1"/>
          </p:cNvSpPr>
          <p:nvPr>
            <p:ph type="dt" sz="half" idx="10"/>
          </p:nvPr>
        </p:nvSpPr>
        <p:spPr/>
        <p:txBody>
          <a:bodyPr/>
          <a:lstStyle/>
          <a:p>
            <a:fld id="{9DC3C0EF-36C8-425F-BB7D-9547F441CEA9}" type="datetimeFigureOut">
              <a:rPr lang="en-IN" smtClean="0"/>
              <a:t>01-12-2022</a:t>
            </a:fld>
            <a:endParaRPr lang="en-IN"/>
          </a:p>
        </p:txBody>
      </p:sp>
      <p:sp>
        <p:nvSpPr>
          <p:cNvPr id="6" name="Footer Placeholder 5">
            <a:extLst>
              <a:ext uri="{FF2B5EF4-FFF2-40B4-BE49-F238E27FC236}">
                <a16:creationId xmlns:a16="http://schemas.microsoft.com/office/drawing/2014/main" id="{C7613015-8562-F1B6-1EEE-FE54D5DA17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CB8E07-2949-8901-8C56-DD2C9AA6AE04}"/>
              </a:ext>
            </a:extLst>
          </p:cNvPr>
          <p:cNvSpPr>
            <a:spLocks noGrp="1"/>
          </p:cNvSpPr>
          <p:nvPr>
            <p:ph type="sldNum" sz="quarter" idx="12"/>
          </p:nvPr>
        </p:nvSpPr>
        <p:spPr/>
        <p:txBody>
          <a:bodyPr/>
          <a:lstStyle/>
          <a:p>
            <a:fld id="{1C739FB6-9DBE-47F2-BE4E-DB25F5605C55}" type="slidenum">
              <a:rPr lang="en-IN" smtClean="0"/>
              <a:t>‹#›</a:t>
            </a:fld>
            <a:endParaRPr lang="en-IN"/>
          </a:p>
        </p:txBody>
      </p:sp>
    </p:spTree>
    <p:extLst>
      <p:ext uri="{BB962C8B-B14F-4D97-AF65-F5344CB8AC3E}">
        <p14:creationId xmlns:p14="http://schemas.microsoft.com/office/powerpoint/2010/main" val="1651297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68CC6F-E942-962A-F435-28DAF755CE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9EA894-E1AA-95A4-FFE3-3F34ED538F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577ECD-7AB7-F651-E3BF-27DB284E95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3C0EF-36C8-425F-BB7D-9547F441CEA9}" type="datetimeFigureOut">
              <a:rPr lang="en-IN" smtClean="0"/>
              <a:t>01-12-2022</a:t>
            </a:fld>
            <a:endParaRPr lang="en-IN"/>
          </a:p>
        </p:txBody>
      </p:sp>
      <p:sp>
        <p:nvSpPr>
          <p:cNvPr id="5" name="Footer Placeholder 4">
            <a:extLst>
              <a:ext uri="{FF2B5EF4-FFF2-40B4-BE49-F238E27FC236}">
                <a16:creationId xmlns:a16="http://schemas.microsoft.com/office/drawing/2014/main" id="{E8E0F683-980B-DB89-16D1-45CDB152EF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751635-0A01-4E7D-3120-58EEE56676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739FB6-9DBE-47F2-BE4E-DB25F5605C55}" type="slidenum">
              <a:rPr lang="en-IN" smtClean="0"/>
              <a:t>‹#›</a:t>
            </a:fld>
            <a:endParaRPr lang="en-IN"/>
          </a:p>
        </p:txBody>
      </p:sp>
    </p:spTree>
    <p:extLst>
      <p:ext uri="{BB962C8B-B14F-4D97-AF65-F5344CB8AC3E}">
        <p14:creationId xmlns:p14="http://schemas.microsoft.com/office/powerpoint/2010/main" val="1470463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www.geeksforgeeks.org/different-types-ram-random-access-memory/"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964596-3005-BEE5-4AA2-BE93E21FAA4D}"/>
              </a:ext>
            </a:extLst>
          </p:cNvPr>
          <p:cNvSpPr txBox="1"/>
          <p:nvPr/>
        </p:nvSpPr>
        <p:spPr>
          <a:xfrm>
            <a:off x="242596" y="346893"/>
            <a:ext cx="11243388" cy="1815882"/>
          </a:xfrm>
          <a:prstGeom prst="rect">
            <a:avLst/>
          </a:prstGeom>
          <a:noFill/>
        </p:spPr>
        <p:txBody>
          <a:bodyPr wrap="square">
            <a:spAutoFit/>
          </a:bodyPr>
          <a:lstStyle/>
          <a:p>
            <a:r>
              <a:rPr lang="en-US" sz="2800" b="1" u="sng" dirty="0"/>
              <a:t>Pipelining</a:t>
            </a:r>
            <a:r>
              <a:rPr lang="en-US" sz="2800" dirty="0"/>
              <a:t>:-</a:t>
            </a:r>
          </a:p>
          <a:p>
            <a:r>
              <a:rPr lang="en-US" sz="2800" dirty="0"/>
              <a:t>• Pipelining is a technique of decomposing a sequential process into suboperation with each subprocess being executed in a special dedicated segment that operates concurrently with all other segments. </a:t>
            </a:r>
            <a:endParaRPr lang="en-IN" sz="2800" dirty="0"/>
          </a:p>
        </p:txBody>
      </p:sp>
      <p:pic>
        <p:nvPicPr>
          <p:cNvPr id="5" name="Picture 4">
            <a:extLst>
              <a:ext uri="{FF2B5EF4-FFF2-40B4-BE49-F238E27FC236}">
                <a16:creationId xmlns:a16="http://schemas.microsoft.com/office/drawing/2014/main" id="{0A5AE50F-C141-D5F0-20AF-3DDB437F9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320" y="2162775"/>
            <a:ext cx="8822958" cy="4243546"/>
          </a:xfrm>
          <a:prstGeom prst="rect">
            <a:avLst/>
          </a:prstGeom>
        </p:spPr>
      </p:pic>
    </p:spTree>
    <p:extLst>
      <p:ext uri="{BB962C8B-B14F-4D97-AF65-F5344CB8AC3E}">
        <p14:creationId xmlns:p14="http://schemas.microsoft.com/office/powerpoint/2010/main" val="3388031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0EAF8A-8F49-3751-D20F-BC0A60B1B906}"/>
              </a:ext>
            </a:extLst>
          </p:cNvPr>
          <p:cNvSpPr txBox="1"/>
          <p:nvPr/>
        </p:nvSpPr>
        <p:spPr>
          <a:xfrm>
            <a:off x="205274" y="215692"/>
            <a:ext cx="11019453" cy="4401205"/>
          </a:xfrm>
          <a:prstGeom prst="rect">
            <a:avLst/>
          </a:prstGeom>
          <a:noFill/>
        </p:spPr>
        <p:txBody>
          <a:bodyPr wrap="square">
            <a:spAutoFit/>
          </a:bodyPr>
          <a:lstStyle/>
          <a:p>
            <a:pPr algn="just"/>
            <a:r>
              <a:rPr lang="en-US" sz="2800" b="1" i="0" u="sng" dirty="0">
                <a:solidFill>
                  <a:srgbClr val="610B38"/>
                </a:solidFill>
                <a:effectLst/>
                <a:latin typeface="erdana"/>
              </a:rPr>
              <a:t>Arithmetic Pipeline</a:t>
            </a:r>
            <a:r>
              <a:rPr lang="en-US" sz="2800" b="0" i="0" dirty="0">
                <a:solidFill>
                  <a:srgbClr val="610B38"/>
                </a:solidFill>
                <a:effectLst/>
                <a:latin typeface="erdana"/>
              </a:rPr>
              <a:t>:-</a:t>
            </a:r>
          </a:p>
          <a:p>
            <a:pPr algn="just"/>
            <a:endParaRPr lang="en-US" sz="2800" b="0" i="0" dirty="0">
              <a:solidFill>
                <a:srgbClr val="610B38"/>
              </a:solidFill>
              <a:effectLst/>
              <a:latin typeface="erdana"/>
            </a:endParaRPr>
          </a:p>
          <a:p>
            <a:pPr algn="just"/>
            <a:r>
              <a:rPr lang="en-US" sz="2800" b="0" i="0" dirty="0">
                <a:solidFill>
                  <a:srgbClr val="333333"/>
                </a:solidFill>
                <a:effectLst/>
                <a:latin typeface="inter-regular"/>
              </a:rPr>
              <a:t>Arithmetic Pipelines are mostly used in high-speed computers. They are used to implement floating-point operations, multiplication of fixed-point numbers, and similar computations encountered in scientific problems.</a:t>
            </a:r>
          </a:p>
          <a:p>
            <a:pPr algn="just"/>
            <a:r>
              <a:rPr lang="en-US" sz="2800" b="0" i="0" dirty="0">
                <a:solidFill>
                  <a:srgbClr val="333333"/>
                </a:solidFill>
                <a:effectLst/>
                <a:latin typeface="inter-regular"/>
              </a:rPr>
              <a:t>To understand the concepts of arithmetic pipeline in a more convenient way, let us consider an example of a pipeline unit for floating-point addition and subtraction.</a:t>
            </a:r>
          </a:p>
          <a:p>
            <a:pPr algn="just"/>
            <a:r>
              <a:rPr lang="en-US" sz="2800" b="0" i="0" dirty="0">
                <a:solidFill>
                  <a:srgbClr val="333333"/>
                </a:solidFill>
                <a:effectLst/>
                <a:latin typeface="inter-regular"/>
              </a:rPr>
              <a:t>The inputs to the floating-point adder pipeline are two normalized floating-point binary numbers defined as:</a:t>
            </a:r>
          </a:p>
        </p:txBody>
      </p:sp>
      <p:sp>
        <p:nvSpPr>
          <p:cNvPr id="5" name="Rectangle 2">
            <a:extLst>
              <a:ext uri="{FF2B5EF4-FFF2-40B4-BE49-F238E27FC236}">
                <a16:creationId xmlns:a16="http://schemas.microsoft.com/office/drawing/2014/main" id="{376520E6-A5FF-77C8-292A-92C58C86F83A}"/>
              </a:ext>
            </a:extLst>
          </p:cNvPr>
          <p:cNvSpPr>
            <a:spLocks noChangeArrowheads="1"/>
          </p:cNvSpPr>
          <p:nvPr/>
        </p:nvSpPr>
        <p:spPr bwMode="auto">
          <a:xfrm>
            <a:off x="205274" y="4804194"/>
            <a:ext cx="4171891" cy="925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31740" rIns="91440" bIns="3174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Arial Unicode MS"/>
              </a:rPr>
              <a:t>X = A * 2</a:t>
            </a:r>
            <a:r>
              <a:rPr kumimoji="0" lang="en-US" altLang="en-US" sz="2800" b="0" i="0" u="none" strike="noStrike" cap="none" normalizeH="0" baseline="30000" dirty="0">
                <a:ln>
                  <a:noFill/>
                </a:ln>
                <a:solidFill>
                  <a:srgbClr val="333333"/>
                </a:solidFill>
                <a:effectLst/>
                <a:latin typeface="Arial Unicode MS"/>
              </a:rPr>
              <a:t>a</a:t>
            </a:r>
            <a:r>
              <a:rPr kumimoji="0" lang="en-US" altLang="en-US" sz="2800" b="0" i="0" u="none" strike="noStrike" cap="none" normalizeH="0" baseline="0" dirty="0">
                <a:ln>
                  <a:noFill/>
                </a:ln>
                <a:solidFill>
                  <a:srgbClr val="333333"/>
                </a:solidFill>
                <a:effectLst/>
                <a:latin typeface="Arial Unicode MS"/>
              </a:rPr>
              <a:t> = 0.9504 * 10</a:t>
            </a:r>
            <a:r>
              <a:rPr kumimoji="0" lang="en-US" altLang="en-US" sz="2800" b="0" i="0" u="none" strike="noStrike" cap="none" normalizeH="0" baseline="30000" dirty="0">
                <a:ln>
                  <a:noFill/>
                </a:ln>
                <a:solidFill>
                  <a:srgbClr val="333333"/>
                </a:solidFill>
                <a:effectLst/>
                <a:latin typeface="Arial Unicode MS"/>
              </a:rPr>
              <a:t>3</a:t>
            </a:r>
            <a:r>
              <a:rPr kumimoji="0" lang="en-US" altLang="en-US" sz="2800" b="0" i="0" u="none" strike="noStrike" cap="none" normalizeH="0" baseline="0" dirty="0">
                <a:ln>
                  <a:noFill/>
                </a:ln>
                <a:solidFill>
                  <a:srgbClr val="333333"/>
                </a:solidFill>
                <a:effectLst/>
                <a:latin typeface="Arial Unicode MS"/>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Arial Unicode MS"/>
              </a:rPr>
              <a:t>Y = B * 2</a:t>
            </a:r>
            <a:r>
              <a:rPr kumimoji="0" lang="en-US" altLang="en-US" sz="2800" b="0" i="0" u="none" strike="noStrike" cap="none" normalizeH="0" baseline="30000" dirty="0">
                <a:ln>
                  <a:noFill/>
                </a:ln>
                <a:solidFill>
                  <a:srgbClr val="333333"/>
                </a:solidFill>
                <a:effectLst/>
                <a:latin typeface="Arial Unicode MS"/>
              </a:rPr>
              <a:t>b</a:t>
            </a:r>
            <a:r>
              <a:rPr kumimoji="0" lang="en-US" altLang="en-US" sz="2800" b="0" i="0" u="none" strike="noStrike" cap="none" normalizeH="0" baseline="0" dirty="0">
                <a:ln>
                  <a:noFill/>
                </a:ln>
                <a:solidFill>
                  <a:srgbClr val="333333"/>
                </a:solidFill>
                <a:effectLst/>
                <a:latin typeface="Arial Unicode MS"/>
              </a:rPr>
              <a:t> = 0.8200 * 10</a:t>
            </a:r>
            <a:r>
              <a:rPr kumimoji="0" lang="en-US" altLang="en-US" sz="2800" b="0" i="0" u="none" strike="noStrike" cap="none" normalizeH="0" baseline="30000" dirty="0">
                <a:ln>
                  <a:noFill/>
                </a:ln>
                <a:solidFill>
                  <a:srgbClr val="333333"/>
                </a:solidFill>
                <a:effectLst/>
                <a:latin typeface="Arial Unicode MS"/>
              </a:rPr>
              <a:t>2</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03007036-099F-6F07-A35F-1D6316BD82A5}"/>
              </a:ext>
            </a:extLst>
          </p:cNvPr>
          <p:cNvSpPr txBox="1"/>
          <p:nvPr/>
        </p:nvSpPr>
        <p:spPr>
          <a:xfrm>
            <a:off x="130628" y="5730068"/>
            <a:ext cx="10440955" cy="954107"/>
          </a:xfrm>
          <a:prstGeom prst="rect">
            <a:avLst/>
          </a:prstGeom>
          <a:noFill/>
        </p:spPr>
        <p:txBody>
          <a:bodyPr wrap="square">
            <a:spAutoFit/>
          </a:bodyPr>
          <a:lstStyle/>
          <a:p>
            <a:r>
              <a:rPr lang="en-US" sz="2800" b="0" i="0" dirty="0">
                <a:solidFill>
                  <a:srgbClr val="333333"/>
                </a:solidFill>
                <a:effectLst/>
                <a:latin typeface="inter-regular"/>
              </a:rPr>
              <a:t>Where </a:t>
            </a:r>
            <a:r>
              <a:rPr lang="en-US" sz="2800" b="1" i="0" dirty="0">
                <a:solidFill>
                  <a:srgbClr val="333333"/>
                </a:solidFill>
                <a:effectLst/>
                <a:latin typeface="inter-bold"/>
              </a:rPr>
              <a:t>A</a:t>
            </a:r>
            <a:r>
              <a:rPr lang="en-US" sz="2800" b="0" i="0" dirty="0">
                <a:solidFill>
                  <a:srgbClr val="333333"/>
                </a:solidFill>
                <a:effectLst/>
                <a:latin typeface="inter-regular"/>
              </a:rPr>
              <a:t> and </a:t>
            </a:r>
            <a:r>
              <a:rPr lang="en-US" sz="2800" b="1" i="0" dirty="0">
                <a:solidFill>
                  <a:srgbClr val="333333"/>
                </a:solidFill>
                <a:effectLst/>
                <a:latin typeface="inter-bold"/>
              </a:rPr>
              <a:t>B</a:t>
            </a:r>
            <a:r>
              <a:rPr lang="en-US" sz="2800" b="0" i="0" dirty="0">
                <a:solidFill>
                  <a:srgbClr val="333333"/>
                </a:solidFill>
                <a:effectLst/>
                <a:latin typeface="inter-regular"/>
              </a:rPr>
              <a:t> are two fractions that represent the mantissa and </a:t>
            </a:r>
            <a:r>
              <a:rPr lang="en-US" sz="2800" b="1" i="0" dirty="0">
                <a:solidFill>
                  <a:srgbClr val="333333"/>
                </a:solidFill>
                <a:effectLst/>
                <a:latin typeface="inter-bold"/>
              </a:rPr>
              <a:t>a</a:t>
            </a:r>
            <a:r>
              <a:rPr lang="en-US" sz="2800" b="0" i="0" dirty="0">
                <a:solidFill>
                  <a:srgbClr val="333333"/>
                </a:solidFill>
                <a:effectLst/>
                <a:latin typeface="inter-regular"/>
              </a:rPr>
              <a:t> and </a:t>
            </a:r>
            <a:r>
              <a:rPr lang="en-US" sz="2800" b="1" i="0" dirty="0">
                <a:solidFill>
                  <a:srgbClr val="333333"/>
                </a:solidFill>
                <a:effectLst/>
                <a:latin typeface="inter-bold"/>
              </a:rPr>
              <a:t>b</a:t>
            </a:r>
            <a:r>
              <a:rPr lang="en-US" sz="2800" b="0" i="0" dirty="0">
                <a:solidFill>
                  <a:srgbClr val="333333"/>
                </a:solidFill>
                <a:effectLst/>
                <a:latin typeface="inter-regular"/>
              </a:rPr>
              <a:t> are the exponents.</a:t>
            </a:r>
            <a:endParaRPr lang="en-IN" sz="2800" dirty="0"/>
          </a:p>
        </p:txBody>
      </p:sp>
    </p:spTree>
    <p:extLst>
      <p:ext uri="{BB962C8B-B14F-4D97-AF65-F5344CB8AC3E}">
        <p14:creationId xmlns:p14="http://schemas.microsoft.com/office/powerpoint/2010/main" val="1536841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8C68E8-472A-07E3-18A3-E6D4F32A21D1}"/>
              </a:ext>
            </a:extLst>
          </p:cNvPr>
          <p:cNvSpPr txBox="1"/>
          <p:nvPr/>
        </p:nvSpPr>
        <p:spPr>
          <a:xfrm>
            <a:off x="279918" y="1520519"/>
            <a:ext cx="10972800" cy="3970318"/>
          </a:xfrm>
          <a:prstGeom prst="rect">
            <a:avLst/>
          </a:prstGeom>
          <a:noFill/>
        </p:spPr>
        <p:txBody>
          <a:bodyPr wrap="square">
            <a:spAutoFit/>
          </a:bodyPr>
          <a:lstStyle/>
          <a:p>
            <a:pPr algn="just"/>
            <a:r>
              <a:rPr lang="en-US" sz="2800" b="0" i="0" dirty="0">
                <a:solidFill>
                  <a:srgbClr val="333333"/>
                </a:solidFill>
                <a:effectLst/>
                <a:latin typeface="inter-regular"/>
              </a:rPr>
              <a:t>The combined operation of floating-point addition and subtraction is divided into four segments. Each segment contains the corresponding suboperation to be performed in the given pipeline. The suboperations that are shown in the four segments are:</a:t>
            </a:r>
          </a:p>
          <a:p>
            <a:pPr algn="just"/>
            <a:endParaRPr lang="en-US" sz="2800" b="0" i="0" dirty="0">
              <a:solidFill>
                <a:srgbClr val="333333"/>
              </a:solidFill>
              <a:effectLst/>
              <a:latin typeface="inter-regular"/>
            </a:endParaRPr>
          </a:p>
          <a:p>
            <a:pPr algn="just">
              <a:buFont typeface="+mj-lt"/>
              <a:buAutoNum type="arabicPeriod"/>
            </a:pPr>
            <a:r>
              <a:rPr lang="en-US" sz="2800" b="0" i="0" dirty="0">
                <a:solidFill>
                  <a:srgbClr val="000000"/>
                </a:solidFill>
                <a:effectLst/>
                <a:latin typeface="inter-regular"/>
              </a:rPr>
              <a:t>Compare the exponents by subtraction.</a:t>
            </a:r>
          </a:p>
          <a:p>
            <a:pPr algn="just">
              <a:buFont typeface="+mj-lt"/>
              <a:buAutoNum type="arabicPeriod"/>
            </a:pPr>
            <a:r>
              <a:rPr lang="en-US" sz="2800" b="0" i="0" dirty="0">
                <a:solidFill>
                  <a:srgbClr val="000000"/>
                </a:solidFill>
                <a:effectLst/>
                <a:latin typeface="inter-regular"/>
              </a:rPr>
              <a:t>Align the mantissas.</a:t>
            </a:r>
          </a:p>
          <a:p>
            <a:pPr algn="just">
              <a:buFont typeface="+mj-lt"/>
              <a:buAutoNum type="arabicPeriod"/>
            </a:pPr>
            <a:r>
              <a:rPr lang="en-US" sz="2800" b="0" i="0" dirty="0">
                <a:solidFill>
                  <a:srgbClr val="000000"/>
                </a:solidFill>
                <a:effectLst/>
                <a:latin typeface="inter-regular"/>
              </a:rPr>
              <a:t>Add or subtract the mantissas.</a:t>
            </a:r>
          </a:p>
          <a:p>
            <a:pPr algn="just">
              <a:buFont typeface="+mj-lt"/>
              <a:buAutoNum type="arabicPeriod"/>
            </a:pPr>
            <a:r>
              <a:rPr lang="en-US" sz="2800" b="0" i="0" dirty="0">
                <a:solidFill>
                  <a:srgbClr val="000000"/>
                </a:solidFill>
                <a:effectLst/>
                <a:latin typeface="inter-regular"/>
              </a:rPr>
              <a:t>Normalize the result.</a:t>
            </a:r>
          </a:p>
        </p:txBody>
      </p:sp>
    </p:spTree>
    <p:extLst>
      <p:ext uri="{BB962C8B-B14F-4D97-AF65-F5344CB8AC3E}">
        <p14:creationId xmlns:p14="http://schemas.microsoft.com/office/powerpoint/2010/main" val="1621812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rithmetic Pipeline">
            <a:extLst>
              <a:ext uri="{FF2B5EF4-FFF2-40B4-BE49-F238E27FC236}">
                <a16:creationId xmlns:a16="http://schemas.microsoft.com/office/drawing/2014/main" id="{9B865840-EE0F-5017-8B2A-C89F8C00E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0"/>
            <a:ext cx="50657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2246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8E3BD4-AE4A-ED0B-3A70-6FD8A7AB9692}"/>
              </a:ext>
            </a:extLst>
          </p:cNvPr>
          <p:cNvSpPr txBox="1"/>
          <p:nvPr/>
        </p:nvSpPr>
        <p:spPr>
          <a:xfrm>
            <a:off x="335902" y="892495"/>
            <a:ext cx="11066106" cy="4401205"/>
          </a:xfrm>
          <a:prstGeom prst="rect">
            <a:avLst/>
          </a:prstGeom>
          <a:noFill/>
        </p:spPr>
        <p:txBody>
          <a:bodyPr wrap="square">
            <a:spAutoFit/>
          </a:bodyPr>
          <a:lstStyle/>
          <a:p>
            <a:pPr algn="just"/>
            <a:r>
              <a:rPr lang="en-US" sz="2800" b="0" i="0" dirty="0">
                <a:solidFill>
                  <a:srgbClr val="610B4B"/>
                </a:solidFill>
                <a:effectLst/>
                <a:latin typeface="erdana"/>
              </a:rPr>
              <a:t>1. Compare exponents by subtraction:</a:t>
            </a:r>
          </a:p>
          <a:p>
            <a:pPr algn="just"/>
            <a:r>
              <a:rPr lang="en-US" sz="2800" b="0" i="0" dirty="0">
                <a:solidFill>
                  <a:srgbClr val="333333"/>
                </a:solidFill>
                <a:effectLst/>
                <a:latin typeface="inter-regular"/>
              </a:rPr>
              <a:t>The exponents are compared by subtracting them to determine their difference. The larger exponent is chosen as the exponent of the result.</a:t>
            </a:r>
          </a:p>
          <a:p>
            <a:pPr algn="just"/>
            <a:r>
              <a:rPr lang="en-US" sz="2800" b="0" i="0" dirty="0">
                <a:solidFill>
                  <a:srgbClr val="333333"/>
                </a:solidFill>
                <a:effectLst/>
                <a:latin typeface="inter-regular"/>
              </a:rPr>
              <a:t>The difference of the exponents, i.e., </a:t>
            </a:r>
            <a:r>
              <a:rPr lang="en-US" sz="2800" b="1" i="0" dirty="0">
                <a:solidFill>
                  <a:srgbClr val="333333"/>
                </a:solidFill>
                <a:effectLst/>
                <a:latin typeface="inter-bold"/>
              </a:rPr>
              <a:t>3</a:t>
            </a:r>
            <a:r>
              <a:rPr lang="en-US" sz="2800" b="0" i="0" dirty="0">
                <a:solidFill>
                  <a:srgbClr val="333333"/>
                </a:solidFill>
                <a:effectLst/>
                <a:latin typeface="inter-regular"/>
              </a:rPr>
              <a:t> - </a:t>
            </a:r>
            <a:r>
              <a:rPr lang="en-US" sz="2800" b="1" i="0" dirty="0">
                <a:solidFill>
                  <a:srgbClr val="333333"/>
                </a:solidFill>
                <a:effectLst/>
                <a:latin typeface="inter-bold"/>
              </a:rPr>
              <a:t>2</a:t>
            </a:r>
            <a:r>
              <a:rPr lang="en-US" sz="2800" b="0" i="0" dirty="0">
                <a:solidFill>
                  <a:srgbClr val="333333"/>
                </a:solidFill>
                <a:effectLst/>
                <a:latin typeface="inter-regular"/>
              </a:rPr>
              <a:t> = </a:t>
            </a:r>
            <a:r>
              <a:rPr lang="en-US" sz="2800" b="1" i="0" dirty="0">
                <a:solidFill>
                  <a:srgbClr val="333333"/>
                </a:solidFill>
                <a:effectLst/>
                <a:latin typeface="inter-bold"/>
              </a:rPr>
              <a:t>1</a:t>
            </a:r>
            <a:r>
              <a:rPr lang="en-US" sz="2800" b="0" i="0" dirty="0">
                <a:solidFill>
                  <a:srgbClr val="333333"/>
                </a:solidFill>
                <a:effectLst/>
                <a:latin typeface="inter-regular"/>
              </a:rPr>
              <a:t> determines how many times the mantissa associated with the smaller exponent must be shifted to the right.</a:t>
            </a:r>
          </a:p>
          <a:p>
            <a:pPr algn="just"/>
            <a:endParaRPr lang="en-US" sz="2800" b="0" i="0" dirty="0">
              <a:solidFill>
                <a:srgbClr val="333333"/>
              </a:solidFill>
              <a:effectLst/>
              <a:latin typeface="inter-regular"/>
            </a:endParaRPr>
          </a:p>
          <a:p>
            <a:pPr algn="just"/>
            <a:r>
              <a:rPr lang="en-US" sz="2800" b="0" i="0" dirty="0">
                <a:solidFill>
                  <a:srgbClr val="610B4B"/>
                </a:solidFill>
                <a:effectLst/>
                <a:latin typeface="erdana"/>
              </a:rPr>
              <a:t>2. Align the mantissas:</a:t>
            </a:r>
          </a:p>
          <a:p>
            <a:pPr algn="just"/>
            <a:r>
              <a:rPr lang="en-US" sz="2800" b="0" i="0" dirty="0">
                <a:solidFill>
                  <a:srgbClr val="333333"/>
                </a:solidFill>
                <a:effectLst/>
                <a:latin typeface="inter-regular"/>
              </a:rPr>
              <a:t>The mantissa associated with the smaller exponent is shifted according to the difference of exponents determined in segment one.</a:t>
            </a:r>
          </a:p>
        </p:txBody>
      </p:sp>
      <p:sp>
        <p:nvSpPr>
          <p:cNvPr id="4" name="Rectangle 1">
            <a:extLst>
              <a:ext uri="{FF2B5EF4-FFF2-40B4-BE49-F238E27FC236}">
                <a16:creationId xmlns:a16="http://schemas.microsoft.com/office/drawing/2014/main" id="{B0F7679D-8737-F494-914D-D0B900DE0716}"/>
              </a:ext>
            </a:extLst>
          </p:cNvPr>
          <p:cNvSpPr>
            <a:spLocks noChangeArrowheads="1"/>
          </p:cNvSpPr>
          <p:nvPr/>
        </p:nvSpPr>
        <p:spPr bwMode="auto">
          <a:xfrm>
            <a:off x="650843" y="5625287"/>
            <a:ext cx="3145906" cy="925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31740" rIns="91440" bIns="3174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Arial Unicode MS"/>
              </a:rPr>
              <a:t>X = 0.9504 * 10</a:t>
            </a:r>
            <a:r>
              <a:rPr kumimoji="0" lang="en-US" altLang="en-US" sz="2800" b="0" i="0" u="none" strike="noStrike" cap="none" normalizeH="0" baseline="30000" dirty="0">
                <a:ln>
                  <a:noFill/>
                </a:ln>
                <a:solidFill>
                  <a:srgbClr val="333333"/>
                </a:solidFill>
                <a:effectLst/>
                <a:latin typeface="Arial Unicode MS"/>
              </a:rPr>
              <a:t>3</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Arial Unicode MS"/>
              </a:rPr>
              <a:t>Y = 0.08200 * 10</a:t>
            </a:r>
            <a:r>
              <a:rPr kumimoji="0" lang="en-US" altLang="en-US" sz="2800" b="0" i="0" u="none" strike="noStrike" cap="none" normalizeH="0" baseline="30000" dirty="0">
                <a:ln>
                  <a:noFill/>
                </a:ln>
                <a:solidFill>
                  <a:srgbClr val="333333"/>
                </a:solidFill>
                <a:effectLst/>
                <a:latin typeface="Arial Unicode MS"/>
              </a:rPr>
              <a:t>3</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3031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4CD2D5-9591-BD45-E2EF-B2739E22D4AC}"/>
              </a:ext>
            </a:extLst>
          </p:cNvPr>
          <p:cNvSpPr>
            <a:spLocks noChangeArrowheads="1"/>
          </p:cNvSpPr>
          <p:nvPr/>
        </p:nvSpPr>
        <p:spPr bwMode="auto">
          <a:xfrm>
            <a:off x="332621" y="136369"/>
            <a:ext cx="7066723" cy="22185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31740" rIns="9144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610B4B"/>
                </a:solidFill>
                <a:effectLst/>
                <a:latin typeface="erdana"/>
              </a:rPr>
              <a:t>3. Add mantissas:-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610B4B"/>
              </a:solidFill>
              <a:effectLst/>
              <a:latin typeface="erdana"/>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inter-regular"/>
              </a:rPr>
              <a:t>The two mantissas are added in segment three.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Arial Unicode MS"/>
              </a:rPr>
              <a:t>Z = X + Y = 1.0324 * 10</a:t>
            </a:r>
            <a:r>
              <a:rPr kumimoji="0" lang="en-US" altLang="en-US" sz="2800" b="0" i="0" u="none" strike="noStrike" cap="none" normalizeH="0" baseline="30000" dirty="0">
                <a:ln>
                  <a:noFill/>
                </a:ln>
                <a:solidFill>
                  <a:srgbClr val="333333"/>
                </a:solidFill>
                <a:effectLst/>
                <a:latin typeface="Arial Unicode MS"/>
              </a:rPr>
              <a:t>3</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27541128-FF62-E044-D273-DBE10070F73D}"/>
              </a:ext>
            </a:extLst>
          </p:cNvPr>
          <p:cNvSpPr txBox="1"/>
          <p:nvPr/>
        </p:nvSpPr>
        <p:spPr>
          <a:xfrm>
            <a:off x="332621" y="3105835"/>
            <a:ext cx="8813711" cy="954107"/>
          </a:xfrm>
          <a:prstGeom prst="rect">
            <a:avLst/>
          </a:prstGeom>
          <a:noFill/>
        </p:spPr>
        <p:txBody>
          <a:bodyPr wrap="square">
            <a:spAutoFit/>
          </a:bodyPr>
          <a:lstStyle/>
          <a:p>
            <a:pPr algn="just"/>
            <a:r>
              <a:rPr lang="en-US" sz="2800" b="0" i="0" dirty="0">
                <a:solidFill>
                  <a:srgbClr val="610B4B"/>
                </a:solidFill>
                <a:effectLst/>
                <a:latin typeface="erdana"/>
              </a:rPr>
              <a:t>4. Normalize the result:</a:t>
            </a:r>
          </a:p>
          <a:p>
            <a:pPr algn="just"/>
            <a:r>
              <a:rPr lang="en-US" sz="2800" b="0" i="0" dirty="0">
                <a:solidFill>
                  <a:srgbClr val="333333"/>
                </a:solidFill>
                <a:effectLst/>
                <a:latin typeface="inter-regular"/>
              </a:rPr>
              <a:t>After normalization, the result is written as:</a:t>
            </a:r>
          </a:p>
        </p:txBody>
      </p:sp>
      <p:sp>
        <p:nvSpPr>
          <p:cNvPr id="5" name="Rectangle 2">
            <a:extLst>
              <a:ext uri="{FF2B5EF4-FFF2-40B4-BE49-F238E27FC236}">
                <a16:creationId xmlns:a16="http://schemas.microsoft.com/office/drawing/2014/main" id="{ADB923C7-BAFD-C3DA-13C2-6809FF38E754}"/>
              </a:ext>
            </a:extLst>
          </p:cNvPr>
          <p:cNvSpPr>
            <a:spLocks noChangeArrowheads="1"/>
          </p:cNvSpPr>
          <p:nvPr/>
        </p:nvSpPr>
        <p:spPr bwMode="auto">
          <a:xfrm>
            <a:off x="495956" y="4315885"/>
            <a:ext cx="2839860"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31740" rIns="91440" bIns="3174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Arial Unicode MS"/>
              </a:rPr>
              <a:t>Z = 0.1324 * 10</a:t>
            </a:r>
            <a:r>
              <a:rPr kumimoji="0" lang="en-US" altLang="en-US" sz="2800" b="0" i="0" u="none" strike="noStrike" cap="none" normalizeH="0" baseline="30000" dirty="0">
                <a:ln>
                  <a:noFill/>
                </a:ln>
                <a:solidFill>
                  <a:srgbClr val="333333"/>
                </a:solidFill>
                <a:effectLst/>
                <a:latin typeface="Arial Unicode MS"/>
              </a:rPr>
              <a:t>4</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8914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F50AE4-4603-A355-9C74-8C71FC220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746" y="540769"/>
            <a:ext cx="11400508" cy="5776461"/>
          </a:xfrm>
          <a:prstGeom prst="rect">
            <a:avLst/>
          </a:prstGeom>
        </p:spPr>
      </p:pic>
    </p:spTree>
    <p:extLst>
      <p:ext uri="{BB962C8B-B14F-4D97-AF65-F5344CB8AC3E}">
        <p14:creationId xmlns:p14="http://schemas.microsoft.com/office/powerpoint/2010/main" val="4062585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E34077-0B28-09FB-753D-EAD3060020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579" y="895739"/>
            <a:ext cx="10280567" cy="4991877"/>
          </a:xfrm>
          <a:prstGeom prst="rect">
            <a:avLst/>
          </a:prstGeom>
        </p:spPr>
      </p:pic>
    </p:spTree>
    <p:extLst>
      <p:ext uri="{BB962C8B-B14F-4D97-AF65-F5344CB8AC3E}">
        <p14:creationId xmlns:p14="http://schemas.microsoft.com/office/powerpoint/2010/main" val="4157774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30F1AC-C820-BC17-A823-07CB651FF07F}"/>
              </a:ext>
            </a:extLst>
          </p:cNvPr>
          <p:cNvSpPr txBox="1"/>
          <p:nvPr/>
        </p:nvSpPr>
        <p:spPr>
          <a:xfrm>
            <a:off x="258924" y="151179"/>
            <a:ext cx="11292373" cy="6555641"/>
          </a:xfrm>
          <a:prstGeom prst="rect">
            <a:avLst/>
          </a:prstGeom>
          <a:noFill/>
        </p:spPr>
        <p:txBody>
          <a:bodyPr wrap="square">
            <a:spAutoFit/>
          </a:bodyPr>
          <a:lstStyle/>
          <a:p>
            <a:pPr algn="l" fontAlgn="base"/>
            <a:r>
              <a:rPr lang="en-US" sz="2800" b="1" i="0" u="sng" dirty="0">
                <a:solidFill>
                  <a:schemeClr val="tx1">
                    <a:lumMod val="95000"/>
                    <a:lumOff val="5000"/>
                  </a:schemeClr>
                </a:solidFill>
                <a:effectLst/>
                <a:latin typeface="urw-din"/>
              </a:rPr>
              <a:t>Memory Organization</a:t>
            </a:r>
            <a:r>
              <a:rPr lang="en-US" sz="2800" b="0" i="0" dirty="0">
                <a:solidFill>
                  <a:schemeClr val="tx1">
                    <a:lumMod val="95000"/>
                    <a:lumOff val="5000"/>
                  </a:schemeClr>
                </a:solidFill>
                <a:effectLst/>
                <a:latin typeface="urw-din"/>
              </a:rPr>
              <a:t>:-</a:t>
            </a:r>
          </a:p>
          <a:p>
            <a:pPr algn="l" fontAlgn="base"/>
            <a:endParaRPr lang="en-US" sz="2800" b="0" i="0" dirty="0">
              <a:solidFill>
                <a:schemeClr val="tx1">
                  <a:lumMod val="95000"/>
                  <a:lumOff val="5000"/>
                </a:schemeClr>
              </a:solidFill>
              <a:effectLst/>
              <a:latin typeface="urw-din"/>
            </a:endParaRPr>
          </a:p>
          <a:p>
            <a:pPr algn="l" fontAlgn="base"/>
            <a:r>
              <a:rPr lang="en-US" sz="2800" b="0" i="0" dirty="0">
                <a:solidFill>
                  <a:schemeClr val="tx1">
                    <a:lumMod val="95000"/>
                    <a:lumOff val="5000"/>
                  </a:schemeClr>
                </a:solidFill>
                <a:effectLst/>
                <a:latin typeface="urw-din"/>
              </a:rPr>
              <a:t>The memory is organized in the form of a cell, each cell is able to be identified with a unique number called address. Each cell is able to recognize control signals such as “read” and “write”, generated by CPU when it wants to read or write address. Whenever CPU executes the program there is a need to transfer the instruction from the memory to CPU because the program is available in memory. To access the instruction CPU generates the memory request.</a:t>
            </a:r>
          </a:p>
          <a:p>
            <a:pPr algn="l" fontAlgn="base"/>
            <a:endParaRPr lang="en-US" sz="2800" b="0" i="0" dirty="0">
              <a:solidFill>
                <a:schemeClr val="tx1">
                  <a:lumMod val="95000"/>
                  <a:lumOff val="5000"/>
                </a:schemeClr>
              </a:solidFill>
              <a:effectLst/>
              <a:latin typeface="urw-din"/>
            </a:endParaRPr>
          </a:p>
          <a:p>
            <a:pPr algn="l" fontAlgn="base"/>
            <a:r>
              <a:rPr lang="en-US" sz="2800" b="1" i="0" u="sng" dirty="0">
                <a:solidFill>
                  <a:schemeClr val="tx1">
                    <a:lumMod val="95000"/>
                    <a:lumOff val="5000"/>
                  </a:schemeClr>
                </a:solidFill>
                <a:effectLst/>
                <a:latin typeface="urw-din"/>
              </a:rPr>
              <a:t>Memory Request</a:t>
            </a:r>
            <a:r>
              <a:rPr lang="en-US" sz="2800" b="1" i="0" dirty="0">
                <a:solidFill>
                  <a:schemeClr val="tx1">
                    <a:lumMod val="95000"/>
                    <a:lumOff val="5000"/>
                  </a:schemeClr>
                </a:solidFill>
                <a:effectLst/>
                <a:latin typeface="urw-din"/>
              </a:rPr>
              <a:t>:</a:t>
            </a:r>
            <a:br>
              <a:rPr lang="en-US" sz="2800" b="0" i="0" dirty="0">
                <a:solidFill>
                  <a:schemeClr val="tx1">
                    <a:lumMod val="95000"/>
                    <a:lumOff val="5000"/>
                  </a:schemeClr>
                </a:solidFill>
                <a:effectLst/>
                <a:latin typeface="urw-din"/>
              </a:rPr>
            </a:br>
            <a:r>
              <a:rPr lang="en-US" sz="2800" b="0" i="0" dirty="0">
                <a:solidFill>
                  <a:schemeClr val="tx1">
                    <a:lumMod val="95000"/>
                    <a:lumOff val="5000"/>
                  </a:schemeClr>
                </a:solidFill>
                <a:effectLst/>
                <a:latin typeface="urw-din"/>
              </a:rPr>
              <a:t>Memory request contains the address along with the control signals. For Example, When inserting data into the stack, each block consumes memory (</a:t>
            </a:r>
            <a:r>
              <a:rPr lang="en-US" sz="2800" b="0" i="0" u="sng" dirty="0">
                <a:solidFill>
                  <a:schemeClr val="tx1">
                    <a:lumMod val="95000"/>
                    <a:lumOff val="5000"/>
                  </a:schemeClr>
                </a:solidFill>
                <a:effectLst/>
                <a:latin typeface="urw-din"/>
                <a:hlinkClick r:id="rId2">
                  <a:extLst>
                    <a:ext uri="{A12FA001-AC4F-418D-AE19-62706E023703}">
                      <ahyp:hlinkClr xmlns:ahyp="http://schemas.microsoft.com/office/drawing/2018/hyperlinkcolor" val="tx"/>
                    </a:ext>
                  </a:extLst>
                </a:hlinkClick>
              </a:rPr>
              <a:t>RAM</a:t>
            </a:r>
            <a:r>
              <a:rPr lang="en-US" sz="2800" b="0" i="0" dirty="0">
                <a:solidFill>
                  <a:schemeClr val="tx1">
                    <a:lumMod val="95000"/>
                    <a:lumOff val="5000"/>
                  </a:schemeClr>
                </a:solidFill>
                <a:effectLst/>
                <a:latin typeface="urw-din"/>
              </a:rPr>
              <a:t>) and the number of memory cells can be determined by the capacity of a memory chip.</a:t>
            </a:r>
          </a:p>
        </p:txBody>
      </p:sp>
    </p:spTree>
    <p:extLst>
      <p:ext uri="{BB962C8B-B14F-4D97-AF65-F5344CB8AC3E}">
        <p14:creationId xmlns:p14="http://schemas.microsoft.com/office/powerpoint/2010/main" val="3607058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7C7F3C2-9BB4-F0C8-CB46-854CEE95143A}"/>
              </a:ext>
            </a:extLst>
          </p:cNvPr>
          <p:cNvSpPr txBox="1"/>
          <p:nvPr/>
        </p:nvSpPr>
        <p:spPr>
          <a:xfrm>
            <a:off x="186612" y="108992"/>
            <a:ext cx="11448662" cy="6740307"/>
          </a:xfrm>
          <a:prstGeom prst="rect">
            <a:avLst/>
          </a:prstGeom>
          <a:noFill/>
        </p:spPr>
        <p:txBody>
          <a:bodyPr wrap="square">
            <a:spAutoFit/>
          </a:bodyPr>
          <a:lstStyle/>
          <a:p>
            <a:pPr algn="l"/>
            <a:r>
              <a:rPr lang="en-US" sz="2400" b="1" i="0" u="sng" dirty="0">
                <a:solidFill>
                  <a:srgbClr val="212529"/>
                </a:solidFill>
                <a:effectLst/>
                <a:latin typeface="system-ui"/>
              </a:rPr>
              <a:t>Hierarchical Memory Organization</a:t>
            </a:r>
            <a:r>
              <a:rPr lang="en-US" sz="2400" b="0" i="0" dirty="0">
                <a:solidFill>
                  <a:srgbClr val="212529"/>
                </a:solidFill>
                <a:effectLst/>
                <a:latin typeface="system-ui"/>
              </a:rPr>
              <a:t>:-</a:t>
            </a:r>
          </a:p>
          <a:p>
            <a:pPr algn="l"/>
            <a:r>
              <a:rPr lang="en-US" sz="2400" b="0" i="0" dirty="0">
                <a:solidFill>
                  <a:srgbClr val="212529"/>
                </a:solidFill>
                <a:effectLst/>
                <a:latin typeface="system-ui"/>
              </a:rPr>
              <a:t> </a:t>
            </a:r>
          </a:p>
          <a:p>
            <a:pPr algn="l"/>
            <a:r>
              <a:rPr lang="en-US" sz="2400" b="0" i="0" dirty="0">
                <a:solidFill>
                  <a:srgbClr val="212529"/>
                </a:solidFill>
                <a:effectLst/>
                <a:latin typeface="system-ui"/>
              </a:rPr>
              <a:t>The total memory capacity of a computer can be visualized by hierarchy of components. The memory hierarchy system consists of all storage devices contained in a computer system from the slow Auxiliary Memory to fast Main Memory and to smaller Cache memory.</a:t>
            </a:r>
          </a:p>
          <a:p>
            <a:pPr algn="l"/>
            <a:r>
              <a:rPr lang="en-US" sz="2400" b="1" i="0" dirty="0" err="1">
                <a:solidFill>
                  <a:srgbClr val="212529"/>
                </a:solidFill>
                <a:effectLst/>
                <a:latin typeface="system-ui"/>
              </a:rPr>
              <a:t>Auxillary</a:t>
            </a:r>
            <a:r>
              <a:rPr lang="en-US" sz="2400" b="1" i="0" dirty="0">
                <a:solidFill>
                  <a:srgbClr val="212529"/>
                </a:solidFill>
                <a:effectLst/>
                <a:latin typeface="system-ui"/>
              </a:rPr>
              <a:t> memory</a:t>
            </a:r>
            <a:r>
              <a:rPr lang="en-US" sz="2400" b="0" i="0" dirty="0">
                <a:solidFill>
                  <a:srgbClr val="212529"/>
                </a:solidFill>
                <a:effectLst/>
                <a:latin typeface="system-ui"/>
              </a:rPr>
              <a:t> access time is generally </a:t>
            </a:r>
            <a:r>
              <a:rPr lang="en-US" sz="2400" b="1" i="0" dirty="0">
                <a:solidFill>
                  <a:srgbClr val="212529"/>
                </a:solidFill>
                <a:effectLst/>
                <a:latin typeface="system-ui"/>
              </a:rPr>
              <a:t>1000 times</a:t>
            </a:r>
            <a:r>
              <a:rPr lang="en-US" sz="2400" b="0" i="0" dirty="0">
                <a:solidFill>
                  <a:srgbClr val="212529"/>
                </a:solidFill>
                <a:effectLst/>
                <a:latin typeface="system-ui"/>
              </a:rPr>
              <a:t> that of the main memory, hence it is at the bottom of the hierarchy.</a:t>
            </a:r>
          </a:p>
          <a:p>
            <a:pPr algn="l"/>
            <a:r>
              <a:rPr lang="en-US" sz="2400" b="0" i="0" dirty="0">
                <a:solidFill>
                  <a:srgbClr val="212529"/>
                </a:solidFill>
                <a:effectLst/>
                <a:latin typeface="system-ui"/>
              </a:rPr>
              <a:t>The </a:t>
            </a:r>
            <a:r>
              <a:rPr lang="en-US" sz="2400" b="1" i="0" dirty="0">
                <a:solidFill>
                  <a:srgbClr val="212529"/>
                </a:solidFill>
                <a:effectLst/>
                <a:latin typeface="system-ui"/>
              </a:rPr>
              <a:t>main memory</a:t>
            </a:r>
            <a:r>
              <a:rPr lang="en-US" sz="2400" b="0" i="0" dirty="0">
                <a:solidFill>
                  <a:srgbClr val="212529"/>
                </a:solidFill>
                <a:effectLst/>
                <a:latin typeface="system-ui"/>
              </a:rPr>
              <a:t> occupies the central position because it is equipped to communicate directly with the CPU and with auxiliary memory devices through Input/output processor (I/O).</a:t>
            </a:r>
          </a:p>
          <a:p>
            <a:pPr algn="l"/>
            <a:r>
              <a:rPr lang="en-US" sz="2400" b="0" i="0" dirty="0">
                <a:solidFill>
                  <a:srgbClr val="212529"/>
                </a:solidFill>
                <a:effectLst/>
                <a:latin typeface="system-ui"/>
              </a:rPr>
              <a:t>When the program not residing in main memory is needed by the CPU, they are brought in from auxiliary memory. Programs not currently needed in main memory are transferred into auxiliary memory to provide space in main memory for other programs that are currently in use.</a:t>
            </a:r>
          </a:p>
          <a:p>
            <a:pPr algn="l"/>
            <a:r>
              <a:rPr lang="en-US" sz="2400" b="0" i="0" dirty="0">
                <a:solidFill>
                  <a:srgbClr val="212529"/>
                </a:solidFill>
                <a:effectLst/>
                <a:latin typeface="system-ui"/>
              </a:rPr>
              <a:t>The </a:t>
            </a:r>
            <a:r>
              <a:rPr lang="en-US" sz="2400" b="1" i="0" dirty="0">
                <a:solidFill>
                  <a:srgbClr val="212529"/>
                </a:solidFill>
                <a:effectLst/>
                <a:latin typeface="system-ui"/>
              </a:rPr>
              <a:t>cache memory</a:t>
            </a:r>
            <a:r>
              <a:rPr lang="en-US" sz="2400" b="0" i="0" dirty="0">
                <a:solidFill>
                  <a:srgbClr val="212529"/>
                </a:solidFill>
                <a:effectLst/>
                <a:latin typeface="system-ui"/>
              </a:rPr>
              <a:t> is used to store program data which is currently being executed in the CPU. Approximate access time ratio between cache memory and main memory is about </a:t>
            </a:r>
            <a:r>
              <a:rPr lang="en-US" sz="2400" b="1" i="0" dirty="0">
                <a:solidFill>
                  <a:srgbClr val="212529"/>
                </a:solidFill>
                <a:effectLst/>
                <a:latin typeface="system-ui"/>
              </a:rPr>
              <a:t>1 to 7~10</a:t>
            </a:r>
            <a:endParaRPr lang="en-US" sz="2400" b="0" i="0" dirty="0">
              <a:solidFill>
                <a:srgbClr val="212529"/>
              </a:solidFill>
              <a:effectLst/>
              <a:latin typeface="system-ui"/>
            </a:endParaRPr>
          </a:p>
        </p:txBody>
      </p:sp>
    </p:spTree>
    <p:extLst>
      <p:ext uri="{BB962C8B-B14F-4D97-AF65-F5344CB8AC3E}">
        <p14:creationId xmlns:p14="http://schemas.microsoft.com/office/powerpoint/2010/main" val="1224388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emory Hierarchy">
            <a:extLst>
              <a:ext uri="{FF2B5EF4-FFF2-40B4-BE49-F238E27FC236}">
                <a16:creationId xmlns:a16="http://schemas.microsoft.com/office/drawing/2014/main" id="{481B3B6F-E1E1-19FC-7BC0-9E2064AF29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1392" y="839756"/>
            <a:ext cx="9213312" cy="5374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853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A2A21F-0929-DE0D-7D6F-CDEE9C1C6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895" y="216891"/>
            <a:ext cx="8192210" cy="6424217"/>
          </a:xfrm>
          <a:prstGeom prst="rect">
            <a:avLst/>
          </a:prstGeom>
        </p:spPr>
      </p:pic>
    </p:spTree>
    <p:extLst>
      <p:ext uri="{BB962C8B-B14F-4D97-AF65-F5344CB8AC3E}">
        <p14:creationId xmlns:p14="http://schemas.microsoft.com/office/powerpoint/2010/main" val="1500723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B4B5A1-3764-73D7-9DA2-B32CBB43ABE6}"/>
              </a:ext>
            </a:extLst>
          </p:cNvPr>
          <p:cNvSpPr txBox="1"/>
          <p:nvPr/>
        </p:nvSpPr>
        <p:spPr>
          <a:xfrm>
            <a:off x="130629" y="275167"/>
            <a:ext cx="11308702" cy="2246769"/>
          </a:xfrm>
          <a:prstGeom prst="rect">
            <a:avLst/>
          </a:prstGeom>
          <a:noFill/>
        </p:spPr>
        <p:txBody>
          <a:bodyPr wrap="square">
            <a:spAutoFit/>
          </a:bodyPr>
          <a:lstStyle/>
          <a:p>
            <a:pPr algn="l" fontAlgn="base">
              <a:buFont typeface="+mj-lt"/>
              <a:buAutoNum type="arabicPeriod"/>
            </a:pPr>
            <a:r>
              <a:rPr lang="en-US" sz="2800" b="1" i="0" u="sng" dirty="0">
                <a:solidFill>
                  <a:schemeClr val="tx1">
                    <a:lumMod val="95000"/>
                    <a:lumOff val="5000"/>
                  </a:schemeClr>
                </a:solidFill>
                <a:effectLst/>
                <a:latin typeface="urw-din"/>
              </a:rPr>
              <a:t>Cache Size</a:t>
            </a:r>
            <a:r>
              <a:rPr lang="en-US" sz="2800" b="1" i="0" dirty="0">
                <a:solidFill>
                  <a:schemeClr val="tx1">
                    <a:lumMod val="95000"/>
                    <a:lumOff val="5000"/>
                  </a:schemeClr>
                </a:solidFill>
                <a:effectLst/>
                <a:latin typeface="urw-din"/>
              </a:rPr>
              <a:t>:-</a:t>
            </a:r>
            <a:br>
              <a:rPr lang="en-US" sz="2800" b="0" i="0" dirty="0">
                <a:solidFill>
                  <a:schemeClr val="tx1">
                    <a:lumMod val="95000"/>
                    <a:lumOff val="5000"/>
                  </a:schemeClr>
                </a:solidFill>
                <a:effectLst/>
                <a:latin typeface="urw-din"/>
              </a:rPr>
            </a:br>
            <a:r>
              <a:rPr lang="en-US" sz="2800" b="0" i="0" dirty="0">
                <a:solidFill>
                  <a:schemeClr val="tx1">
                    <a:lumMod val="95000"/>
                    <a:lumOff val="5000"/>
                  </a:schemeClr>
                </a:solidFill>
                <a:effectLst/>
                <a:latin typeface="urw-din"/>
              </a:rPr>
              <a:t>It seems that moderately tiny caches will have a big impact on performance.</a:t>
            </a:r>
          </a:p>
          <a:p>
            <a:pPr algn="l" fontAlgn="base">
              <a:buFont typeface="+mj-lt"/>
              <a:buAutoNum type="arabicPeriod"/>
            </a:pPr>
            <a:r>
              <a:rPr lang="en-US" sz="2800" b="1" i="0" u="sng" dirty="0">
                <a:solidFill>
                  <a:schemeClr val="tx1">
                    <a:lumMod val="95000"/>
                    <a:lumOff val="5000"/>
                  </a:schemeClr>
                </a:solidFill>
                <a:effectLst/>
                <a:latin typeface="urw-din"/>
              </a:rPr>
              <a:t>Block Size</a:t>
            </a:r>
            <a:r>
              <a:rPr lang="en-US" sz="2800" b="1" i="0" dirty="0">
                <a:solidFill>
                  <a:schemeClr val="tx1">
                    <a:lumMod val="95000"/>
                    <a:lumOff val="5000"/>
                  </a:schemeClr>
                </a:solidFill>
                <a:effectLst/>
                <a:latin typeface="urw-din"/>
              </a:rPr>
              <a:t>:-</a:t>
            </a:r>
            <a:br>
              <a:rPr lang="en-US" sz="2800" b="0" i="0" dirty="0">
                <a:solidFill>
                  <a:schemeClr val="tx1">
                    <a:lumMod val="95000"/>
                    <a:lumOff val="5000"/>
                  </a:schemeClr>
                </a:solidFill>
                <a:effectLst/>
                <a:latin typeface="urw-din"/>
              </a:rPr>
            </a:br>
            <a:r>
              <a:rPr lang="en-US" sz="2800" b="0" i="0" dirty="0">
                <a:solidFill>
                  <a:schemeClr val="tx1">
                    <a:lumMod val="95000"/>
                    <a:lumOff val="5000"/>
                  </a:schemeClr>
                </a:solidFill>
                <a:effectLst/>
                <a:latin typeface="urw-din"/>
              </a:rPr>
              <a:t>Block size is the unit of information changed between cache and main memory.</a:t>
            </a:r>
          </a:p>
        </p:txBody>
      </p:sp>
      <p:sp>
        <p:nvSpPr>
          <p:cNvPr id="5" name="TextBox 4">
            <a:extLst>
              <a:ext uri="{FF2B5EF4-FFF2-40B4-BE49-F238E27FC236}">
                <a16:creationId xmlns:a16="http://schemas.microsoft.com/office/drawing/2014/main" id="{B86D0FA1-4263-F1B0-60C7-77C7F53773AE}"/>
              </a:ext>
            </a:extLst>
          </p:cNvPr>
          <p:cNvSpPr txBox="1"/>
          <p:nvPr/>
        </p:nvSpPr>
        <p:spPr>
          <a:xfrm>
            <a:off x="130629" y="2456795"/>
            <a:ext cx="11103428" cy="4401205"/>
          </a:xfrm>
          <a:prstGeom prst="rect">
            <a:avLst/>
          </a:prstGeom>
          <a:noFill/>
        </p:spPr>
        <p:txBody>
          <a:bodyPr wrap="square">
            <a:spAutoFit/>
          </a:bodyPr>
          <a:lstStyle/>
          <a:p>
            <a:pPr algn="l" fontAlgn="base"/>
            <a:r>
              <a:rPr lang="en-US" sz="2800" b="0" i="0" dirty="0">
                <a:solidFill>
                  <a:schemeClr val="tx1">
                    <a:lumMod val="95000"/>
                    <a:lumOff val="5000"/>
                  </a:schemeClr>
                </a:solidFill>
                <a:effectLst/>
                <a:latin typeface="urw-din"/>
              </a:rPr>
              <a:t>As the block size will increase from terribly tiny to larger sizes, the hit magnitude relation can initially increase as a result of the principle of locality. The high chance that knowledge within the neck of the woods of a documented word square measure possible to be documented within the close to future. As the block size increases, a lot of helpful knowledge square measure brought into the cache.</a:t>
            </a:r>
          </a:p>
          <a:p>
            <a:pPr algn="l" fontAlgn="base"/>
            <a:r>
              <a:rPr lang="en-US" sz="2800" b="0" i="0" dirty="0">
                <a:solidFill>
                  <a:schemeClr val="tx1">
                    <a:lumMod val="95000"/>
                    <a:lumOff val="5000"/>
                  </a:schemeClr>
                </a:solidFill>
                <a:effectLst/>
                <a:latin typeface="urw-din"/>
              </a:rPr>
              <a:t>The hit magnitude relation can begin to decrease, however, because the block becomes even larger and also the chance of victimization the new fetched knowledge becomes but the chance of reusing the information that ought to be abstracted of the cache to form area for the new block.</a:t>
            </a:r>
          </a:p>
        </p:txBody>
      </p:sp>
    </p:spTree>
    <p:extLst>
      <p:ext uri="{BB962C8B-B14F-4D97-AF65-F5344CB8AC3E}">
        <p14:creationId xmlns:p14="http://schemas.microsoft.com/office/powerpoint/2010/main" val="2603302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8D3AAD-AB1E-C086-D4F1-34FA9BA1CB62}"/>
              </a:ext>
            </a:extLst>
          </p:cNvPr>
          <p:cNvSpPr txBox="1"/>
          <p:nvPr/>
        </p:nvSpPr>
        <p:spPr>
          <a:xfrm>
            <a:off x="161730" y="797510"/>
            <a:ext cx="11663266" cy="5262979"/>
          </a:xfrm>
          <a:prstGeom prst="rect">
            <a:avLst/>
          </a:prstGeom>
          <a:noFill/>
        </p:spPr>
        <p:txBody>
          <a:bodyPr wrap="square">
            <a:spAutoFit/>
          </a:bodyPr>
          <a:lstStyle/>
          <a:p>
            <a:pPr algn="l" fontAlgn="base">
              <a:buFont typeface="+mj-lt"/>
              <a:buAutoNum type="arabicPeriod"/>
            </a:pPr>
            <a:r>
              <a:rPr lang="en-US" sz="2800" b="1" i="0" u="sng" dirty="0">
                <a:solidFill>
                  <a:schemeClr val="tx1">
                    <a:lumMod val="95000"/>
                    <a:lumOff val="5000"/>
                  </a:schemeClr>
                </a:solidFill>
                <a:effectLst/>
                <a:latin typeface="urw-din"/>
              </a:rPr>
              <a:t>Mapping Function</a:t>
            </a:r>
            <a:r>
              <a:rPr lang="en-US" sz="2800" b="1" i="0" dirty="0">
                <a:solidFill>
                  <a:schemeClr val="tx1">
                    <a:lumMod val="95000"/>
                    <a:lumOff val="5000"/>
                  </a:schemeClr>
                </a:solidFill>
                <a:effectLst/>
                <a:latin typeface="urw-din"/>
              </a:rPr>
              <a:t>:-</a:t>
            </a:r>
          </a:p>
          <a:p>
            <a:pPr algn="l" fontAlgn="base"/>
            <a:br>
              <a:rPr lang="en-US" sz="2800" b="0" i="0" dirty="0">
                <a:solidFill>
                  <a:schemeClr val="tx1">
                    <a:lumMod val="95000"/>
                    <a:lumOff val="5000"/>
                  </a:schemeClr>
                </a:solidFill>
                <a:effectLst/>
                <a:latin typeface="urw-din"/>
              </a:rPr>
            </a:br>
            <a:r>
              <a:rPr lang="en-US" sz="2800" b="0" i="0" dirty="0">
                <a:solidFill>
                  <a:schemeClr val="tx1">
                    <a:lumMod val="95000"/>
                    <a:lumOff val="5000"/>
                  </a:schemeClr>
                </a:solidFill>
                <a:effectLst/>
                <a:latin typeface="urw-din"/>
              </a:rPr>
              <a:t>When a replacement block of data is scan into the cache, the mapping performs determines that cache location the block will occupy. Two constraints have an effect on the planning of the mapping perform. First, once one block is scan in, another could be replaced . We would wish to do that in such the simplest way to minimize the chance that we are going to replace a block which will be required within the close to future. A lot of versatile the mapping perform, a lot of scopes we’ve to style a replacement algorithmic rule to maximize the hit magnitude relation. Second, a lot of versatile the mapping perform, a lot of advanced is that the electronic equipment needed to look the cache to see if a given block is within the cache.</a:t>
            </a:r>
          </a:p>
        </p:txBody>
      </p:sp>
    </p:spTree>
    <p:extLst>
      <p:ext uri="{BB962C8B-B14F-4D97-AF65-F5344CB8AC3E}">
        <p14:creationId xmlns:p14="http://schemas.microsoft.com/office/powerpoint/2010/main" val="1775266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4C08B1-C7C5-6F5F-7EB2-03054249FF41}"/>
              </a:ext>
            </a:extLst>
          </p:cNvPr>
          <p:cNvSpPr txBox="1"/>
          <p:nvPr/>
        </p:nvSpPr>
        <p:spPr>
          <a:xfrm>
            <a:off x="289249" y="1012954"/>
            <a:ext cx="11430000" cy="4832092"/>
          </a:xfrm>
          <a:prstGeom prst="rect">
            <a:avLst/>
          </a:prstGeom>
          <a:noFill/>
        </p:spPr>
        <p:txBody>
          <a:bodyPr wrap="square">
            <a:spAutoFit/>
          </a:bodyPr>
          <a:lstStyle/>
          <a:p>
            <a:pPr algn="l" fontAlgn="base">
              <a:buFont typeface="+mj-lt"/>
              <a:buAutoNum type="arabicPeriod"/>
            </a:pPr>
            <a:r>
              <a:rPr lang="en-US" sz="2800" b="1" i="0" u="sng" dirty="0">
                <a:solidFill>
                  <a:schemeClr val="tx1">
                    <a:lumMod val="95000"/>
                    <a:lumOff val="5000"/>
                  </a:schemeClr>
                </a:solidFill>
                <a:effectLst/>
                <a:latin typeface="urw-din"/>
              </a:rPr>
              <a:t>Replacement Algorithm</a:t>
            </a:r>
            <a:r>
              <a:rPr lang="en-US" sz="2800" b="1" i="0" dirty="0">
                <a:solidFill>
                  <a:schemeClr val="tx1">
                    <a:lumMod val="95000"/>
                    <a:lumOff val="5000"/>
                  </a:schemeClr>
                </a:solidFill>
                <a:effectLst/>
                <a:latin typeface="urw-din"/>
              </a:rPr>
              <a:t>:-</a:t>
            </a:r>
          </a:p>
          <a:p>
            <a:pPr algn="l" fontAlgn="base"/>
            <a:br>
              <a:rPr lang="en-US" sz="2800" b="0" i="0" dirty="0">
                <a:solidFill>
                  <a:schemeClr val="tx1">
                    <a:lumMod val="95000"/>
                    <a:lumOff val="5000"/>
                  </a:schemeClr>
                </a:solidFill>
                <a:effectLst/>
                <a:latin typeface="urw-din"/>
              </a:rPr>
            </a:br>
            <a:r>
              <a:rPr lang="en-US" sz="2800" b="0" i="0" dirty="0">
                <a:solidFill>
                  <a:schemeClr val="tx1">
                    <a:lumMod val="95000"/>
                    <a:lumOff val="5000"/>
                  </a:schemeClr>
                </a:solidFill>
                <a:effectLst/>
                <a:latin typeface="urw-din"/>
              </a:rPr>
              <a:t>The replacement algorithmic rule chooses, at intervals, the constraints of the mapping perform, which block to interchange once a replacement block is to be loaded into the cache and also the cache already has all slots full of alternative blocks. We would wish to replace the block that’s least possible to be required once more within the close to future. Although it’s impossible to spot such a block, a fairly effective strategy is to interchange the block that has been within the cache longest with no relevance. This policy is spoken because of the least-recently-used (LRU) algorithmic rule. Hardware mechanisms square measure required to spot the least-recently-used block</a:t>
            </a:r>
          </a:p>
        </p:txBody>
      </p:sp>
    </p:spTree>
    <p:extLst>
      <p:ext uri="{BB962C8B-B14F-4D97-AF65-F5344CB8AC3E}">
        <p14:creationId xmlns:p14="http://schemas.microsoft.com/office/powerpoint/2010/main" val="1292991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77E0AE-49F5-5117-FF66-2D20D02AA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919" y="517907"/>
            <a:ext cx="11568162" cy="5822185"/>
          </a:xfrm>
          <a:prstGeom prst="rect">
            <a:avLst/>
          </a:prstGeom>
        </p:spPr>
      </p:pic>
    </p:spTree>
    <p:extLst>
      <p:ext uri="{BB962C8B-B14F-4D97-AF65-F5344CB8AC3E}">
        <p14:creationId xmlns:p14="http://schemas.microsoft.com/office/powerpoint/2010/main" val="3919614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09BA13-E731-967F-54C0-766D42C4F3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539" y="567442"/>
            <a:ext cx="11552921" cy="5723116"/>
          </a:xfrm>
          <a:prstGeom prst="rect">
            <a:avLst/>
          </a:prstGeom>
        </p:spPr>
      </p:pic>
    </p:spTree>
    <p:extLst>
      <p:ext uri="{BB962C8B-B14F-4D97-AF65-F5344CB8AC3E}">
        <p14:creationId xmlns:p14="http://schemas.microsoft.com/office/powerpoint/2010/main" val="1686431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E01731-ACFC-970D-23A3-BDA05EBE3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504" y="613166"/>
            <a:ext cx="10988992" cy="5631668"/>
          </a:xfrm>
          <a:prstGeom prst="rect">
            <a:avLst/>
          </a:prstGeom>
        </p:spPr>
      </p:pic>
    </p:spTree>
    <p:extLst>
      <p:ext uri="{BB962C8B-B14F-4D97-AF65-F5344CB8AC3E}">
        <p14:creationId xmlns:p14="http://schemas.microsoft.com/office/powerpoint/2010/main" val="3702756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2A10E6-887A-0B11-A774-0B817F2F4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400" y="563631"/>
            <a:ext cx="11065199" cy="5730737"/>
          </a:xfrm>
          <a:prstGeom prst="rect">
            <a:avLst/>
          </a:prstGeom>
        </p:spPr>
      </p:pic>
    </p:spTree>
    <p:extLst>
      <p:ext uri="{BB962C8B-B14F-4D97-AF65-F5344CB8AC3E}">
        <p14:creationId xmlns:p14="http://schemas.microsoft.com/office/powerpoint/2010/main" val="3784964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C54CCD-513C-D072-8047-A86A24625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3992" y="0"/>
            <a:ext cx="7193902" cy="6858000"/>
          </a:xfrm>
          <a:prstGeom prst="rect">
            <a:avLst/>
          </a:prstGeom>
        </p:spPr>
      </p:pic>
    </p:spTree>
    <p:extLst>
      <p:ext uri="{BB962C8B-B14F-4D97-AF65-F5344CB8AC3E}">
        <p14:creationId xmlns:p14="http://schemas.microsoft.com/office/powerpoint/2010/main" val="3596096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550B49-2E4E-79B4-8F56-1596A9CCC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1861" y="0"/>
            <a:ext cx="6279502" cy="6858000"/>
          </a:xfrm>
          <a:prstGeom prst="rect">
            <a:avLst/>
          </a:prstGeom>
        </p:spPr>
      </p:pic>
    </p:spTree>
    <p:extLst>
      <p:ext uri="{BB962C8B-B14F-4D97-AF65-F5344CB8AC3E}">
        <p14:creationId xmlns:p14="http://schemas.microsoft.com/office/powerpoint/2010/main" val="3127090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D56EE0-93DE-CEBB-194B-5316E89485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167" y="0"/>
            <a:ext cx="6186196" cy="6858000"/>
          </a:xfrm>
          <a:prstGeom prst="rect">
            <a:avLst/>
          </a:prstGeom>
        </p:spPr>
      </p:pic>
    </p:spTree>
    <p:extLst>
      <p:ext uri="{BB962C8B-B14F-4D97-AF65-F5344CB8AC3E}">
        <p14:creationId xmlns:p14="http://schemas.microsoft.com/office/powerpoint/2010/main" val="464262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C02418-D619-856B-93B7-821CD017D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293" y="590304"/>
            <a:ext cx="8931414" cy="5677392"/>
          </a:xfrm>
          <a:prstGeom prst="rect">
            <a:avLst/>
          </a:prstGeom>
        </p:spPr>
      </p:pic>
    </p:spTree>
    <p:extLst>
      <p:ext uri="{BB962C8B-B14F-4D97-AF65-F5344CB8AC3E}">
        <p14:creationId xmlns:p14="http://schemas.microsoft.com/office/powerpoint/2010/main" val="33514517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0C3110-1905-1C89-968B-AE89CC857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7886" y="0"/>
            <a:ext cx="6522098" cy="6858000"/>
          </a:xfrm>
          <a:prstGeom prst="rect">
            <a:avLst/>
          </a:prstGeom>
        </p:spPr>
      </p:pic>
    </p:spTree>
    <p:extLst>
      <p:ext uri="{BB962C8B-B14F-4D97-AF65-F5344CB8AC3E}">
        <p14:creationId xmlns:p14="http://schemas.microsoft.com/office/powerpoint/2010/main" val="250453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F7E48A-3D88-13F1-FC82-E0EA0237C156}"/>
              </a:ext>
            </a:extLst>
          </p:cNvPr>
          <p:cNvSpPr txBox="1"/>
          <p:nvPr/>
        </p:nvSpPr>
        <p:spPr>
          <a:xfrm>
            <a:off x="93305" y="250095"/>
            <a:ext cx="11411339" cy="3108543"/>
          </a:xfrm>
          <a:prstGeom prst="rect">
            <a:avLst/>
          </a:prstGeom>
          <a:noFill/>
        </p:spPr>
        <p:txBody>
          <a:bodyPr wrap="square">
            <a:spAutoFit/>
          </a:bodyPr>
          <a:lstStyle/>
          <a:p>
            <a:r>
              <a:rPr lang="en-US" sz="2800" b="1" u="sng" dirty="0"/>
              <a:t>Parallel Processing</a:t>
            </a:r>
            <a:r>
              <a:rPr lang="en-US" sz="2800" dirty="0"/>
              <a:t>:-</a:t>
            </a:r>
          </a:p>
          <a:p>
            <a:r>
              <a:rPr lang="en-US" sz="2800" dirty="0"/>
              <a:t> • The purpose of parallel processing is to speed up the computer processing capability and increase its throughput that is, the amount of processing that can be accomplished during a given interval of time. • The amount of hardware increases with parallel processing. The cost of the system increases. • However, technological developments have reduced hardware costs to the point where parallel processing techniques are economically feasible. </a:t>
            </a:r>
            <a:endParaRPr lang="en-IN" sz="2800" dirty="0"/>
          </a:p>
        </p:txBody>
      </p:sp>
      <p:sp>
        <p:nvSpPr>
          <p:cNvPr id="5" name="TextBox 4">
            <a:extLst>
              <a:ext uri="{FF2B5EF4-FFF2-40B4-BE49-F238E27FC236}">
                <a16:creationId xmlns:a16="http://schemas.microsoft.com/office/drawing/2014/main" id="{E3397CD4-1D6A-5E5F-32F1-6A46E53B7F8C}"/>
              </a:ext>
            </a:extLst>
          </p:cNvPr>
          <p:cNvSpPr txBox="1"/>
          <p:nvPr/>
        </p:nvSpPr>
        <p:spPr>
          <a:xfrm>
            <a:off x="0" y="3568874"/>
            <a:ext cx="11140752" cy="2677656"/>
          </a:xfrm>
          <a:prstGeom prst="rect">
            <a:avLst/>
          </a:prstGeom>
          <a:noFill/>
        </p:spPr>
        <p:txBody>
          <a:bodyPr wrap="square">
            <a:spAutoFit/>
          </a:bodyPr>
          <a:lstStyle/>
          <a:p>
            <a:r>
              <a:rPr lang="en-US" sz="2800" dirty="0"/>
              <a:t>Classification of Parallel Processing: </a:t>
            </a:r>
          </a:p>
          <a:p>
            <a:r>
              <a:rPr lang="en-US" sz="2800" dirty="0"/>
              <a:t>• According to </a:t>
            </a:r>
            <a:r>
              <a:rPr lang="en-US" sz="2800" dirty="0" err="1"/>
              <a:t>M.J.Flynn</a:t>
            </a:r>
            <a:r>
              <a:rPr lang="en-US" sz="2800" dirty="0"/>
              <a:t> the classification of parallel Processing is : </a:t>
            </a:r>
          </a:p>
          <a:p>
            <a:r>
              <a:rPr lang="en-US" sz="2800" dirty="0"/>
              <a:t>• Single Instruction stream, single data stream (SISD). </a:t>
            </a:r>
          </a:p>
          <a:p>
            <a:r>
              <a:rPr lang="en-US" sz="2800" dirty="0"/>
              <a:t>• Single Instruction stream, multiple data stream (SIMD). </a:t>
            </a:r>
          </a:p>
          <a:p>
            <a:r>
              <a:rPr lang="en-US" sz="2800" dirty="0"/>
              <a:t>• Multiple Instruction stream, single data stream (MISD).</a:t>
            </a:r>
          </a:p>
          <a:p>
            <a:r>
              <a:rPr lang="en-US" sz="2800" dirty="0"/>
              <a:t>• Multiple Instruction stream, Multiple data stream (MIMD). </a:t>
            </a:r>
            <a:endParaRPr lang="en-IN" sz="2800" dirty="0"/>
          </a:p>
        </p:txBody>
      </p:sp>
    </p:spTree>
    <p:extLst>
      <p:ext uri="{BB962C8B-B14F-4D97-AF65-F5344CB8AC3E}">
        <p14:creationId xmlns:p14="http://schemas.microsoft.com/office/powerpoint/2010/main" val="3891297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arallel Processing">
            <a:extLst>
              <a:ext uri="{FF2B5EF4-FFF2-40B4-BE49-F238E27FC236}">
                <a16:creationId xmlns:a16="http://schemas.microsoft.com/office/drawing/2014/main" id="{F4A4D881-965E-6493-7FA6-A99E02A75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8221" y="354563"/>
            <a:ext cx="6213546" cy="6251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4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7C0BE2-1A9F-ECD8-53D9-92857FD4E44D}"/>
              </a:ext>
            </a:extLst>
          </p:cNvPr>
          <p:cNvSpPr txBox="1"/>
          <p:nvPr/>
        </p:nvSpPr>
        <p:spPr>
          <a:xfrm>
            <a:off x="242596" y="1573582"/>
            <a:ext cx="11523306" cy="3108543"/>
          </a:xfrm>
          <a:prstGeom prst="rect">
            <a:avLst/>
          </a:prstGeom>
          <a:noFill/>
        </p:spPr>
        <p:txBody>
          <a:bodyPr wrap="square">
            <a:spAutoFit/>
          </a:bodyPr>
          <a:lstStyle/>
          <a:p>
            <a:r>
              <a:rPr lang="en-US" sz="2800" b="1" u="sng" dirty="0"/>
              <a:t>Single Instruction stream, single data stream (SISD):- </a:t>
            </a:r>
          </a:p>
          <a:p>
            <a:r>
              <a:rPr lang="en-US" sz="2800" dirty="0"/>
              <a:t>• SISD represents the organization of a single computer containing a control unit, a processor unit and a memory unit. </a:t>
            </a:r>
          </a:p>
          <a:p>
            <a:r>
              <a:rPr lang="en-US" sz="2800" dirty="0"/>
              <a:t>• Instructions are executed sequentially and the system may or may not have internal parallel processing capabilities. </a:t>
            </a:r>
          </a:p>
          <a:p>
            <a:r>
              <a:rPr lang="en-US" sz="2800" dirty="0"/>
              <a:t>• Parallel processing in this case may be achieved by means of multiple functional units or by pipeline processing. </a:t>
            </a:r>
            <a:endParaRPr lang="en-IN" sz="2800" dirty="0"/>
          </a:p>
        </p:txBody>
      </p:sp>
    </p:spTree>
    <p:extLst>
      <p:ext uri="{BB962C8B-B14F-4D97-AF65-F5344CB8AC3E}">
        <p14:creationId xmlns:p14="http://schemas.microsoft.com/office/powerpoint/2010/main" val="958897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ISD">
            <a:extLst>
              <a:ext uri="{FF2B5EF4-FFF2-40B4-BE49-F238E27FC236}">
                <a16:creationId xmlns:a16="http://schemas.microsoft.com/office/drawing/2014/main" id="{DF91E033-BDAB-7335-BD58-705E7AACB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500" y="262910"/>
            <a:ext cx="3990975" cy="34956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7C4CF48-B458-F6F0-FF86-936E3A488833}"/>
              </a:ext>
            </a:extLst>
          </p:cNvPr>
          <p:cNvSpPr txBox="1"/>
          <p:nvPr/>
        </p:nvSpPr>
        <p:spPr>
          <a:xfrm>
            <a:off x="354564" y="3666559"/>
            <a:ext cx="11168743" cy="2677656"/>
          </a:xfrm>
          <a:prstGeom prst="rect">
            <a:avLst/>
          </a:prstGeom>
          <a:noFill/>
        </p:spPr>
        <p:txBody>
          <a:bodyPr wrap="square">
            <a:spAutoFit/>
          </a:bodyPr>
          <a:lstStyle/>
          <a:p>
            <a:pPr algn="just">
              <a:buFont typeface="+mj-lt"/>
              <a:buAutoNum type="arabicPeriod"/>
            </a:pPr>
            <a:r>
              <a:rPr lang="en-US" sz="2400" b="0" i="0" dirty="0">
                <a:solidFill>
                  <a:srgbClr val="000000"/>
                </a:solidFill>
                <a:effectLst/>
                <a:latin typeface="inter-regular"/>
              </a:rPr>
              <a:t>Where, </a:t>
            </a:r>
            <a:r>
              <a:rPr lang="en-US" sz="2400" b="0" i="0" dirty="0">
                <a:solidFill>
                  <a:srgbClr val="FF0000"/>
                </a:solidFill>
                <a:effectLst/>
                <a:latin typeface="inter-regular"/>
              </a:rPr>
              <a:t>CU</a:t>
            </a:r>
            <a:r>
              <a:rPr lang="en-US" sz="2400" b="0" i="0" dirty="0">
                <a:solidFill>
                  <a:srgbClr val="000000"/>
                </a:solidFill>
                <a:effectLst/>
                <a:latin typeface="inter-regular"/>
              </a:rPr>
              <a:t> = </a:t>
            </a:r>
            <a:r>
              <a:rPr lang="en-US" sz="2400" b="0" i="0" dirty="0">
                <a:solidFill>
                  <a:srgbClr val="0000FF"/>
                </a:solidFill>
                <a:effectLst/>
                <a:latin typeface="inter-regular"/>
              </a:rPr>
              <a:t>Control</a:t>
            </a:r>
            <a:r>
              <a:rPr lang="en-US" sz="2400" b="0" i="0" dirty="0">
                <a:solidFill>
                  <a:srgbClr val="000000"/>
                </a:solidFill>
                <a:effectLst/>
                <a:latin typeface="inter-regular"/>
              </a:rPr>
              <a:t> Unit, </a:t>
            </a:r>
            <a:r>
              <a:rPr lang="en-US" sz="2400" b="0" i="0" dirty="0">
                <a:solidFill>
                  <a:srgbClr val="FF0000"/>
                </a:solidFill>
                <a:effectLst/>
                <a:latin typeface="inter-regular"/>
              </a:rPr>
              <a:t>PE</a:t>
            </a:r>
            <a:r>
              <a:rPr lang="en-US" sz="2400" b="0" i="0" dirty="0">
                <a:solidFill>
                  <a:srgbClr val="000000"/>
                </a:solidFill>
                <a:effectLst/>
                <a:latin typeface="inter-regular"/>
              </a:rPr>
              <a:t> = </a:t>
            </a:r>
            <a:r>
              <a:rPr lang="en-US" sz="2400" b="0" i="0" dirty="0">
                <a:solidFill>
                  <a:srgbClr val="0000FF"/>
                </a:solidFill>
                <a:effectLst/>
                <a:latin typeface="inter-regular"/>
              </a:rPr>
              <a:t>Processing</a:t>
            </a:r>
            <a:r>
              <a:rPr lang="en-US" sz="2400" b="0" i="0" dirty="0">
                <a:solidFill>
                  <a:srgbClr val="000000"/>
                </a:solidFill>
                <a:effectLst/>
                <a:latin typeface="inter-regular"/>
              </a:rPr>
              <a:t> Element, </a:t>
            </a:r>
            <a:r>
              <a:rPr lang="en-US" sz="2400" b="0" i="0" dirty="0">
                <a:solidFill>
                  <a:srgbClr val="FF0000"/>
                </a:solidFill>
                <a:effectLst/>
                <a:latin typeface="inter-regular"/>
              </a:rPr>
              <a:t>M</a:t>
            </a:r>
            <a:r>
              <a:rPr lang="en-US" sz="2400" b="0" i="0" dirty="0">
                <a:solidFill>
                  <a:srgbClr val="000000"/>
                </a:solidFill>
                <a:effectLst/>
                <a:latin typeface="inter-regular"/>
              </a:rPr>
              <a:t> = </a:t>
            </a:r>
            <a:r>
              <a:rPr lang="en-US" sz="2400" b="0" i="0" dirty="0">
                <a:solidFill>
                  <a:srgbClr val="0000FF"/>
                </a:solidFill>
                <a:effectLst/>
                <a:latin typeface="inter-regular"/>
              </a:rPr>
              <a:t>Memory</a:t>
            </a:r>
            <a:r>
              <a:rPr lang="en-US" sz="2400" b="0" i="0" dirty="0">
                <a:solidFill>
                  <a:srgbClr val="000000"/>
                </a:solidFill>
                <a:effectLst/>
                <a:latin typeface="inter-regular"/>
              </a:rPr>
              <a:t> </a:t>
            </a:r>
          </a:p>
          <a:p>
            <a:pPr algn="just"/>
            <a:r>
              <a:rPr lang="en-US" sz="2400" b="0" i="0" dirty="0">
                <a:solidFill>
                  <a:srgbClr val="000000"/>
                </a:solidFill>
                <a:effectLst/>
                <a:latin typeface="inter-regular"/>
              </a:rPr>
              <a:t> </a:t>
            </a:r>
          </a:p>
          <a:p>
            <a:pPr algn="just"/>
            <a:r>
              <a:rPr lang="en-US" sz="2400" b="0" i="0" dirty="0">
                <a:solidFill>
                  <a:srgbClr val="333333"/>
                </a:solidFill>
                <a:effectLst/>
                <a:latin typeface="inter-regular"/>
              </a:rPr>
              <a:t>Instructions are decoded by the Control Unit and then the Control Unit sends the instructions to the processing units for execution.</a:t>
            </a:r>
          </a:p>
          <a:p>
            <a:pPr algn="just"/>
            <a:r>
              <a:rPr lang="en-US" sz="2400" b="0" i="0" dirty="0">
                <a:solidFill>
                  <a:srgbClr val="333333"/>
                </a:solidFill>
                <a:effectLst/>
                <a:latin typeface="inter-regular"/>
              </a:rPr>
              <a:t>Data Stream flows between the processors and memory bi-directionally.</a:t>
            </a:r>
          </a:p>
          <a:p>
            <a:pPr algn="just"/>
            <a:r>
              <a:rPr lang="en-US" sz="2400" b="1" i="0" dirty="0">
                <a:solidFill>
                  <a:srgbClr val="333333"/>
                </a:solidFill>
                <a:effectLst/>
                <a:latin typeface="inter-bold"/>
              </a:rPr>
              <a:t>Examples:</a:t>
            </a:r>
            <a:endParaRPr lang="en-US" sz="2400" b="0" i="0" dirty="0">
              <a:solidFill>
                <a:srgbClr val="333333"/>
              </a:solidFill>
              <a:effectLst/>
              <a:latin typeface="inter-regular"/>
            </a:endParaRPr>
          </a:p>
          <a:p>
            <a:pPr algn="just"/>
            <a:r>
              <a:rPr lang="en-US" sz="2400" b="0" i="0" dirty="0">
                <a:solidFill>
                  <a:srgbClr val="333333"/>
                </a:solidFill>
                <a:effectLst/>
                <a:latin typeface="inter-regular"/>
              </a:rPr>
              <a:t>Older generation computers, minicomputers, and workstations</a:t>
            </a:r>
          </a:p>
        </p:txBody>
      </p:sp>
    </p:spTree>
    <p:extLst>
      <p:ext uri="{BB962C8B-B14F-4D97-AF65-F5344CB8AC3E}">
        <p14:creationId xmlns:p14="http://schemas.microsoft.com/office/powerpoint/2010/main" val="3022972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57C8A6-4455-5B2B-0080-50F108E06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418" y="658890"/>
            <a:ext cx="11347163" cy="5540220"/>
          </a:xfrm>
          <a:prstGeom prst="rect">
            <a:avLst/>
          </a:prstGeom>
        </p:spPr>
      </p:pic>
    </p:spTree>
    <p:extLst>
      <p:ext uri="{BB962C8B-B14F-4D97-AF65-F5344CB8AC3E}">
        <p14:creationId xmlns:p14="http://schemas.microsoft.com/office/powerpoint/2010/main" val="3742820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4D78C1-F572-F41D-EA59-1961E62EB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159" y="254995"/>
            <a:ext cx="11095682" cy="6348010"/>
          </a:xfrm>
          <a:prstGeom prst="rect">
            <a:avLst/>
          </a:prstGeom>
        </p:spPr>
      </p:pic>
    </p:spTree>
    <p:extLst>
      <p:ext uri="{BB962C8B-B14F-4D97-AF65-F5344CB8AC3E}">
        <p14:creationId xmlns:p14="http://schemas.microsoft.com/office/powerpoint/2010/main" val="2893086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1378</Words>
  <Application>Microsoft Office PowerPoint</Application>
  <PresentationFormat>Widescreen</PresentationFormat>
  <Paragraphs>70</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Arial Unicode MS</vt:lpstr>
      <vt:lpstr>Calibri</vt:lpstr>
      <vt:lpstr>Calibri Light</vt:lpstr>
      <vt:lpstr>erdana</vt:lpstr>
      <vt:lpstr>inter-bold</vt:lpstr>
      <vt:lpstr>inter-regular</vt:lpstr>
      <vt:lpstr>system-ui</vt:lpstr>
      <vt:lpstr>urw-din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Rishabh Patidar</dc:creator>
  <cp:lastModifiedBy>Bhavishya Patidar</cp:lastModifiedBy>
  <cp:revision>26</cp:revision>
  <dcterms:created xsi:type="dcterms:W3CDTF">2022-11-19T18:17:33Z</dcterms:created>
  <dcterms:modified xsi:type="dcterms:W3CDTF">2022-12-01T12:09:59Z</dcterms:modified>
</cp:coreProperties>
</file>