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6"/>
  </p:notesMasterIdLst>
  <p:sldIdLst>
    <p:sldId id="258" r:id="rId2"/>
    <p:sldId id="308" r:id="rId3"/>
    <p:sldId id="262" r:id="rId4"/>
    <p:sldId id="263" r:id="rId5"/>
    <p:sldId id="309" r:id="rId6"/>
    <p:sldId id="264" r:id="rId7"/>
    <p:sldId id="265" r:id="rId8"/>
    <p:sldId id="307" r:id="rId9"/>
    <p:sldId id="295" r:id="rId10"/>
    <p:sldId id="285" r:id="rId11"/>
    <p:sldId id="296" r:id="rId12"/>
    <p:sldId id="297" r:id="rId13"/>
    <p:sldId id="298" r:id="rId14"/>
    <p:sldId id="299" r:id="rId15"/>
    <p:sldId id="300" r:id="rId16"/>
    <p:sldId id="301" r:id="rId17"/>
    <p:sldId id="302" r:id="rId18"/>
    <p:sldId id="303" r:id="rId19"/>
    <p:sldId id="304" r:id="rId20"/>
    <p:sldId id="305" r:id="rId21"/>
    <p:sldId id="306" r:id="rId22"/>
    <p:sldId id="273" r:id="rId23"/>
    <p:sldId id="272" r:id="rId24"/>
    <p:sldId id="278" r:id="rId25"/>
  </p:sldIdLst>
  <p:sldSz cx="9144000" cy="5143500" type="screen16x9"/>
  <p:notesSz cx="6858000" cy="9144000"/>
  <p:embeddedFontLst>
    <p:embeddedFont>
      <p:font typeface="Oswald" charset="0"/>
      <p:regular r:id="rId27"/>
      <p:bold r:id="rId28"/>
    </p:embeddedFont>
    <p:embeddedFont>
      <p:font typeface="Source Sans Pro" charset="0"/>
      <p:regular r:id="rId29"/>
      <p:bold r:id="rId30"/>
      <p:italic r:id="rId31"/>
      <p:boldItalic r:id="rId32"/>
    </p:embeddedFont>
    <p:embeddedFont>
      <p:font typeface="Berlin Sans FB" pitchFamily="34" charset="0"/>
      <p:regular r:id="rId33"/>
      <p:bold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891A1956-3D7E-41C0-9DF7-105A978C6925}">
  <a:tblStyle styleId="{891A1956-3D7E-41C0-9DF7-105A978C6925}"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82E05BE-877C-40BA-BEE6-E4ECDAF45F91}"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5" d="100"/>
          <a:sy n="85" d="100"/>
        </p:scale>
        <p:origin x="-736" y="-76"/>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35f391192_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35f391192_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9"/>
        <p:cNvGrpSpPr/>
        <p:nvPr/>
      </p:nvGrpSpPr>
      <p:grpSpPr>
        <a:xfrm>
          <a:off x="0" y="0"/>
          <a:ext cx="0" cy="0"/>
          <a:chOff x="0" y="0"/>
          <a:chExt cx="0" cy="0"/>
        </a:xfrm>
      </p:grpSpPr>
      <p:sp>
        <p:nvSpPr>
          <p:cNvPr id="520" name="Google Shape;520;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1" name="Google Shape;521;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7"/>
        <p:cNvGrpSpPr/>
        <p:nvPr/>
      </p:nvGrpSpPr>
      <p:grpSpPr>
        <a:xfrm>
          <a:off x="0" y="0"/>
          <a:ext cx="0" cy="0"/>
          <a:chOff x="0" y="0"/>
          <a:chExt cx="0" cy="0"/>
        </a:xfrm>
      </p:grpSpPr>
      <p:sp>
        <p:nvSpPr>
          <p:cNvPr id="528" name="Google Shape;528;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9" name="Google Shape;529;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35f391192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8" name="Google Shape;538;g35f391192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6"/>
        <p:cNvGrpSpPr/>
        <p:nvPr/>
      </p:nvGrpSpPr>
      <p:grpSpPr>
        <a:xfrm>
          <a:off x="0" y="0"/>
          <a:ext cx="0" cy="0"/>
          <a:chOff x="0" y="0"/>
          <a:chExt cx="0" cy="0"/>
        </a:xfrm>
      </p:grpSpPr>
      <p:sp>
        <p:nvSpPr>
          <p:cNvPr id="827" name="Google Shape;827;gcd566ac1d1_0_3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8" name="Google Shape;828;gcd566ac1d1_0_3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g35ed75ccf_0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4" name="Google Shape;624;g35ed75ccf_0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5" name="Google Shape;615;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5"/>
        <p:cNvGrpSpPr/>
        <p:nvPr/>
      </p:nvGrpSpPr>
      <p:grpSpPr>
        <a:xfrm>
          <a:off x="0" y="0"/>
          <a:ext cx="0" cy="0"/>
          <a:chOff x="0" y="0"/>
          <a:chExt cx="0" cy="0"/>
        </a:xfrm>
      </p:grpSpPr>
      <p:sp>
        <p:nvSpPr>
          <p:cNvPr id="716" name="Google Shape;716;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7" name="Google Shape;717;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74"/>
        <p:cNvGrpSpPr/>
        <p:nvPr/>
      </p:nvGrpSpPr>
      <p:grpSpPr>
        <a:xfrm>
          <a:off x="0" y="0"/>
          <a:ext cx="0" cy="0"/>
          <a:chOff x="0" y="0"/>
          <a:chExt cx="0" cy="0"/>
        </a:xfrm>
      </p:grpSpPr>
      <p:sp>
        <p:nvSpPr>
          <p:cNvPr id="75" name="Google Shape;75;p3"/>
          <p:cNvSpPr/>
          <p:nvPr/>
        </p:nvSpPr>
        <p:spPr>
          <a:xfrm>
            <a:off x="-26775" y="2008375"/>
            <a:ext cx="9210650" cy="3172625"/>
          </a:xfrm>
          <a:custGeom>
            <a:avLst/>
            <a:gdLst/>
            <a:ahLst/>
            <a:cxnLst/>
            <a:rect l="l" t="t" r="r" b="b"/>
            <a:pathLst>
              <a:path w="368426" h="126905" extrusionOk="0">
                <a:moveTo>
                  <a:pt x="309" y="263"/>
                </a:moveTo>
                <a:lnTo>
                  <a:pt x="16502" y="11294"/>
                </a:lnTo>
                <a:lnTo>
                  <a:pt x="31551" y="5122"/>
                </a:lnTo>
                <a:lnTo>
                  <a:pt x="62412" y="4991"/>
                </a:lnTo>
                <a:lnTo>
                  <a:pt x="77652" y="0"/>
                </a:lnTo>
                <a:lnTo>
                  <a:pt x="92892" y="13527"/>
                </a:lnTo>
                <a:lnTo>
                  <a:pt x="107942" y="21276"/>
                </a:lnTo>
                <a:lnTo>
                  <a:pt x="122991" y="21145"/>
                </a:lnTo>
                <a:lnTo>
                  <a:pt x="138993" y="10375"/>
                </a:lnTo>
                <a:lnTo>
                  <a:pt x="154043" y="7880"/>
                </a:lnTo>
                <a:lnTo>
                  <a:pt x="168711" y="2349"/>
                </a:lnTo>
                <a:lnTo>
                  <a:pt x="184332" y="14841"/>
                </a:lnTo>
                <a:lnTo>
                  <a:pt x="199572" y="15274"/>
                </a:lnTo>
                <a:lnTo>
                  <a:pt x="214622" y="25085"/>
                </a:lnTo>
                <a:lnTo>
                  <a:pt x="230052" y="25085"/>
                </a:lnTo>
                <a:lnTo>
                  <a:pt x="246054" y="20094"/>
                </a:lnTo>
                <a:lnTo>
                  <a:pt x="261104" y="20094"/>
                </a:lnTo>
                <a:lnTo>
                  <a:pt x="275391" y="11426"/>
                </a:lnTo>
                <a:lnTo>
                  <a:pt x="291584" y="16810"/>
                </a:lnTo>
                <a:lnTo>
                  <a:pt x="305871" y="8143"/>
                </a:lnTo>
                <a:lnTo>
                  <a:pt x="336732" y="8012"/>
                </a:lnTo>
                <a:lnTo>
                  <a:pt x="351782" y="11294"/>
                </a:lnTo>
                <a:lnTo>
                  <a:pt x="367593" y="2758"/>
                </a:lnTo>
                <a:lnTo>
                  <a:pt x="368426" y="126905"/>
                </a:lnTo>
                <a:lnTo>
                  <a:pt x="0" y="126369"/>
                </a:lnTo>
                <a:close/>
              </a:path>
            </a:pathLst>
          </a:custGeom>
          <a:solidFill>
            <a:schemeClr val="accent5"/>
          </a:solidFill>
          <a:ln>
            <a:noFill/>
          </a:ln>
        </p:spPr>
      </p:sp>
      <p:sp>
        <p:nvSpPr>
          <p:cNvPr id="76" name="Google Shape;76;p3"/>
          <p:cNvSpPr/>
          <p:nvPr/>
        </p:nvSpPr>
        <p:spPr>
          <a:xfrm>
            <a:off x="-26775" y="2139700"/>
            <a:ext cx="9210650" cy="3041300"/>
          </a:xfrm>
          <a:custGeom>
            <a:avLst/>
            <a:gdLst/>
            <a:ahLst/>
            <a:cxnLst/>
            <a:rect l="l" t="t" r="r" b="b"/>
            <a:pathLst>
              <a:path w="368426" h="121652" extrusionOk="0">
                <a:moveTo>
                  <a:pt x="309" y="5516"/>
                </a:moveTo>
                <a:lnTo>
                  <a:pt x="16692" y="11214"/>
                </a:lnTo>
                <a:lnTo>
                  <a:pt x="47172" y="11214"/>
                </a:lnTo>
                <a:lnTo>
                  <a:pt x="62412" y="6843"/>
                </a:lnTo>
                <a:lnTo>
                  <a:pt x="77652" y="16156"/>
                </a:lnTo>
                <a:lnTo>
                  <a:pt x="92892" y="16156"/>
                </a:lnTo>
                <a:lnTo>
                  <a:pt x="107370" y="11214"/>
                </a:lnTo>
                <a:lnTo>
                  <a:pt x="122610" y="8173"/>
                </a:lnTo>
                <a:lnTo>
                  <a:pt x="138612" y="8173"/>
                </a:lnTo>
                <a:lnTo>
                  <a:pt x="153852" y="10834"/>
                </a:lnTo>
                <a:lnTo>
                  <a:pt x="168711" y="7603"/>
                </a:lnTo>
                <a:lnTo>
                  <a:pt x="183951" y="12734"/>
                </a:lnTo>
                <a:lnTo>
                  <a:pt x="199572" y="20527"/>
                </a:lnTo>
                <a:lnTo>
                  <a:pt x="214050" y="15205"/>
                </a:lnTo>
                <a:lnTo>
                  <a:pt x="229671" y="15205"/>
                </a:lnTo>
                <a:lnTo>
                  <a:pt x="245292" y="5892"/>
                </a:lnTo>
                <a:lnTo>
                  <a:pt x="260532" y="11214"/>
                </a:lnTo>
                <a:lnTo>
                  <a:pt x="275772" y="11214"/>
                </a:lnTo>
                <a:lnTo>
                  <a:pt x="291012" y="6843"/>
                </a:lnTo>
                <a:lnTo>
                  <a:pt x="321492" y="6843"/>
                </a:lnTo>
                <a:lnTo>
                  <a:pt x="336732" y="15966"/>
                </a:lnTo>
                <a:lnTo>
                  <a:pt x="351210" y="12734"/>
                </a:lnTo>
                <a:lnTo>
                  <a:pt x="367593" y="0"/>
                </a:lnTo>
                <a:lnTo>
                  <a:pt x="368426" y="121652"/>
                </a:lnTo>
                <a:lnTo>
                  <a:pt x="0" y="121652"/>
                </a:lnTo>
                <a:close/>
              </a:path>
            </a:pathLst>
          </a:custGeom>
          <a:solidFill>
            <a:srgbClr val="00CEF6">
              <a:alpha val="73460"/>
            </a:srgbClr>
          </a:solidFill>
          <a:ln>
            <a:noFill/>
          </a:ln>
        </p:spPr>
      </p:sp>
      <p:sp>
        <p:nvSpPr>
          <p:cNvPr id="77" name="Google Shape;77;p3"/>
          <p:cNvSpPr/>
          <p:nvPr/>
        </p:nvSpPr>
        <p:spPr>
          <a:xfrm rot="8100000">
            <a:off x="1847981" y="18145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3"/>
          <p:cNvSpPr/>
          <p:nvPr/>
        </p:nvSpPr>
        <p:spPr>
          <a:xfrm rot="8100000">
            <a:off x="6038981" y="20984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3"/>
          <p:cNvSpPr/>
          <p:nvPr/>
        </p:nvSpPr>
        <p:spPr>
          <a:xfrm rot="8100000">
            <a:off x="7181981" y="21317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3"/>
          <p:cNvGrpSpPr/>
          <p:nvPr/>
        </p:nvGrpSpPr>
        <p:grpSpPr>
          <a:xfrm>
            <a:off x="-9525" y="2024075"/>
            <a:ext cx="9167825" cy="595300"/>
            <a:chOff x="-9525" y="4462475"/>
            <a:chExt cx="9167825" cy="595300"/>
          </a:xfrm>
        </p:grpSpPr>
        <p:sp>
          <p:nvSpPr>
            <p:cNvPr id="81" name="Google Shape;81;p3"/>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rgbClr val="3C78D8"/>
              </a:solidFill>
              <a:prstDash val="solid"/>
              <a:round/>
              <a:headEnd type="none" w="med" len="med"/>
              <a:tailEnd type="none" w="med" len="med"/>
            </a:ln>
          </p:spPr>
        </p:sp>
        <p:sp>
          <p:nvSpPr>
            <p:cNvPr id="82" name="Google Shape;82;p3"/>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rgbClr val="3C78D8"/>
              </a:solidFill>
              <a:prstDash val="solid"/>
              <a:round/>
              <a:headEnd type="none" w="med" len="med"/>
              <a:tailEnd type="none" w="med" len="med"/>
            </a:ln>
          </p:spPr>
        </p:sp>
        <p:sp>
          <p:nvSpPr>
            <p:cNvPr id="83" name="Google Shape;83;p3"/>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rgbClr val="3C78D8"/>
              </a:solidFill>
              <a:prstDash val="solid"/>
              <a:round/>
              <a:headEnd type="none" w="med" len="med"/>
              <a:tailEnd type="none" w="med" len="med"/>
            </a:ln>
          </p:spPr>
        </p:sp>
      </p:grpSp>
      <p:grpSp>
        <p:nvGrpSpPr>
          <p:cNvPr id="84" name="Google Shape;84;p3"/>
          <p:cNvGrpSpPr/>
          <p:nvPr/>
        </p:nvGrpSpPr>
        <p:grpSpPr>
          <a:xfrm>
            <a:off x="-42837" y="2005088"/>
            <a:ext cx="9229575" cy="642787"/>
            <a:chOff x="-42837" y="4443488"/>
            <a:chExt cx="9229575" cy="642787"/>
          </a:xfrm>
        </p:grpSpPr>
        <p:sp>
          <p:nvSpPr>
            <p:cNvPr id="85" name="Google Shape;85;p3"/>
            <p:cNvSpPr/>
            <p:nvPr/>
          </p:nvSpPr>
          <p:spPr>
            <a:xfrm>
              <a:off x="1114450" y="49006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3"/>
            <p:cNvSpPr/>
            <p:nvPr/>
          </p:nvSpPr>
          <p:spPr>
            <a:xfrm>
              <a:off x="1495450" y="502927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3"/>
            <p:cNvSpPr/>
            <p:nvPr/>
          </p:nvSpPr>
          <p:spPr>
            <a:xfrm>
              <a:off x="733450" y="49721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3"/>
            <p:cNvSpPr/>
            <p:nvPr/>
          </p:nvSpPr>
          <p:spPr>
            <a:xfrm>
              <a:off x="352450" y="49626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3"/>
            <p:cNvSpPr/>
            <p:nvPr/>
          </p:nvSpPr>
          <p:spPr>
            <a:xfrm>
              <a:off x="-42837" y="46054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3"/>
            <p:cNvSpPr/>
            <p:nvPr/>
          </p:nvSpPr>
          <p:spPr>
            <a:xfrm>
              <a:off x="1876450" y="48340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3"/>
            <p:cNvSpPr/>
            <p:nvPr/>
          </p:nvSpPr>
          <p:spPr>
            <a:xfrm>
              <a:off x="2257450" y="48292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3"/>
            <p:cNvSpPr/>
            <p:nvPr/>
          </p:nvSpPr>
          <p:spPr>
            <a:xfrm>
              <a:off x="2638450" y="454826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3"/>
            <p:cNvSpPr/>
            <p:nvPr/>
          </p:nvSpPr>
          <p:spPr>
            <a:xfrm>
              <a:off x="3019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3"/>
            <p:cNvSpPr/>
            <p:nvPr/>
          </p:nvSpPr>
          <p:spPr>
            <a:xfrm>
              <a:off x="3400450" y="46149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3"/>
            <p:cNvSpPr/>
            <p:nvPr/>
          </p:nvSpPr>
          <p:spPr>
            <a:xfrm>
              <a:off x="3781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3"/>
            <p:cNvSpPr/>
            <p:nvPr/>
          </p:nvSpPr>
          <p:spPr>
            <a:xfrm>
              <a:off x="4162450" y="49483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3"/>
            <p:cNvSpPr/>
            <p:nvPr/>
          </p:nvSpPr>
          <p:spPr>
            <a:xfrm>
              <a:off x="4543450" y="4667325"/>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3"/>
            <p:cNvSpPr/>
            <p:nvPr/>
          </p:nvSpPr>
          <p:spPr>
            <a:xfrm>
              <a:off x="4924450" y="45435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3"/>
            <p:cNvSpPr/>
            <p:nvPr/>
          </p:nvSpPr>
          <p:spPr>
            <a:xfrm>
              <a:off x="5305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3"/>
            <p:cNvSpPr/>
            <p:nvPr/>
          </p:nvSpPr>
          <p:spPr>
            <a:xfrm>
              <a:off x="5686450" y="47721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3"/>
            <p:cNvSpPr/>
            <p:nvPr/>
          </p:nvSpPr>
          <p:spPr>
            <a:xfrm>
              <a:off x="6067450" y="484830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3"/>
            <p:cNvSpPr/>
            <p:nvPr/>
          </p:nvSpPr>
          <p:spPr>
            <a:xfrm>
              <a:off x="6448450" y="472923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3"/>
            <p:cNvSpPr/>
            <p:nvPr/>
          </p:nvSpPr>
          <p:spPr>
            <a:xfrm>
              <a:off x="6829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3"/>
            <p:cNvSpPr/>
            <p:nvPr/>
          </p:nvSpPr>
          <p:spPr>
            <a:xfrm>
              <a:off x="7210450" y="5024513"/>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3"/>
            <p:cNvSpPr/>
            <p:nvPr/>
          </p:nvSpPr>
          <p:spPr>
            <a:xfrm>
              <a:off x="7591450" y="44434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3"/>
            <p:cNvSpPr/>
            <p:nvPr/>
          </p:nvSpPr>
          <p:spPr>
            <a:xfrm>
              <a:off x="7972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3"/>
            <p:cNvSpPr/>
            <p:nvPr/>
          </p:nvSpPr>
          <p:spPr>
            <a:xfrm>
              <a:off x="8353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3"/>
            <p:cNvSpPr/>
            <p:nvPr/>
          </p:nvSpPr>
          <p:spPr>
            <a:xfrm>
              <a:off x="8734450" y="4557788"/>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3"/>
            <p:cNvSpPr/>
            <p:nvPr/>
          </p:nvSpPr>
          <p:spPr>
            <a:xfrm>
              <a:off x="9129738" y="4867350"/>
              <a:ext cx="57000" cy="57000"/>
            </a:xfrm>
            <a:prstGeom prst="ellipse">
              <a:avLst/>
            </a:prstGeom>
            <a:solidFill>
              <a:srgbClr val="3C78D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0" name="Google Shape;110;p3"/>
          <p:cNvSpPr/>
          <p:nvPr/>
        </p:nvSpPr>
        <p:spPr>
          <a:xfrm>
            <a:off x="2990700" y="214780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3"/>
          <p:cNvSpPr/>
          <p:nvPr/>
        </p:nvSpPr>
        <p:spPr>
          <a:xfrm>
            <a:off x="1085700" y="2433550"/>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3"/>
          <p:cNvSpPr/>
          <p:nvPr/>
        </p:nvSpPr>
        <p:spPr>
          <a:xfrm>
            <a:off x="4895700" y="2077632"/>
            <a:ext cx="114600" cy="114600"/>
          </a:xfrm>
          <a:prstGeom prst="ellipse">
            <a:avLst/>
          </a:prstGeom>
          <a:noFill/>
          <a:ln w="9525" cap="flat" cmpd="sng">
            <a:solidFill>
              <a:srgbClr val="3C78D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3"/>
          <p:cNvSpPr/>
          <p:nvPr/>
        </p:nvSpPr>
        <p:spPr>
          <a:xfrm rot="8100000">
            <a:off x="8699949" y="18907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3"/>
          <p:cNvSpPr txBox="1">
            <a:spLocks noGrp="1"/>
          </p:cNvSpPr>
          <p:nvPr>
            <p:ph type="ctrTitle"/>
          </p:nvPr>
        </p:nvSpPr>
        <p:spPr>
          <a:xfrm>
            <a:off x="2309350" y="3031150"/>
            <a:ext cx="5214600" cy="1159800"/>
          </a:xfrm>
          <a:prstGeom prst="rect">
            <a:avLst/>
          </a:prstGeom>
        </p:spPr>
        <p:txBody>
          <a:bodyPr spcFirstLastPara="1" wrap="square" lIns="91425" tIns="91425" rIns="91425" bIns="91425" anchor="b" anchorCtr="0">
            <a:noAutofit/>
          </a:bodyPr>
          <a:lstStyle>
            <a:lvl1pPr lvl="0" algn="r" rtl="0">
              <a:spcBef>
                <a:spcPts val="0"/>
              </a:spcBef>
              <a:spcAft>
                <a:spcPts val="0"/>
              </a:spcAft>
              <a:buClr>
                <a:srgbClr val="FFFFFF"/>
              </a:buClr>
              <a:buSzPts val="3600"/>
              <a:buNone/>
              <a:defRPr sz="3600">
                <a:solidFill>
                  <a:srgbClr val="FFFFFF"/>
                </a:solidFill>
              </a:defRPr>
            </a:lvl1pPr>
            <a:lvl2pPr lvl="1" algn="r" rtl="0">
              <a:spcBef>
                <a:spcPts val="0"/>
              </a:spcBef>
              <a:spcAft>
                <a:spcPts val="0"/>
              </a:spcAft>
              <a:buClr>
                <a:srgbClr val="FFFFFF"/>
              </a:buClr>
              <a:buSzPts val="3600"/>
              <a:buNone/>
              <a:defRPr sz="3600">
                <a:solidFill>
                  <a:srgbClr val="FFFFFF"/>
                </a:solidFill>
              </a:defRPr>
            </a:lvl2pPr>
            <a:lvl3pPr lvl="2" algn="r" rtl="0">
              <a:spcBef>
                <a:spcPts val="0"/>
              </a:spcBef>
              <a:spcAft>
                <a:spcPts val="0"/>
              </a:spcAft>
              <a:buClr>
                <a:srgbClr val="FFFFFF"/>
              </a:buClr>
              <a:buSzPts val="3600"/>
              <a:buNone/>
              <a:defRPr sz="3600">
                <a:solidFill>
                  <a:srgbClr val="FFFFFF"/>
                </a:solidFill>
              </a:defRPr>
            </a:lvl3pPr>
            <a:lvl4pPr lvl="3" algn="r" rtl="0">
              <a:spcBef>
                <a:spcPts val="0"/>
              </a:spcBef>
              <a:spcAft>
                <a:spcPts val="0"/>
              </a:spcAft>
              <a:buClr>
                <a:srgbClr val="FFFFFF"/>
              </a:buClr>
              <a:buSzPts val="3600"/>
              <a:buNone/>
              <a:defRPr sz="3600">
                <a:solidFill>
                  <a:srgbClr val="FFFFFF"/>
                </a:solidFill>
              </a:defRPr>
            </a:lvl4pPr>
            <a:lvl5pPr lvl="4" algn="r" rtl="0">
              <a:spcBef>
                <a:spcPts val="0"/>
              </a:spcBef>
              <a:spcAft>
                <a:spcPts val="0"/>
              </a:spcAft>
              <a:buClr>
                <a:srgbClr val="FFFFFF"/>
              </a:buClr>
              <a:buSzPts val="3600"/>
              <a:buNone/>
              <a:defRPr sz="3600">
                <a:solidFill>
                  <a:srgbClr val="FFFFFF"/>
                </a:solidFill>
              </a:defRPr>
            </a:lvl5pPr>
            <a:lvl6pPr lvl="5" algn="r" rtl="0">
              <a:spcBef>
                <a:spcPts val="0"/>
              </a:spcBef>
              <a:spcAft>
                <a:spcPts val="0"/>
              </a:spcAft>
              <a:buClr>
                <a:srgbClr val="FFFFFF"/>
              </a:buClr>
              <a:buSzPts val="3600"/>
              <a:buNone/>
              <a:defRPr sz="3600">
                <a:solidFill>
                  <a:srgbClr val="FFFFFF"/>
                </a:solidFill>
              </a:defRPr>
            </a:lvl6pPr>
            <a:lvl7pPr lvl="6" algn="r" rtl="0">
              <a:spcBef>
                <a:spcPts val="0"/>
              </a:spcBef>
              <a:spcAft>
                <a:spcPts val="0"/>
              </a:spcAft>
              <a:buClr>
                <a:srgbClr val="FFFFFF"/>
              </a:buClr>
              <a:buSzPts val="3600"/>
              <a:buNone/>
              <a:defRPr sz="3600">
                <a:solidFill>
                  <a:srgbClr val="FFFFFF"/>
                </a:solidFill>
              </a:defRPr>
            </a:lvl7pPr>
            <a:lvl8pPr lvl="7" algn="r" rtl="0">
              <a:spcBef>
                <a:spcPts val="0"/>
              </a:spcBef>
              <a:spcAft>
                <a:spcPts val="0"/>
              </a:spcAft>
              <a:buClr>
                <a:srgbClr val="FFFFFF"/>
              </a:buClr>
              <a:buSzPts val="3600"/>
              <a:buNone/>
              <a:defRPr sz="3600">
                <a:solidFill>
                  <a:srgbClr val="FFFFFF"/>
                </a:solidFill>
              </a:defRPr>
            </a:lvl8pPr>
            <a:lvl9pPr lvl="8" algn="r" rtl="0">
              <a:spcBef>
                <a:spcPts val="0"/>
              </a:spcBef>
              <a:spcAft>
                <a:spcPts val="0"/>
              </a:spcAft>
              <a:buClr>
                <a:srgbClr val="FFFFFF"/>
              </a:buClr>
              <a:buSzPts val="3600"/>
              <a:buNone/>
              <a:defRPr sz="3600">
                <a:solidFill>
                  <a:srgbClr val="FFFFFF"/>
                </a:solidFill>
              </a:defRPr>
            </a:lvl9pPr>
          </a:lstStyle>
          <a:p>
            <a:endParaRPr/>
          </a:p>
        </p:txBody>
      </p:sp>
      <p:sp>
        <p:nvSpPr>
          <p:cNvPr id="115" name="Google Shape;115;p3"/>
          <p:cNvSpPr txBox="1">
            <a:spLocks noGrp="1"/>
          </p:cNvSpPr>
          <p:nvPr>
            <p:ph type="subTitle" idx="1"/>
          </p:nvPr>
        </p:nvSpPr>
        <p:spPr>
          <a:xfrm>
            <a:off x="2309441" y="4059250"/>
            <a:ext cx="5214600" cy="784800"/>
          </a:xfrm>
          <a:prstGeom prst="rect">
            <a:avLst/>
          </a:prstGeom>
        </p:spPr>
        <p:txBody>
          <a:bodyPr spcFirstLastPara="1" wrap="square" lIns="91425" tIns="91425" rIns="91425" bIns="91425" anchor="t" anchorCtr="0">
            <a:noAutofit/>
          </a:bodyPr>
          <a:lstStyle>
            <a:lvl1pPr lvl="0" algn="r" rtl="0">
              <a:spcBef>
                <a:spcPts val="0"/>
              </a:spcBef>
              <a:spcAft>
                <a:spcPts val="0"/>
              </a:spcAft>
              <a:buClr>
                <a:srgbClr val="FFFFFF"/>
              </a:buClr>
              <a:buSzPts val="2000"/>
              <a:buNone/>
              <a:defRPr>
                <a:solidFill>
                  <a:srgbClr val="FFFFFF"/>
                </a:solidFill>
              </a:defRPr>
            </a:lvl1pPr>
            <a:lvl2pPr lvl="1" algn="r" rtl="0">
              <a:spcBef>
                <a:spcPts val="0"/>
              </a:spcBef>
              <a:spcAft>
                <a:spcPts val="0"/>
              </a:spcAft>
              <a:buClr>
                <a:srgbClr val="FFFFFF"/>
              </a:buClr>
              <a:buSzPts val="3000"/>
              <a:buNone/>
              <a:defRPr sz="3000">
                <a:solidFill>
                  <a:srgbClr val="FFFFFF"/>
                </a:solidFill>
              </a:defRPr>
            </a:lvl2pPr>
            <a:lvl3pPr lvl="2" algn="r" rtl="0">
              <a:spcBef>
                <a:spcPts val="0"/>
              </a:spcBef>
              <a:spcAft>
                <a:spcPts val="0"/>
              </a:spcAft>
              <a:buClr>
                <a:srgbClr val="FFFFFF"/>
              </a:buClr>
              <a:buSzPts val="3000"/>
              <a:buNone/>
              <a:defRPr sz="3000">
                <a:solidFill>
                  <a:srgbClr val="FFFFFF"/>
                </a:solidFill>
              </a:defRPr>
            </a:lvl3pPr>
            <a:lvl4pPr lvl="3" algn="r" rtl="0">
              <a:spcBef>
                <a:spcPts val="0"/>
              </a:spcBef>
              <a:spcAft>
                <a:spcPts val="0"/>
              </a:spcAft>
              <a:buClr>
                <a:srgbClr val="FFFFFF"/>
              </a:buClr>
              <a:buSzPts val="3000"/>
              <a:buNone/>
              <a:defRPr sz="3000">
                <a:solidFill>
                  <a:srgbClr val="FFFFFF"/>
                </a:solidFill>
              </a:defRPr>
            </a:lvl4pPr>
            <a:lvl5pPr lvl="4" algn="r" rtl="0">
              <a:spcBef>
                <a:spcPts val="0"/>
              </a:spcBef>
              <a:spcAft>
                <a:spcPts val="0"/>
              </a:spcAft>
              <a:buClr>
                <a:srgbClr val="FFFFFF"/>
              </a:buClr>
              <a:buSzPts val="3000"/>
              <a:buNone/>
              <a:defRPr sz="3000">
                <a:solidFill>
                  <a:srgbClr val="FFFFFF"/>
                </a:solidFill>
              </a:defRPr>
            </a:lvl5pPr>
            <a:lvl6pPr lvl="5" algn="r" rtl="0">
              <a:spcBef>
                <a:spcPts val="0"/>
              </a:spcBef>
              <a:spcAft>
                <a:spcPts val="0"/>
              </a:spcAft>
              <a:buClr>
                <a:srgbClr val="FFFFFF"/>
              </a:buClr>
              <a:buSzPts val="3000"/>
              <a:buNone/>
              <a:defRPr sz="3000">
                <a:solidFill>
                  <a:srgbClr val="FFFFFF"/>
                </a:solidFill>
              </a:defRPr>
            </a:lvl6pPr>
            <a:lvl7pPr lvl="6" algn="r" rtl="0">
              <a:spcBef>
                <a:spcPts val="0"/>
              </a:spcBef>
              <a:spcAft>
                <a:spcPts val="0"/>
              </a:spcAft>
              <a:buClr>
                <a:srgbClr val="FFFFFF"/>
              </a:buClr>
              <a:buSzPts val="3000"/>
              <a:buNone/>
              <a:defRPr sz="3000">
                <a:solidFill>
                  <a:srgbClr val="FFFFFF"/>
                </a:solidFill>
              </a:defRPr>
            </a:lvl7pPr>
            <a:lvl8pPr lvl="7" algn="r" rtl="0">
              <a:spcBef>
                <a:spcPts val="0"/>
              </a:spcBef>
              <a:spcAft>
                <a:spcPts val="0"/>
              </a:spcAft>
              <a:buClr>
                <a:srgbClr val="FFFFFF"/>
              </a:buClr>
              <a:buSzPts val="3000"/>
              <a:buNone/>
              <a:defRPr sz="3000">
                <a:solidFill>
                  <a:srgbClr val="FFFFFF"/>
                </a:solidFill>
              </a:defRPr>
            </a:lvl8pPr>
            <a:lvl9pPr lvl="8" algn="r" rtl="0">
              <a:spcBef>
                <a:spcPts val="0"/>
              </a:spcBef>
              <a:spcAft>
                <a:spcPts val="0"/>
              </a:spcAft>
              <a:buClr>
                <a:srgbClr val="FFFFFF"/>
              </a:buClr>
              <a:buSzPts val="3000"/>
              <a:buNone/>
              <a:defRPr sz="3000">
                <a:solidFill>
                  <a:srgbClr val="FFFFFF"/>
                </a:solidFill>
              </a:defRPr>
            </a:lvl9pPr>
          </a:lstStyle>
          <a:p>
            <a:endParaRPr/>
          </a:p>
        </p:txBody>
      </p:sp>
      <p:sp>
        <p:nvSpPr>
          <p:cNvPr id="116" name="Google Shape;116;p3"/>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160"/>
        <p:cNvGrpSpPr/>
        <p:nvPr/>
      </p:nvGrpSpPr>
      <p:grpSpPr>
        <a:xfrm>
          <a:off x="0" y="0"/>
          <a:ext cx="0" cy="0"/>
          <a:chOff x="0" y="0"/>
          <a:chExt cx="0" cy="0"/>
        </a:xfrm>
      </p:grpSpPr>
      <p:sp>
        <p:nvSpPr>
          <p:cNvPr id="161" name="Google Shape;161;p5"/>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162" name="Google Shape;162;p5"/>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163" name="Google Shape;163;p5"/>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5"/>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5"/>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6" name="Google Shape;166;p5"/>
          <p:cNvGrpSpPr/>
          <p:nvPr/>
        </p:nvGrpSpPr>
        <p:grpSpPr>
          <a:xfrm>
            <a:off x="-9525" y="4462475"/>
            <a:ext cx="9167825" cy="595300"/>
            <a:chOff x="-9525" y="4462475"/>
            <a:chExt cx="9167825" cy="595300"/>
          </a:xfrm>
        </p:grpSpPr>
        <p:sp>
          <p:nvSpPr>
            <p:cNvPr id="167" name="Google Shape;167;p5"/>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168" name="Google Shape;168;p5"/>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169" name="Google Shape;169;p5"/>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170" name="Google Shape;170;p5"/>
          <p:cNvGrpSpPr/>
          <p:nvPr/>
        </p:nvGrpSpPr>
        <p:grpSpPr>
          <a:xfrm>
            <a:off x="-42837" y="4443488"/>
            <a:ext cx="9229575" cy="642788"/>
            <a:chOff x="-42837" y="4443488"/>
            <a:chExt cx="9229575" cy="642788"/>
          </a:xfrm>
        </p:grpSpPr>
        <p:sp>
          <p:nvSpPr>
            <p:cNvPr id="171" name="Google Shape;171;p5"/>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5"/>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5"/>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5"/>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5"/>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5"/>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5"/>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5"/>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5"/>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5"/>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5"/>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5"/>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5"/>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5"/>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5"/>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5"/>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5"/>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5"/>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5"/>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5"/>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5"/>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5"/>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5"/>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5"/>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5"/>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6" name="Google Shape;196;p5"/>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5"/>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5"/>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5"/>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5"/>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01" name="Google Shape;201;p5"/>
          <p:cNvSpPr txBox="1">
            <a:spLocks noGrp="1"/>
          </p:cNvSpPr>
          <p:nvPr>
            <p:ph type="body" idx="1"/>
          </p:nvPr>
        </p:nvSpPr>
        <p:spPr>
          <a:xfrm>
            <a:off x="1075850" y="1540175"/>
            <a:ext cx="6996600" cy="1922100"/>
          </a:xfrm>
          <a:prstGeom prst="rect">
            <a:avLst/>
          </a:prstGeom>
        </p:spPr>
        <p:txBody>
          <a:bodyPr spcFirstLastPara="1" wrap="square" lIns="91425" tIns="91425" rIns="91425" bIns="91425" anchor="t" anchorCtr="0">
            <a:noAutofit/>
          </a:bodyPr>
          <a:lstStyle>
            <a:lvl1pPr marL="457200" lvl="0" indent="-355600">
              <a:spcBef>
                <a:spcPts val="600"/>
              </a:spcBef>
              <a:spcAft>
                <a:spcPts val="0"/>
              </a:spcAft>
              <a:buSzPts val="2000"/>
              <a:buChar char="◉"/>
              <a:defRPr/>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02" name="Google Shape;202;p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203"/>
        <p:cNvGrpSpPr/>
        <p:nvPr/>
      </p:nvGrpSpPr>
      <p:grpSpPr>
        <a:xfrm>
          <a:off x="0" y="0"/>
          <a:ext cx="0" cy="0"/>
          <a:chOff x="0" y="0"/>
          <a:chExt cx="0" cy="0"/>
        </a:xfrm>
      </p:grpSpPr>
      <p:sp>
        <p:nvSpPr>
          <p:cNvPr id="204" name="Google Shape;204;p6"/>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05" name="Google Shape;205;p6"/>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06" name="Google Shape;206;p6"/>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6"/>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6"/>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6"/>
          <p:cNvGrpSpPr/>
          <p:nvPr/>
        </p:nvGrpSpPr>
        <p:grpSpPr>
          <a:xfrm>
            <a:off x="-9525" y="4462475"/>
            <a:ext cx="9167825" cy="595300"/>
            <a:chOff x="-9525" y="4462475"/>
            <a:chExt cx="9167825" cy="595300"/>
          </a:xfrm>
        </p:grpSpPr>
        <p:sp>
          <p:nvSpPr>
            <p:cNvPr id="210" name="Google Shape;210;p6"/>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11" name="Google Shape;211;p6"/>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12" name="Google Shape;212;p6"/>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13" name="Google Shape;213;p6"/>
          <p:cNvGrpSpPr/>
          <p:nvPr/>
        </p:nvGrpSpPr>
        <p:grpSpPr>
          <a:xfrm>
            <a:off x="-42837" y="4443488"/>
            <a:ext cx="9229575" cy="642788"/>
            <a:chOff x="-42837" y="4443488"/>
            <a:chExt cx="9229575" cy="642788"/>
          </a:xfrm>
        </p:grpSpPr>
        <p:sp>
          <p:nvSpPr>
            <p:cNvPr id="214" name="Google Shape;214;p6"/>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6"/>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6"/>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6"/>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6"/>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6"/>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6"/>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6"/>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6"/>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6"/>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6"/>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6"/>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6"/>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6"/>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6"/>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6"/>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6"/>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6"/>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6"/>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6"/>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6"/>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6"/>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6"/>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6"/>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6"/>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39" name="Google Shape;239;p6"/>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6"/>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6"/>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6"/>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6"/>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244" name="Google Shape;244;p6"/>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5" name="Google Shape;245;p6"/>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lvl1pPr marL="457200" lvl="0" indent="-342900">
              <a:spcBef>
                <a:spcPts val="600"/>
              </a:spcBef>
              <a:spcAft>
                <a:spcPts val="0"/>
              </a:spcAft>
              <a:buSzPts val="1800"/>
              <a:buChar char="◉"/>
              <a:defRPr sz="1800"/>
            </a:lvl1pPr>
            <a:lvl2pPr marL="914400" lvl="1" indent="-342900">
              <a:spcBef>
                <a:spcPts val="0"/>
              </a:spcBef>
              <a:spcAft>
                <a:spcPts val="0"/>
              </a:spcAft>
              <a:buSzPts val="1800"/>
              <a:buChar char="◉"/>
              <a:defRPr/>
            </a:lvl2pPr>
            <a:lvl3pPr marL="1371600" lvl="2" indent="-342900">
              <a:spcBef>
                <a:spcPts val="0"/>
              </a:spcBef>
              <a:spcAft>
                <a:spcPts val="0"/>
              </a:spcAft>
              <a:buSzPts val="18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46" name="Google Shape;246;p6"/>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spTree>
      <p:nvGrpSpPr>
        <p:cNvPr id="1" name="Shape 247"/>
        <p:cNvGrpSpPr/>
        <p:nvPr/>
      </p:nvGrpSpPr>
      <p:grpSpPr>
        <a:xfrm>
          <a:off x="0" y="0"/>
          <a:ext cx="0" cy="0"/>
          <a:chOff x="0" y="0"/>
          <a:chExt cx="0" cy="0"/>
        </a:xfrm>
      </p:grpSpPr>
      <p:sp>
        <p:nvSpPr>
          <p:cNvPr id="248" name="Google Shape;248;p7"/>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49" name="Google Shape;249;p7"/>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50" name="Google Shape;250;p7"/>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3" name="Google Shape;253;p7"/>
          <p:cNvGrpSpPr/>
          <p:nvPr/>
        </p:nvGrpSpPr>
        <p:grpSpPr>
          <a:xfrm>
            <a:off x="-9525" y="4462475"/>
            <a:ext cx="9167825" cy="595300"/>
            <a:chOff x="-9525" y="4462475"/>
            <a:chExt cx="9167825" cy="595300"/>
          </a:xfrm>
        </p:grpSpPr>
        <p:sp>
          <p:nvSpPr>
            <p:cNvPr id="254" name="Google Shape;254;p7"/>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255" name="Google Shape;255;p7"/>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256" name="Google Shape;256;p7"/>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257" name="Google Shape;257;p7"/>
          <p:cNvGrpSpPr/>
          <p:nvPr/>
        </p:nvGrpSpPr>
        <p:grpSpPr>
          <a:xfrm>
            <a:off x="-42837" y="4443488"/>
            <a:ext cx="9229575" cy="642788"/>
            <a:chOff x="-42837" y="4443488"/>
            <a:chExt cx="9229575" cy="642788"/>
          </a:xfrm>
        </p:grpSpPr>
        <p:sp>
          <p:nvSpPr>
            <p:cNvPr id="258" name="Google Shape;258;p7"/>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7"/>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7"/>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7"/>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7"/>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7"/>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7"/>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7"/>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7"/>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7"/>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3" name="Google Shape;283;p7"/>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7"/>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7"/>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7"/>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7"/>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rtl="0">
              <a:spcBef>
                <a:spcPts val="0"/>
              </a:spcBef>
              <a:spcAft>
                <a:spcPts val="0"/>
              </a:spcAft>
              <a:buSzPts val="2000"/>
              <a:buNone/>
              <a:defRPr/>
            </a:lvl1pPr>
            <a:lvl2pPr lvl="1" rtl="0">
              <a:spcBef>
                <a:spcPts val="0"/>
              </a:spcBef>
              <a:spcAft>
                <a:spcPts val="0"/>
              </a:spcAft>
              <a:buSzPts val="2000"/>
              <a:buNone/>
              <a:defRPr/>
            </a:lvl2pPr>
            <a:lvl3pPr lvl="2" rtl="0">
              <a:spcBef>
                <a:spcPts val="0"/>
              </a:spcBef>
              <a:spcAft>
                <a:spcPts val="0"/>
              </a:spcAft>
              <a:buSzPts val="2000"/>
              <a:buNone/>
              <a:defRPr/>
            </a:lvl3pPr>
            <a:lvl4pPr lvl="3" rtl="0">
              <a:spcBef>
                <a:spcPts val="0"/>
              </a:spcBef>
              <a:spcAft>
                <a:spcPts val="0"/>
              </a:spcAft>
              <a:buSzPts val="2000"/>
              <a:buNone/>
              <a:defRPr/>
            </a:lvl4pPr>
            <a:lvl5pPr lvl="4" rtl="0">
              <a:spcBef>
                <a:spcPts val="0"/>
              </a:spcBef>
              <a:spcAft>
                <a:spcPts val="0"/>
              </a:spcAft>
              <a:buSzPts val="2000"/>
              <a:buNone/>
              <a:defRPr/>
            </a:lvl5pPr>
            <a:lvl6pPr lvl="5" rtl="0">
              <a:spcBef>
                <a:spcPts val="0"/>
              </a:spcBef>
              <a:spcAft>
                <a:spcPts val="0"/>
              </a:spcAft>
              <a:buSzPts val="2000"/>
              <a:buNone/>
              <a:defRPr/>
            </a:lvl6pPr>
            <a:lvl7pPr lvl="6" rtl="0">
              <a:spcBef>
                <a:spcPts val="0"/>
              </a:spcBef>
              <a:spcAft>
                <a:spcPts val="0"/>
              </a:spcAft>
              <a:buSzPts val="2000"/>
              <a:buNone/>
              <a:defRPr/>
            </a:lvl7pPr>
            <a:lvl8pPr lvl="7" rtl="0">
              <a:spcBef>
                <a:spcPts val="0"/>
              </a:spcBef>
              <a:spcAft>
                <a:spcPts val="0"/>
              </a:spcAft>
              <a:buSzPts val="2000"/>
              <a:buNone/>
              <a:defRPr/>
            </a:lvl8pPr>
            <a:lvl9pPr lvl="8" rtl="0">
              <a:spcBef>
                <a:spcPts val="0"/>
              </a:spcBef>
              <a:spcAft>
                <a:spcPts val="0"/>
              </a:spcAft>
              <a:buSzPts val="2000"/>
              <a:buNone/>
              <a:defRPr/>
            </a:lvl9pPr>
          </a:lstStyle>
          <a:p>
            <a:endParaRPr/>
          </a:p>
        </p:txBody>
      </p:sp>
      <p:sp>
        <p:nvSpPr>
          <p:cNvPr id="288" name="Google Shape;288;p7"/>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89" name="Google Shape;289;p7"/>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0" name="Google Shape;290;p7"/>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lvl1pPr marL="457200" lvl="0" indent="-330200" rtl="0">
              <a:spcBef>
                <a:spcPts val="600"/>
              </a:spcBef>
              <a:spcAft>
                <a:spcPts val="0"/>
              </a:spcAft>
              <a:buSzPts val="1600"/>
              <a:buChar char="◉"/>
              <a:defRPr sz="1600"/>
            </a:lvl1pPr>
            <a:lvl2pPr marL="914400" lvl="1" indent="-330200" rtl="0">
              <a:spcBef>
                <a:spcPts val="0"/>
              </a:spcBef>
              <a:spcAft>
                <a:spcPts val="0"/>
              </a:spcAft>
              <a:buSzPts val="1600"/>
              <a:buChar char="◉"/>
              <a:defRPr sz="1600"/>
            </a:lvl2pPr>
            <a:lvl3pPr marL="1371600" lvl="2" indent="-330200" rtl="0">
              <a:spcBef>
                <a:spcPts val="0"/>
              </a:spcBef>
              <a:spcAft>
                <a:spcPts val="0"/>
              </a:spcAft>
              <a:buSzPts val="1600"/>
              <a:buChar char="■"/>
              <a:defRPr sz="1600"/>
            </a:lvl3pPr>
            <a:lvl4pPr marL="1828800" lvl="3" indent="-330200" rtl="0">
              <a:spcBef>
                <a:spcPts val="0"/>
              </a:spcBef>
              <a:spcAft>
                <a:spcPts val="0"/>
              </a:spcAft>
              <a:buSzPts val="1600"/>
              <a:buChar char="●"/>
              <a:defRPr sz="1600"/>
            </a:lvl4pPr>
            <a:lvl5pPr marL="2286000" lvl="4" indent="-330200" rtl="0">
              <a:spcBef>
                <a:spcPts val="0"/>
              </a:spcBef>
              <a:spcAft>
                <a:spcPts val="0"/>
              </a:spcAft>
              <a:buSzPts val="1600"/>
              <a:buChar char="○"/>
              <a:defRPr sz="1600"/>
            </a:lvl5pPr>
            <a:lvl6pPr marL="2743200" lvl="5" indent="-330200" rtl="0">
              <a:spcBef>
                <a:spcPts val="0"/>
              </a:spcBef>
              <a:spcAft>
                <a:spcPts val="0"/>
              </a:spcAft>
              <a:buSzPts val="1600"/>
              <a:buChar char="■"/>
              <a:defRPr sz="1600"/>
            </a:lvl6pPr>
            <a:lvl7pPr marL="3200400" lvl="6" indent="-330200" rtl="0">
              <a:spcBef>
                <a:spcPts val="0"/>
              </a:spcBef>
              <a:spcAft>
                <a:spcPts val="0"/>
              </a:spcAft>
              <a:buSzPts val="1600"/>
              <a:buChar char="●"/>
              <a:defRPr sz="1600"/>
            </a:lvl7pPr>
            <a:lvl8pPr marL="3657600" lvl="7" indent="-330200" rtl="0">
              <a:spcBef>
                <a:spcPts val="0"/>
              </a:spcBef>
              <a:spcAft>
                <a:spcPts val="0"/>
              </a:spcAft>
              <a:buSzPts val="1600"/>
              <a:buChar char="○"/>
              <a:defRPr sz="1600"/>
            </a:lvl8pPr>
            <a:lvl9pPr marL="4114800" lvl="8" indent="-330200" rtl="0">
              <a:spcBef>
                <a:spcPts val="0"/>
              </a:spcBef>
              <a:spcAft>
                <a:spcPts val="0"/>
              </a:spcAft>
              <a:buSzPts val="1600"/>
              <a:buChar char="■"/>
              <a:defRPr sz="1600"/>
            </a:lvl9pPr>
          </a:lstStyle>
          <a:p>
            <a:endParaRPr/>
          </a:p>
        </p:txBody>
      </p:sp>
      <p:sp>
        <p:nvSpPr>
          <p:cNvPr id="291" name="Google Shape;291;p7"/>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2"/>
        <p:cNvGrpSpPr/>
        <p:nvPr/>
      </p:nvGrpSpPr>
      <p:grpSpPr>
        <a:xfrm>
          <a:off x="0" y="0"/>
          <a:ext cx="0" cy="0"/>
          <a:chOff x="0" y="0"/>
          <a:chExt cx="0" cy="0"/>
        </a:xfrm>
      </p:grpSpPr>
      <p:sp>
        <p:nvSpPr>
          <p:cNvPr id="293" name="Google Shape;293;p8"/>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294" name="Google Shape;294;p8"/>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295" name="Google Shape;295;p8"/>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98" name="Google Shape;298;p8"/>
          <p:cNvGrpSpPr/>
          <p:nvPr/>
        </p:nvGrpSpPr>
        <p:grpSpPr>
          <a:xfrm>
            <a:off x="-9525" y="4462475"/>
            <a:ext cx="9167825" cy="595300"/>
            <a:chOff x="-9525" y="4462475"/>
            <a:chExt cx="9167825" cy="595300"/>
          </a:xfrm>
        </p:grpSpPr>
        <p:sp>
          <p:nvSpPr>
            <p:cNvPr id="299" name="Google Shape;299;p8"/>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00" name="Google Shape;300;p8"/>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01" name="Google Shape;301;p8"/>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02" name="Google Shape;302;p8"/>
          <p:cNvGrpSpPr/>
          <p:nvPr/>
        </p:nvGrpSpPr>
        <p:grpSpPr>
          <a:xfrm>
            <a:off x="-42837" y="4443488"/>
            <a:ext cx="9229575" cy="642788"/>
            <a:chOff x="-42837" y="4443488"/>
            <a:chExt cx="9229575" cy="642788"/>
          </a:xfrm>
        </p:grpSpPr>
        <p:sp>
          <p:nvSpPr>
            <p:cNvPr id="303" name="Google Shape;303;p8"/>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8"/>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8"/>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8"/>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8"/>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8"/>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8"/>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8"/>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28" name="Google Shape;328;p8"/>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8"/>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8"/>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8"/>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8"/>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333" name="Google Shape;333;p8"/>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76"/>
        <p:cNvGrpSpPr/>
        <p:nvPr/>
      </p:nvGrpSpPr>
      <p:grpSpPr>
        <a:xfrm>
          <a:off x="0" y="0"/>
          <a:ext cx="0" cy="0"/>
          <a:chOff x="0" y="0"/>
          <a:chExt cx="0" cy="0"/>
        </a:xfrm>
      </p:grpSpPr>
      <p:sp>
        <p:nvSpPr>
          <p:cNvPr id="377" name="Google Shape;377;p10"/>
          <p:cNvSpPr/>
          <p:nvPr/>
        </p:nvSpPr>
        <p:spPr>
          <a:xfrm>
            <a:off x="-28575" y="4446775"/>
            <a:ext cx="9191625" cy="712478"/>
          </a:xfrm>
          <a:custGeom>
            <a:avLst/>
            <a:gdLst/>
            <a:ahLst/>
            <a:cxnLst/>
            <a:rect l="l" t="t" r="r" b="b"/>
            <a:pathLst>
              <a:path w="367665" h="41339" extrusionOk="0">
                <a:moveTo>
                  <a:pt x="381" y="381"/>
                </a:moveTo>
                <a:lnTo>
                  <a:pt x="16574" y="16383"/>
                </a:lnTo>
                <a:lnTo>
                  <a:pt x="31623" y="7430"/>
                </a:lnTo>
                <a:lnTo>
                  <a:pt x="62484" y="7239"/>
                </a:lnTo>
                <a:lnTo>
                  <a:pt x="77724" y="0"/>
                </a:lnTo>
                <a:lnTo>
                  <a:pt x="92964" y="19622"/>
                </a:lnTo>
                <a:lnTo>
                  <a:pt x="108014" y="30861"/>
                </a:lnTo>
                <a:lnTo>
                  <a:pt x="123063" y="30671"/>
                </a:lnTo>
                <a:lnTo>
                  <a:pt x="139065" y="15050"/>
                </a:lnTo>
                <a:lnTo>
                  <a:pt x="154115" y="11430"/>
                </a:lnTo>
                <a:lnTo>
                  <a:pt x="168783" y="3408"/>
                </a:lnTo>
                <a:lnTo>
                  <a:pt x="184404" y="21527"/>
                </a:lnTo>
                <a:lnTo>
                  <a:pt x="199644" y="22155"/>
                </a:lnTo>
                <a:lnTo>
                  <a:pt x="214694" y="36386"/>
                </a:lnTo>
                <a:lnTo>
                  <a:pt x="230124" y="36386"/>
                </a:lnTo>
                <a:lnTo>
                  <a:pt x="246126" y="29147"/>
                </a:lnTo>
                <a:lnTo>
                  <a:pt x="261176" y="29147"/>
                </a:lnTo>
                <a:lnTo>
                  <a:pt x="275463" y="16574"/>
                </a:lnTo>
                <a:lnTo>
                  <a:pt x="291656" y="24384"/>
                </a:lnTo>
                <a:lnTo>
                  <a:pt x="305943" y="11811"/>
                </a:lnTo>
                <a:lnTo>
                  <a:pt x="336804" y="11621"/>
                </a:lnTo>
                <a:lnTo>
                  <a:pt x="351854" y="16383"/>
                </a:lnTo>
                <a:lnTo>
                  <a:pt x="367665" y="4001"/>
                </a:lnTo>
                <a:lnTo>
                  <a:pt x="367284" y="41339"/>
                </a:lnTo>
                <a:lnTo>
                  <a:pt x="0" y="41339"/>
                </a:lnTo>
                <a:close/>
              </a:path>
            </a:pathLst>
          </a:custGeom>
          <a:solidFill>
            <a:schemeClr val="accent5"/>
          </a:solidFill>
          <a:ln>
            <a:noFill/>
          </a:ln>
        </p:spPr>
      </p:sp>
      <p:sp>
        <p:nvSpPr>
          <p:cNvPr id="378" name="Google Shape;378;p10"/>
          <p:cNvSpPr/>
          <p:nvPr/>
        </p:nvSpPr>
        <p:spPr>
          <a:xfrm>
            <a:off x="-28575" y="4578111"/>
            <a:ext cx="9191625" cy="584439"/>
          </a:xfrm>
          <a:custGeom>
            <a:avLst/>
            <a:gdLst/>
            <a:ahLst/>
            <a:cxnLst/>
            <a:rect l="l" t="t" r="r" b="b"/>
            <a:pathLst>
              <a:path w="367665" h="33910" extrusionOk="0">
                <a:moveTo>
                  <a:pt x="381" y="8001"/>
                </a:moveTo>
                <a:lnTo>
                  <a:pt x="16764" y="16266"/>
                </a:lnTo>
                <a:lnTo>
                  <a:pt x="47244" y="16266"/>
                </a:lnTo>
                <a:lnTo>
                  <a:pt x="62484" y="9925"/>
                </a:lnTo>
                <a:lnTo>
                  <a:pt x="77724" y="23434"/>
                </a:lnTo>
                <a:lnTo>
                  <a:pt x="92964" y="23434"/>
                </a:lnTo>
                <a:lnTo>
                  <a:pt x="107442" y="16266"/>
                </a:lnTo>
                <a:lnTo>
                  <a:pt x="122682" y="11855"/>
                </a:lnTo>
                <a:lnTo>
                  <a:pt x="138684" y="11855"/>
                </a:lnTo>
                <a:lnTo>
                  <a:pt x="153924" y="15714"/>
                </a:lnTo>
                <a:lnTo>
                  <a:pt x="168783" y="11028"/>
                </a:lnTo>
                <a:lnTo>
                  <a:pt x="184023" y="18471"/>
                </a:lnTo>
                <a:lnTo>
                  <a:pt x="199644" y="29775"/>
                </a:lnTo>
                <a:lnTo>
                  <a:pt x="214122" y="22055"/>
                </a:lnTo>
                <a:lnTo>
                  <a:pt x="229743" y="22055"/>
                </a:lnTo>
                <a:lnTo>
                  <a:pt x="245364" y="8546"/>
                </a:lnTo>
                <a:lnTo>
                  <a:pt x="260604" y="16266"/>
                </a:lnTo>
                <a:lnTo>
                  <a:pt x="275844" y="16266"/>
                </a:lnTo>
                <a:lnTo>
                  <a:pt x="291084" y="9925"/>
                </a:lnTo>
                <a:lnTo>
                  <a:pt x="321564" y="9925"/>
                </a:lnTo>
                <a:lnTo>
                  <a:pt x="336804" y="23158"/>
                </a:lnTo>
                <a:lnTo>
                  <a:pt x="351282" y="18471"/>
                </a:lnTo>
                <a:lnTo>
                  <a:pt x="367665" y="0"/>
                </a:lnTo>
                <a:lnTo>
                  <a:pt x="367665" y="33910"/>
                </a:lnTo>
                <a:lnTo>
                  <a:pt x="0" y="33910"/>
                </a:lnTo>
                <a:close/>
              </a:path>
            </a:pathLst>
          </a:custGeom>
          <a:solidFill>
            <a:srgbClr val="00CEF6">
              <a:alpha val="73460"/>
            </a:srgbClr>
          </a:solidFill>
          <a:ln>
            <a:noFill/>
          </a:ln>
        </p:spPr>
      </p:sp>
      <p:sp>
        <p:nvSpPr>
          <p:cNvPr id="379" name="Google Shape;379;p10"/>
          <p:cNvSpPr/>
          <p:nvPr/>
        </p:nvSpPr>
        <p:spPr>
          <a:xfrm rot="8100000">
            <a:off x="1847981" y="4252969"/>
            <a:ext cx="122612" cy="122612"/>
          </a:xfrm>
          <a:prstGeom prst="teardrop">
            <a:avLst>
              <a:gd name="adj" fmla="val 1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10"/>
          <p:cNvSpPr/>
          <p:nvPr/>
        </p:nvSpPr>
        <p:spPr>
          <a:xfrm rot="8100000">
            <a:off x="6038981" y="4536819"/>
            <a:ext cx="122612" cy="122612"/>
          </a:xfrm>
          <a:prstGeom prst="teardrop">
            <a:avLst>
              <a:gd name="adj" fmla="val 100000"/>
            </a:avLst>
          </a:prstGeom>
          <a:noFill/>
          <a:ln w="2857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10"/>
          <p:cNvSpPr/>
          <p:nvPr/>
        </p:nvSpPr>
        <p:spPr>
          <a:xfrm rot="8100000">
            <a:off x="7181981" y="4570169"/>
            <a:ext cx="122612" cy="122612"/>
          </a:xfrm>
          <a:prstGeom prst="teardrop">
            <a:avLst>
              <a:gd name="adj" fmla="val 1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2" name="Google Shape;382;p10"/>
          <p:cNvGrpSpPr/>
          <p:nvPr/>
        </p:nvGrpSpPr>
        <p:grpSpPr>
          <a:xfrm>
            <a:off x="-9525" y="4462475"/>
            <a:ext cx="9167825" cy="595300"/>
            <a:chOff x="-9525" y="4462475"/>
            <a:chExt cx="9167825" cy="595300"/>
          </a:xfrm>
        </p:grpSpPr>
        <p:sp>
          <p:nvSpPr>
            <p:cNvPr id="383" name="Google Shape;383;p10"/>
            <p:cNvSpPr/>
            <p:nvPr/>
          </p:nvSpPr>
          <p:spPr>
            <a:xfrm>
              <a:off x="-9525" y="4581525"/>
              <a:ext cx="4205300" cy="476250"/>
            </a:xfrm>
            <a:custGeom>
              <a:avLst/>
              <a:gdLst/>
              <a:ahLst/>
              <a:cxnLst/>
              <a:rect l="l" t="t" r="r" b="b"/>
              <a:pathLst>
                <a:path w="168212" h="19050" extrusionOk="0">
                  <a:moveTo>
                    <a:pt x="0" y="1715"/>
                  </a:moveTo>
                  <a:lnTo>
                    <a:pt x="15812" y="16574"/>
                  </a:lnTo>
                  <a:lnTo>
                    <a:pt x="31052" y="16574"/>
                  </a:lnTo>
                  <a:lnTo>
                    <a:pt x="46292" y="14097"/>
                  </a:lnTo>
                  <a:lnTo>
                    <a:pt x="61532" y="19050"/>
                  </a:lnTo>
                  <a:lnTo>
                    <a:pt x="76581" y="11240"/>
                  </a:lnTo>
                  <a:lnTo>
                    <a:pt x="92012" y="11240"/>
                  </a:lnTo>
                  <a:lnTo>
                    <a:pt x="106871" y="0"/>
                  </a:lnTo>
                  <a:lnTo>
                    <a:pt x="122111" y="2667"/>
                  </a:lnTo>
                  <a:lnTo>
                    <a:pt x="137541" y="2667"/>
                  </a:lnTo>
                  <a:lnTo>
                    <a:pt x="152972" y="16002"/>
                  </a:lnTo>
                  <a:lnTo>
                    <a:pt x="168212" y="16002"/>
                  </a:lnTo>
                </a:path>
              </a:pathLst>
            </a:custGeom>
            <a:noFill/>
            <a:ln w="9525" cap="flat" cmpd="sng">
              <a:solidFill>
                <a:schemeClr val="accent2"/>
              </a:solidFill>
              <a:prstDash val="solid"/>
              <a:round/>
              <a:headEnd type="none" w="med" len="med"/>
              <a:tailEnd type="none" w="med" len="med"/>
            </a:ln>
          </p:spPr>
        </p:sp>
        <p:sp>
          <p:nvSpPr>
            <p:cNvPr id="384" name="Google Shape;384;p10"/>
            <p:cNvSpPr/>
            <p:nvPr/>
          </p:nvSpPr>
          <p:spPr>
            <a:xfrm>
              <a:off x="4195775" y="4462475"/>
              <a:ext cx="3424225" cy="590550"/>
            </a:xfrm>
            <a:custGeom>
              <a:avLst/>
              <a:gdLst/>
              <a:ahLst/>
              <a:cxnLst/>
              <a:rect l="l" t="t" r="r" b="b"/>
              <a:pathLst>
                <a:path w="136969" h="23622" extrusionOk="0">
                  <a:moveTo>
                    <a:pt x="0" y="20955"/>
                  </a:moveTo>
                  <a:lnTo>
                    <a:pt x="15049" y="9144"/>
                  </a:lnTo>
                  <a:lnTo>
                    <a:pt x="30480" y="4381"/>
                  </a:lnTo>
                  <a:lnTo>
                    <a:pt x="45720" y="13716"/>
                  </a:lnTo>
                  <a:lnTo>
                    <a:pt x="60769" y="13716"/>
                  </a:lnTo>
                  <a:lnTo>
                    <a:pt x="76009" y="16573"/>
                  </a:lnTo>
                  <a:lnTo>
                    <a:pt x="91249" y="11811"/>
                  </a:lnTo>
                  <a:lnTo>
                    <a:pt x="106680" y="23622"/>
                  </a:lnTo>
                  <a:lnTo>
                    <a:pt x="122110" y="23622"/>
                  </a:lnTo>
                  <a:lnTo>
                    <a:pt x="136969" y="0"/>
                  </a:lnTo>
                </a:path>
              </a:pathLst>
            </a:custGeom>
            <a:noFill/>
            <a:ln w="9525" cap="flat" cmpd="sng">
              <a:solidFill>
                <a:schemeClr val="accent2"/>
              </a:solidFill>
              <a:prstDash val="solid"/>
              <a:round/>
              <a:headEnd type="none" w="med" len="med"/>
              <a:tailEnd type="none" w="med" len="med"/>
            </a:ln>
          </p:spPr>
        </p:sp>
        <p:sp>
          <p:nvSpPr>
            <p:cNvPr id="385" name="Google Shape;385;p10"/>
            <p:cNvSpPr/>
            <p:nvPr/>
          </p:nvSpPr>
          <p:spPr>
            <a:xfrm>
              <a:off x="7624775" y="4472000"/>
              <a:ext cx="1533525" cy="414325"/>
            </a:xfrm>
            <a:custGeom>
              <a:avLst/>
              <a:gdLst/>
              <a:ahLst/>
              <a:cxnLst/>
              <a:rect l="l" t="t" r="r" b="b"/>
              <a:pathLst>
                <a:path w="61341" h="16573" extrusionOk="0">
                  <a:moveTo>
                    <a:pt x="0" y="0"/>
                  </a:moveTo>
                  <a:lnTo>
                    <a:pt x="15049" y="4762"/>
                  </a:lnTo>
                  <a:lnTo>
                    <a:pt x="30670" y="4762"/>
                  </a:lnTo>
                  <a:lnTo>
                    <a:pt x="45910" y="4762"/>
                  </a:lnTo>
                  <a:lnTo>
                    <a:pt x="61341" y="16573"/>
                  </a:lnTo>
                </a:path>
              </a:pathLst>
            </a:custGeom>
            <a:noFill/>
            <a:ln w="9525" cap="flat" cmpd="sng">
              <a:solidFill>
                <a:schemeClr val="accent2"/>
              </a:solidFill>
              <a:prstDash val="solid"/>
              <a:round/>
              <a:headEnd type="none" w="med" len="med"/>
              <a:tailEnd type="none" w="med" len="med"/>
            </a:ln>
          </p:spPr>
        </p:sp>
      </p:grpSp>
      <p:grpSp>
        <p:nvGrpSpPr>
          <p:cNvPr id="386" name="Google Shape;386;p10"/>
          <p:cNvGrpSpPr/>
          <p:nvPr/>
        </p:nvGrpSpPr>
        <p:grpSpPr>
          <a:xfrm>
            <a:off x="-42837" y="4443488"/>
            <a:ext cx="9229575" cy="642788"/>
            <a:chOff x="-42837" y="4443488"/>
            <a:chExt cx="9229575" cy="642788"/>
          </a:xfrm>
        </p:grpSpPr>
        <p:sp>
          <p:nvSpPr>
            <p:cNvPr id="387" name="Google Shape;387;p10"/>
            <p:cNvSpPr/>
            <p:nvPr/>
          </p:nvSpPr>
          <p:spPr>
            <a:xfrm>
              <a:off x="1114450" y="49006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10"/>
            <p:cNvSpPr/>
            <p:nvPr/>
          </p:nvSpPr>
          <p:spPr>
            <a:xfrm>
              <a:off x="1495450" y="502927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10"/>
            <p:cNvSpPr/>
            <p:nvPr/>
          </p:nvSpPr>
          <p:spPr>
            <a:xfrm>
              <a:off x="733450" y="49721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10"/>
            <p:cNvSpPr/>
            <p:nvPr/>
          </p:nvSpPr>
          <p:spPr>
            <a:xfrm>
              <a:off x="352450" y="49626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10"/>
            <p:cNvSpPr/>
            <p:nvPr/>
          </p:nvSpPr>
          <p:spPr>
            <a:xfrm>
              <a:off x="-42837" y="46054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10"/>
            <p:cNvSpPr/>
            <p:nvPr/>
          </p:nvSpPr>
          <p:spPr>
            <a:xfrm>
              <a:off x="1876450" y="48340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10"/>
            <p:cNvSpPr/>
            <p:nvPr/>
          </p:nvSpPr>
          <p:spPr>
            <a:xfrm>
              <a:off x="2257450" y="48292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10"/>
            <p:cNvSpPr/>
            <p:nvPr/>
          </p:nvSpPr>
          <p:spPr>
            <a:xfrm>
              <a:off x="2638450" y="454826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10"/>
            <p:cNvSpPr/>
            <p:nvPr/>
          </p:nvSpPr>
          <p:spPr>
            <a:xfrm>
              <a:off x="3019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10"/>
            <p:cNvSpPr/>
            <p:nvPr/>
          </p:nvSpPr>
          <p:spPr>
            <a:xfrm>
              <a:off x="3400450" y="46149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10"/>
            <p:cNvSpPr/>
            <p:nvPr/>
          </p:nvSpPr>
          <p:spPr>
            <a:xfrm>
              <a:off x="3781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10"/>
            <p:cNvSpPr/>
            <p:nvPr/>
          </p:nvSpPr>
          <p:spPr>
            <a:xfrm>
              <a:off x="4162450" y="49483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10"/>
            <p:cNvSpPr/>
            <p:nvPr/>
          </p:nvSpPr>
          <p:spPr>
            <a:xfrm>
              <a:off x="4543450" y="4667325"/>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10"/>
            <p:cNvSpPr/>
            <p:nvPr/>
          </p:nvSpPr>
          <p:spPr>
            <a:xfrm>
              <a:off x="4924450" y="45435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10"/>
            <p:cNvSpPr/>
            <p:nvPr/>
          </p:nvSpPr>
          <p:spPr>
            <a:xfrm>
              <a:off x="5305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10"/>
            <p:cNvSpPr/>
            <p:nvPr/>
          </p:nvSpPr>
          <p:spPr>
            <a:xfrm>
              <a:off x="5686450" y="47721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10"/>
            <p:cNvSpPr/>
            <p:nvPr/>
          </p:nvSpPr>
          <p:spPr>
            <a:xfrm>
              <a:off x="6067450" y="484830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10"/>
            <p:cNvSpPr/>
            <p:nvPr/>
          </p:nvSpPr>
          <p:spPr>
            <a:xfrm>
              <a:off x="6448450" y="472923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10"/>
            <p:cNvSpPr/>
            <p:nvPr/>
          </p:nvSpPr>
          <p:spPr>
            <a:xfrm>
              <a:off x="6829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10"/>
            <p:cNvSpPr/>
            <p:nvPr/>
          </p:nvSpPr>
          <p:spPr>
            <a:xfrm>
              <a:off x="7210450" y="5024513"/>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10"/>
            <p:cNvSpPr/>
            <p:nvPr/>
          </p:nvSpPr>
          <p:spPr>
            <a:xfrm>
              <a:off x="7591450" y="44434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10"/>
            <p:cNvSpPr/>
            <p:nvPr/>
          </p:nvSpPr>
          <p:spPr>
            <a:xfrm>
              <a:off x="7972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10"/>
            <p:cNvSpPr/>
            <p:nvPr/>
          </p:nvSpPr>
          <p:spPr>
            <a:xfrm>
              <a:off x="8353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10"/>
            <p:cNvSpPr/>
            <p:nvPr/>
          </p:nvSpPr>
          <p:spPr>
            <a:xfrm>
              <a:off x="8734450" y="4557788"/>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10"/>
            <p:cNvSpPr/>
            <p:nvPr/>
          </p:nvSpPr>
          <p:spPr>
            <a:xfrm>
              <a:off x="9129738" y="4867350"/>
              <a:ext cx="57000" cy="570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12" name="Google Shape;412;p10"/>
          <p:cNvSpPr/>
          <p:nvPr/>
        </p:nvSpPr>
        <p:spPr>
          <a:xfrm>
            <a:off x="2990700" y="458620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10"/>
          <p:cNvSpPr/>
          <p:nvPr/>
        </p:nvSpPr>
        <p:spPr>
          <a:xfrm>
            <a:off x="1085700" y="4871950"/>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10"/>
          <p:cNvSpPr/>
          <p:nvPr/>
        </p:nvSpPr>
        <p:spPr>
          <a:xfrm>
            <a:off x="4895700" y="4516032"/>
            <a:ext cx="114600" cy="1146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10"/>
          <p:cNvSpPr/>
          <p:nvPr/>
        </p:nvSpPr>
        <p:spPr>
          <a:xfrm rot="8100000">
            <a:off x="8699949" y="4329169"/>
            <a:ext cx="122612" cy="122612"/>
          </a:xfrm>
          <a:prstGeom prst="teardrop">
            <a:avLst>
              <a:gd name="adj" fmla="val 100000"/>
            </a:avLst>
          </a:prstGeom>
          <a:noFill/>
          <a:ln w="2857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1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381000" y="7"/>
            <a:ext cx="8382000" cy="5162348"/>
            <a:chOff x="381000" y="-18750"/>
            <a:chExt cx="8382000" cy="5181000"/>
          </a:xfrm>
        </p:grpSpPr>
        <p:cxnSp>
          <p:nvCxnSpPr>
            <p:cNvPr id="7" name="Google Shape;7;p1"/>
            <p:cNvCxnSpPr/>
            <p:nvPr/>
          </p:nvCxnSpPr>
          <p:spPr>
            <a:xfrm>
              <a:off x="76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8" name="Google Shape;8;p1"/>
            <p:cNvCxnSpPr/>
            <p:nvPr/>
          </p:nvCxnSpPr>
          <p:spPr>
            <a:xfrm>
              <a:off x="152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9" name="Google Shape;9;p1"/>
            <p:cNvCxnSpPr/>
            <p:nvPr/>
          </p:nvCxnSpPr>
          <p:spPr>
            <a:xfrm>
              <a:off x="228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0" name="Google Shape;10;p1"/>
            <p:cNvCxnSpPr/>
            <p:nvPr/>
          </p:nvCxnSpPr>
          <p:spPr>
            <a:xfrm>
              <a:off x="304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1" name="Google Shape;11;p1"/>
            <p:cNvCxnSpPr/>
            <p:nvPr/>
          </p:nvCxnSpPr>
          <p:spPr>
            <a:xfrm>
              <a:off x="381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2" name="Google Shape;12;p1"/>
            <p:cNvCxnSpPr/>
            <p:nvPr/>
          </p:nvCxnSpPr>
          <p:spPr>
            <a:xfrm>
              <a:off x="457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3" name="Google Shape;13;p1"/>
            <p:cNvCxnSpPr/>
            <p:nvPr/>
          </p:nvCxnSpPr>
          <p:spPr>
            <a:xfrm>
              <a:off x="5334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4" name="Google Shape;14;p1"/>
            <p:cNvCxnSpPr/>
            <p:nvPr/>
          </p:nvCxnSpPr>
          <p:spPr>
            <a:xfrm>
              <a:off x="6096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5" name="Google Shape;15;p1"/>
            <p:cNvCxnSpPr/>
            <p:nvPr/>
          </p:nvCxnSpPr>
          <p:spPr>
            <a:xfrm>
              <a:off x="6858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6" name="Google Shape;16;p1"/>
            <p:cNvCxnSpPr/>
            <p:nvPr/>
          </p:nvCxnSpPr>
          <p:spPr>
            <a:xfrm>
              <a:off x="7620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7" name="Google Shape;17;p1"/>
            <p:cNvCxnSpPr/>
            <p:nvPr/>
          </p:nvCxnSpPr>
          <p:spPr>
            <a:xfrm>
              <a:off x="8382000" y="-18750"/>
              <a:ext cx="0" cy="5181000"/>
            </a:xfrm>
            <a:prstGeom prst="straightConnector1">
              <a:avLst/>
            </a:prstGeom>
            <a:noFill/>
            <a:ln w="9525" cap="flat" cmpd="sng">
              <a:solidFill>
                <a:srgbClr val="F3F3F3"/>
              </a:solidFill>
              <a:prstDash val="solid"/>
              <a:round/>
              <a:headEnd type="none" w="med" len="med"/>
              <a:tailEnd type="none" w="med" len="med"/>
            </a:ln>
          </p:spPr>
        </p:cxnSp>
        <p:cxnSp>
          <p:nvCxnSpPr>
            <p:cNvPr id="18" name="Google Shape;18;p1"/>
            <p:cNvCxnSpPr/>
            <p:nvPr/>
          </p:nvCxnSpPr>
          <p:spPr>
            <a:xfrm>
              <a:off x="38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19" name="Google Shape;19;p1"/>
            <p:cNvCxnSpPr/>
            <p:nvPr/>
          </p:nvCxnSpPr>
          <p:spPr>
            <a:xfrm>
              <a:off x="114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0" name="Google Shape;20;p1"/>
            <p:cNvCxnSpPr/>
            <p:nvPr/>
          </p:nvCxnSpPr>
          <p:spPr>
            <a:xfrm>
              <a:off x="190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1" name="Google Shape;21;p1"/>
            <p:cNvCxnSpPr/>
            <p:nvPr/>
          </p:nvCxnSpPr>
          <p:spPr>
            <a:xfrm>
              <a:off x="266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2" name="Google Shape;22;p1"/>
            <p:cNvCxnSpPr/>
            <p:nvPr/>
          </p:nvCxnSpPr>
          <p:spPr>
            <a:xfrm>
              <a:off x="342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3" name="Google Shape;23;p1"/>
            <p:cNvCxnSpPr/>
            <p:nvPr/>
          </p:nvCxnSpPr>
          <p:spPr>
            <a:xfrm>
              <a:off x="419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4" name="Google Shape;24;p1"/>
            <p:cNvCxnSpPr/>
            <p:nvPr/>
          </p:nvCxnSpPr>
          <p:spPr>
            <a:xfrm>
              <a:off x="4953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5" name="Google Shape;25;p1"/>
            <p:cNvCxnSpPr/>
            <p:nvPr/>
          </p:nvCxnSpPr>
          <p:spPr>
            <a:xfrm>
              <a:off x="5715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6" name="Google Shape;26;p1"/>
            <p:cNvCxnSpPr/>
            <p:nvPr/>
          </p:nvCxnSpPr>
          <p:spPr>
            <a:xfrm>
              <a:off x="6477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7" name="Google Shape;27;p1"/>
            <p:cNvCxnSpPr/>
            <p:nvPr/>
          </p:nvCxnSpPr>
          <p:spPr>
            <a:xfrm>
              <a:off x="7239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8" name="Google Shape;28;p1"/>
            <p:cNvCxnSpPr/>
            <p:nvPr/>
          </p:nvCxnSpPr>
          <p:spPr>
            <a:xfrm>
              <a:off x="8001000" y="-18750"/>
              <a:ext cx="0" cy="5181000"/>
            </a:xfrm>
            <a:prstGeom prst="straightConnector1">
              <a:avLst/>
            </a:prstGeom>
            <a:noFill/>
            <a:ln w="9525" cap="flat" cmpd="sng">
              <a:solidFill>
                <a:srgbClr val="F3F3F3"/>
              </a:solidFill>
              <a:prstDash val="dash"/>
              <a:round/>
              <a:headEnd type="none" w="med" len="med"/>
              <a:tailEnd type="none" w="med" len="med"/>
            </a:ln>
          </p:spPr>
        </p:cxnSp>
        <p:cxnSp>
          <p:nvCxnSpPr>
            <p:cNvPr id="29" name="Google Shape;29;p1"/>
            <p:cNvCxnSpPr/>
            <p:nvPr/>
          </p:nvCxnSpPr>
          <p:spPr>
            <a:xfrm>
              <a:off x="8763000" y="-18750"/>
              <a:ext cx="0" cy="5181000"/>
            </a:xfrm>
            <a:prstGeom prst="straightConnector1">
              <a:avLst/>
            </a:prstGeom>
            <a:noFill/>
            <a:ln w="9525" cap="flat" cmpd="sng">
              <a:solidFill>
                <a:srgbClr val="F3F3F3"/>
              </a:solidFill>
              <a:prstDash val="dash"/>
              <a:round/>
              <a:headEnd type="none" w="med" len="med"/>
              <a:tailEnd type="none" w="med" len="med"/>
            </a:ln>
          </p:spPr>
        </p:cxnSp>
      </p:grpSp>
      <p:sp>
        <p:nvSpPr>
          <p:cNvPr id="30" name="Google Shape;30;p1"/>
          <p:cNvSpPr txBox="1">
            <a:spLocks noGrp="1"/>
          </p:cNvSpPr>
          <p:nvPr>
            <p:ph type="title"/>
          </p:nvPr>
        </p:nvSpPr>
        <p:spPr>
          <a:xfrm>
            <a:off x="1047750" y="634125"/>
            <a:ext cx="6996600" cy="715800"/>
          </a:xfrm>
          <a:prstGeom prst="rect">
            <a:avLst/>
          </a:prstGeom>
          <a:noFill/>
          <a:ln>
            <a:noFill/>
          </a:ln>
        </p:spPr>
        <p:txBody>
          <a:bodyPr spcFirstLastPara="1" wrap="square" lIns="91425" tIns="91425" rIns="91425" bIns="91425" anchor="b" anchorCtr="0">
            <a:noAutofit/>
          </a:bodyPr>
          <a:lstStyle>
            <a:lvl1pPr lvl="0"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1pPr>
            <a:lvl2pPr lvl="1"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2pPr>
            <a:lvl3pPr lvl="2"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3pPr>
            <a:lvl4pPr lvl="3"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4pPr>
            <a:lvl5pPr lvl="4"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5pPr>
            <a:lvl6pPr lvl="5"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6pPr>
            <a:lvl7pPr lvl="6"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7pPr>
            <a:lvl8pPr lvl="7"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8pPr>
            <a:lvl9pPr lvl="8" algn="ctr">
              <a:spcBef>
                <a:spcPts val="0"/>
              </a:spcBef>
              <a:spcAft>
                <a:spcPts val="0"/>
              </a:spcAft>
              <a:buClr>
                <a:schemeClr val="accent1"/>
              </a:buClr>
              <a:buSzPts val="2000"/>
              <a:buFont typeface="Oswald"/>
              <a:buNone/>
              <a:defRPr sz="2000" b="1">
                <a:solidFill>
                  <a:schemeClr val="accent1"/>
                </a:solidFill>
                <a:latin typeface="Oswald"/>
                <a:ea typeface="Oswald"/>
                <a:cs typeface="Oswald"/>
                <a:sym typeface="Oswald"/>
              </a:defRPr>
            </a:lvl9pPr>
          </a:lstStyle>
          <a:p>
            <a:endParaRPr/>
          </a:p>
        </p:txBody>
      </p:sp>
      <p:sp>
        <p:nvSpPr>
          <p:cNvPr id="31" name="Google Shape;31;p1"/>
          <p:cNvSpPr txBox="1">
            <a:spLocks noGrp="1"/>
          </p:cNvSpPr>
          <p:nvPr>
            <p:ph type="body" idx="1"/>
          </p:nvPr>
        </p:nvSpPr>
        <p:spPr>
          <a:xfrm>
            <a:off x="1075850" y="1540175"/>
            <a:ext cx="6996600" cy="1922100"/>
          </a:xfrm>
          <a:prstGeom prst="rect">
            <a:avLst/>
          </a:prstGeom>
          <a:noFill/>
          <a:ln>
            <a:noFill/>
          </a:ln>
        </p:spPr>
        <p:txBody>
          <a:bodyPr spcFirstLastPara="1" wrap="square" lIns="91425" tIns="91425" rIns="91425" bIns="91425" anchor="t" anchorCtr="0">
            <a:noAutofit/>
          </a:bodyPr>
          <a:lstStyle>
            <a:lvl1pPr marL="457200" lvl="0" indent="-355600">
              <a:spcBef>
                <a:spcPts val="600"/>
              </a:spcBef>
              <a:spcAft>
                <a:spcPts val="0"/>
              </a:spcAft>
              <a:buClr>
                <a:schemeClr val="dk1"/>
              </a:buClr>
              <a:buSzPts val="2000"/>
              <a:buFont typeface="Source Sans Pro"/>
              <a:buChar char="◉"/>
              <a:defRPr sz="2000">
                <a:solidFill>
                  <a:schemeClr val="dk1"/>
                </a:solidFill>
                <a:latin typeface="Source Sans Pro"/>
                <a:ea typeface="Source Sans Pro"/>
                <a:cs typeface="Source Sans Pro"/>
                <a:sym typeface="Source Sans Pro"/>
              </a:defRPr>
            </a:lvl1pPr>
            <a:lvl2pPr marL="914400" lvl="1"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2pPr>
            <a:lvl3pPr marL="1371600" lvl="2"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3pPr>
            <a:lvl4pPr marL="1828800" lvl="3"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4pPr>
            <a:lvl5pPr marL="2286000" lvl="4"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5pPr>
            <a:lvl6pPr marL="2743200" lvl="5"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6pPr>
            <a:lvl7pPr marL="3200400" lvl="6"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7pPr>
            <a:lvl8pPr marL="3657600" lvl="7"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8pPr>
            <a:lvl9pPr marL="4114800" lvl="8" indent="-342900">
              <a:spcBef>
                <a:spcPts val="0"/>
              </a:spcBef>
              <a:spcAft>
                <a:spcPts val="0"/>
              </a:spcAft>
              <a:buClr>
                <a:schemeClr val="dk1"/>
              </a:buClr>
              <a:buSzPts val="1800"/>
              <a:buFont typeface="Source Sans Pro"/>
              <a:buChar char="■"/>
              <a:defRPr sz="1800">
                <a:solidFill>
                  <a:schemeClr val="dk1"/>
                </a:solidFill>
                <a:latin typeface="Source Sans Pro"/>
                <a:ea typeface="Source Sans Pro"/>
                <a:cs typeface="Source Sans Pro"/>
                <a:sym typeface="Source Sans Pro"/>
              </a:defRPr>
            </a:lvl9pPr>
          </a:lstStyle>
          <a:p>
            <a:endParaRPr/>
          </a:p>
        </p:txBody>
      </p:sp>
      <p:sp>
        <p:nvSpPr>
          <p:cNvPr id="32" name="Google Shape;32;p1"/>
          <p:cNvSpPr txBox="1">
            <a:spLocks noGrp="1"/>
          </p:cNvSpPr>
          <p:nvPr>
            <p:ph type="sldNum" idx="12"/>
          </p:nvPr>
        </p:nvSpPr>
        <p:spPr>
          <a:xfrm>
            <a:off x="8556775" y="4826200"/>
            <a:ext cx="548700" cy="317400"/>
          </a:xfrm>
          <a:prstGeom prst="rect">
            <a:avLst/>
          </a:prstGeom>
          <a:noFill/>
          <a:ln>
            <a:noFill/>
          </a:ln>
        </p:spPr>
        <p:txBody>
          <a:bodyPr spcFirstLastPara="1" wrap="square" lIns="91425" tIns="91425" rIns="91425" bIns="91425" anchor="t" anchorCtr="0">
            <a:noAutofit/>
          </a:bodyPr>
          <a:lstStyle>
            <a:lvl1pPr lvl="0" algn="r">
              <a:buNone/>
              <a:defRPr sz="1000">
                <a:solidFill>
                  <a:srgbClr val="FFFFFF"/>
                </a:solidFill>
                <a:latin typeface="Oswald"/>
                <a:ea typeface="Oswald"/>
                <a:cs typeface="Oswald"/>
                <a:sym typeface="Oswald"/>
              </a:defRPr>
            </a:lvl1pPr>
            <a:lvl2pPr lvl="1" algn="r">
              <a:buNone/>
              <a:defRPr sz="1000">
                <a:solidFill>
                  <a:srgbClr val="FFFFFF"/>
                </a:solidFill>
                <a:latin typeface="Oswald"/>
                <a:ea typeface="Oswald"/>
                <a:cs typeface="Oswald"/>
                <a:sym typeface="Oswald"/>
              </a:defRPr>
            </a:lvl2pPr>
            <a:lvl3pPr lvl="2" algn="r">
              <a:buNone/>
              <a:defRPr sz="1000">
                <a:solidFill>
                  <a:srgbClr val="FFFFFF"/>
                </a:solidFill>
                <a:latin typeface="Oswald"/>
                <a:ea typeface="Oswald"/>
                <a:cs typeface="Oswald"/>
                <a:sym typeface="Oswald"/>
              </a:defRPr>
            </a:lvl3pPr>
            <a:lvl4pPr lvl="3" algn="r">
              <a:buNone/>
              <a:defRPr sz="1000">
                <a:solidFill>
                  <a:srgbClr val="FFFFFF"/>
                </a:solidFill>
                <a:latin typeface="Oswald"/>
                <a:ea typeface="Oswald"/>
                <a:cs typeface="Oswald"/>
                <a:sym typeface="Oswald"/>
              </a:defRPr>
            </a:lvl4pPr>
            <a:lvl5pPr lvl="4" algn="r">
              <a:buNone/>
              <a:defRPr sz="1000">
                <a:solidFill>
                  <a:srgbClr val="FFFFFF"/>
                </a:solidFill>
                <a:latin typeface="Oswald"/>
                <a:ea typeface="Oswald"/>
                <a:cs typeface="Oswald"/>
                <a:sym typeface="Oswald"/>
              </a:defRPr>
            </a:lvl5pPr>
            <a:lvl6pPr lvl="5" algn="r">
              <a:buNone/>
              <a:defRPr sz="1000">
                <a:solidFill>
                  <a:srgbClr val="FFFFFF"/>
                </a:solidFill>
                <a:latin typeface="Oswald"/>
                <a:ea typeface="Oswald"/>
                <a:cs typeface="Oswald"/>
                <a:sym typeface="Oswald"/>
              </a:defRPr>
            </a:lvl6pPr>
            <a:lvl7pPr lvl="6" algn="r">
              <a:buNone/>
              <a:defRPr sz="1000">
                <a:solidFill>
                  <a:srgbClr val="FFFFFF"/>
                </a:solidFill>
                <a:latin typeface="Oswald"/>
                <a:ea typeface="Oswald"/>
                <a:cs typeface="Oswald"/>
                <a:sym typeface="Oswald"/>
              </a:defRPr>
            </a:lvl7pPr>
            <a:lvl8pPr lvl="7" algn="r">
              <a:buNone/>
              <a:defRPr sz="1000">
                <a:solidFill>
                  <a:srgbClr val="FFFFFF"/>
                </a:solidFill>
                <a:latin typeface="Oswald"/>
                <a:ea typeface="Oswald"/>
                <a:cs typeface="Oswald"/>
                <a:sym typeface="Oswald"/>
              </a:defRPr>
            </a:lvl8pPr>
            <a:lvl9pPr lvl="8" algn="r">
              <a:buNone/>
              <a:defRPr sz="1000">
                <a:solidFill>
                  <a:srgbClr val="FFFFFF"/>
                </a:solidFill>
                <a:latin typeface="Oswald"/>
                <a:ea typeface="Oswald"/>
                <a:cs typeface="Oswald"/>
                <a:sym typeface="Oswald"/>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15"/>
          <p:cNvSpPr txBox="1">
            <a:spLocks noGrp="1"/>
          </p:cNvSpPr>
          <p:nvPr>
            <p:ph type="ctrTitle" idx="4294967295"/>
          </p:nvPr>
        </p:nvSpPr>
        <p:spPr>
          <a:xfrm>
            <a:off x="1187624" y="185167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6600" dirty="0">
                <a:ln w="22225">
                  <a:solidFill>
                    <a:schemeClr val="accent2"/>
                  </a:solidFill>
                  <a:prstDash val="solid"/>
                </a:ln>
                <a:solidFill>
                  <a:schemeClr val="accent2">
                    <a:lumMod val="40000"/>
                    <a:lumOff val="60000"/>
                  </a:schemeClr>
                </a:solidFill>
              </a:rPr>
              <a:t>Different types of </a:t>
            </a:r>
            <a:br>
              <a:rPr lang="en" sz="6600" dirty="0">
                <a:ln w="22225">
                  <a:solidFill>
                    <a:schemeClr val="accent2"/>
                  </a:solidFill>
                  <a:prstDash val="solid"/>
                </a:ln>
                <a:solidFill>
                  <a:schemeClr val="accent2">
                    <a:lumMod val="40000"/>
                    <a:lumOff val="60000"/>
                  </a:schemeClr>
                </a:solidFill>
              </a:rPr>
            </a:br>
            <a:r>
              <a:rPr lang="en" sz="6600" dirty="0">
                <a:ln w="22225">
                  <a:solidFill>
                    <a:schemeClr val="accent2"/>
                  </a:solidFill>
                  <a:prstDash val="solid"/>
                </a:ln>
                <a:solidFill>
                  <a:schemeClr val="accent2">
                    <a:lumMod val="40000"/>
                    <a:lumOff val="60000"/>
                  </a:schemeClr>
                </a:solidFill>
              </a:rPr>
              <a:t>readings</a:t>
            </a:r>
            <a:endParaRPr sz="6600" dirty="0">
              <a:ln w="22225">
                <a:solidFill>
                  <a:schemeClr val="accent2"/>
                </a:solidFill>
                <a:prstDash val="solid"/>
              </a:ln>
              <a:solidFill>
                <a:schemeClr val="accent2">
                  <a:lumMod val="40000"/>
                  <a:lumOff val="60000"/>
                </a:schemeClr>
              </a:solidFill>
            </a:endParaRPr>
          </a:p>
        </p:txBody>
      </p:sp>
      <p:sp>
        <p:nvSpPr>
          <p:cNvPr id="479" name="Google Shape;479;p15"/>
          <p:cNvSpPr txBox="1">
            <a:spLocks noGrp="1"/>
          </p:cNvSpPr>
          <p:nvPr>
            <p:ph type="subTitle" idx="4294967295"/>
          </p:nvPr>
        </p:nvSpPr>
        <p:spPr>
          <a:xfrm>
            <a:off x="2051720" y="3219822"/>
            <a:ext cx="6593700" cy="936104"/>
          </a:xfrm>
          <a:prstGeom prst="rect">
            <a:avLst/>
          </a:prstGeom>
        </p:spPr>
        <p:txBody>
          <a:bodyPr spcFirstLastPara="1" wrap="square" lIns="91425" tIns="91425" rIns="91425" bIns="91425" anchor="t" anchorCtr="0">
            <a:noAutofit/>
          </a:bodyPr>
          <a:lstStyle/>
          <a:p>
            <a:pPr marL="0" lvl="0" indent="0" algn="r" rtl="0">
              <a:spcBef>
                <a:spcPts val="600"/>
              </a:spcBef>
              <a:spcAft>
                <a:spcPts val="0"/>
              </a:spcAft>
              <a:buNone/>
            </a:pPr>
            <a:r>
              <a:rPr lang="en-US" b="1" dirty="0" err="1" smtClean="0"/>
              <a:t>Rajan</a:t>
            </a:r>
            <a:r>
              <a:rPr lang="en-US" b="1" dirty="0" smtClean="0"/>
              <a:t>  </a:t>
            </a:r>
            <a:r>
              <a:rPr lang="en-US" b="1" dirty="0" err="1" smtClean="0"/>
              <a:t>Arora</a:t>
            </a:r>
            <a:endParaRPr lang="en-US" b="1" dirty="0"/>
          </a:p>
          <a:p>
            <a:pPr marL="0" lvl="0" indent="0" algn="r" rtl="0">
              <a:spcBef>
                <a:spcPts val="600"/>
              </a:spcBef>
              <a:spcAft>
                <a:spcPts val="0"/>
              </a:spcAft>
              <a:buNone/>
            </a:pPr>
            <a:r>
              <a:rPr lang="en-US" b="1" dirty="0"/>
              <a:t>MCA, 1st </a:t>
            </a:r>
            <a:r>
              <a:rPr lang="en-US" b="1" dirty="0" err="1"/>
              <a:t>sem</a:t>
            </a:r>
            <a:endParaRPr b="1" dirty="0"/>
          </a:p>
          <a:p>
            <a:pPr marL="0" lvl="0" indent="0" algn="ctr" rtl="0">
              <a:spcBef>
                <a:spcPts val="600"/>
              </a:spcBef>
              <a:spcAft>
                <a:spcPts val="0"/>
              </a:spcAft>
              <a:buClr>
                <a:schemeClr val="dk1"/>
              </a:buClr>
              <a:buSzPts val="1100"/>
              <a:buFont typeface="Arial"/>
              <a:buNone/>
            </a:pPr>
            <a:endParaRPr dirty="0"/>
          </a:p>
          <a:p>
            <a:pPr marL="0" lvl="0" indent="0" algn="ctr" rtl="0">
              <a:spcBef>
                <a:spcPts val="600"/>
              </a:spcBef>
              <a:spcAft>
                <a:spcPts val="0"/>
              </a:spcAft>
              <a:buNone/>
            </a:pPr>
            <a:endParaRPr sz="3600" b="1" dirty="0"/>
          </a:p>
        </p:txBody>
      </p:sp>
      <p:sp>
        <p:nvSpPr>
          <p:cNvPr id="480" name="Google Shape;480;p1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a:t>
            </a:fld>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9"/>
        <p:cNvGrpSpPr/>
        <p:nvPr/>
      </p:nvGrpSpPr>
      <p:grpSpPr>
        <a:xfrm>
          <a:off x="0" y="0"/>
          <a:ext cx="0" cy="0"/>
          <a:chOff x="0" y="0"/>
          <a:chExt cx="0" cy="0"/>
        </a:xfrm>
      </p:grpSpPr>
      <p:sp>
        <p:nvSpPr>
          <p:cNvPr id="830" name="Google Shape;830;p4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lvl="0"/>
            <a:r>
              <a:rPr lang="en-IN" sz="2400" i="1" u="sng" dirty="0"/>
              <a:t>FOUR BASIC TYPE OF READING SKILLS</a:t>
            </a:r>
            <a:endParaRPr sz="2400"/>
          </a:p>
        </p:txBody>
      </p:sp>
      <p:sp>
        <p:nvSpPr>
          <p:cNvPr id="831" name="Google Shape;831;p4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10</a:t>
            </a:fld>
            <a:endParaRPr/>
          </a:p>
        </p:txBody>
      </p:sp>
      <p:sp>
        <p:nvSpPr>
          <p:cNvPr id="832" name="Google Shape;832;p42"/>
          <p:cNvSpPr/>
          <p:nvPr/>
        </p:nvSpPr>
        <p:spPr>
          <a:xfrm>
            <a:off x="825300" y="1420675"/>
            <a:ext cx="3678600" cy="1385700"/>
          </a:xfrm>
          <a:prstGeom prst="rect">
            <a:avLst/>
          </a:prstGeom>
          <a:solidFill>
            <a:schemeClr val="lt2"/>
          </a:solidFill>
          <a:ln>
            <a:noFill/>
          </a:ln>
        </p:spPr>
        <p:txBody>
          <a:bodyPr spcFirstLastPara="1" wrap="square" lIns="91425" tIns="91425" rIns="1371600" bIns="91425" anchor="t" anchorCtr="0">
            <a:noAutofit/>
          </a:bodyPr>
          <a:lstStyle/>
          <a:p>
            <a:r>
              <a:rPr lang="en-US" sz="2800" dirty="0">
                <a:latin typeface="Source Sans Pro" charset="0"/>
              </a:rPr>
              <a:t>1. SKIMMING </a:t>
            </a:r>
          </a:p>
          <a:p>
            <a:pPr marL="0" lvl="0" indent="0" algn="l" rtl="0">
              <a:spcBef>
                <a:spcPts val="0"/>
              </a:spcBef>
              <a:spcAft>
                <a:spcPts val="0"/>
              </a:spcAft>
              <a:buNone/>
            </a:pPr>
            <a:endParaRPr b="1">
              <a:solidFill>
                <a:schemeClr val="dk1"/>
              </a:solidFill>
              <a:latin typeface="Source Sans Pro"/>
              <a:ea typeface="Source Sans Pro"/>
              <a:cs typeface="Source Sans Pro"/>
              <a:sym typeface="Source Sans Pro"/>
            </a:endParaRPr>
          </a:p>
        </p:txBody>
      </p:sp>
      <p:sp>
        <p:nvSpPr>
          <p:cNvPr id="833" name="Google Shape;833;p42"/>
          <p:cNvSpPr/>
          <p:nvPr/>
        </p:nvSpPr>
        <p:spPr>
          <a:xfrm>
            <a:off x="4656162" y="1420675"/>
            <a:ext cx="3678600" cy="1385700"/>
          </a:xfrm>
          <a:prstGeom prst="rect">
            <a:avLst/>
          </a:prstGeom>
          <a:solidFill>
            <a:schemeClr val="lt2"/>
          </a:solidFill>
          <a:ln>
            <a:noFill/>
          </a:ln>
        </p:spPr>
        <p:txBody>
          <a:bodyPr spcFirstLastPara="1" wrap="square" lIns="1371600" tIns="91425" rIns="91425" bIns="91425" anchor="t" anchorCtr="0">
            <a:noAutofit/>
          </a:bodyPr>
          <a:lstStyle/>
          <a:p>
            <a:pPr algn="r">
              <a:buClr>
                <a:schemeClr val="dk1"/>
              </a:buClr>
              <a:buSzPts val="1100"/>
            </a:pPr>
            <a:r>
              <a:rPr lang="en-US" sz="2400" dirty="0">
                <a:latin typeface="Source Sans Pro" charset="0"/>
              </a:rPr>
              <a:t>2. SCANNING </a:t>
            </a:r>
          </a:p>
          <a:p>
            <a:pPr marL="0" lvl="0" indent="0" algn="r" rtl="0">
              <a:spcBef>
                <a:spcPts val="0"/>
              </a:spcBef>
              <a:spcAft>
                <a:spcPts val="0"/>
              </a:spcAft>
              <a:buClr>
                <a:schemeClr val="dk1"/>
              </a:buClr>
              <a:buSzPts val="1100"/>
              <a:buFont typeface="Arial"/>
              <a:buNone/>
            </a:pPr>
            <a:endParaRPr b="1">
              <a:solidFill>
                <a:schemeClr val="dk1"/>
              </a:solidFill>
              <a:latin typeface="Source Sans Pro"/>
              <a:ea typeface="Source Sans Pro"/>
              <a:cs typeface="Source Sans Pro"/>
              <a:sym typeface="Source Sans Pro"/>
            </a:endParaRPr>
          </a:p>
        </p:txBody>
      </p:sp>
      <p:sp>
        <p:nvSpPr>
          <p:cNvPr id="834" name="Google Shape;834;p42"/>
          <p:cNvSpPr/>
          <p:nvPr/>
        </p:nvSpPr>
        <p:spPr>
          <a:xfrm>
            <a:off x="825300" y="2972000"/>
            <a:ext cx="3678600" cy="1385700"/>
          </a:xfrm>
          <a:prstGeom prst="rect">
            <a:avLst/>
          </a:prstGeom>
          <a:solidFill>
            <a:schemeClr val="lt2"/>
          </a:solidFill>
          <a:ln>
            <a:noFill/>
          </a:ln>
        </p:spPr>
        <p:txBody>
          <a:bodyPr spcFirstLastPara="1" wrap="square" lIns="91425" tIns="91425" rIns="1371600" bIns="91425" anchor="b" anchorCtr="0">
            <a:noAutofit/>
          </a:bodyPr>
          <a:lstStyle/>
          <a:p>
            <a:pPr marL="0" lvl="0" indent="0" algn="l" rtl="0">
              <a:spcBef>
                <a:spcPts val="0"/>
              </a:spcBef>
              <a:spcAft>
                <a:spcPts val="0"/>
              </a:spcAft>
              <a:buClr>
                <a:schemeClr val="dk1"/>
              </a:buClr>
              <a:buSzPts val="1100"/>
              <a:buFont typeface="Arial"/>
              <a:buNone/>
            </a:pPr>
            <a:endParaRPr sz="2400" b="1">
              <a:solidFill>
                <a:schemeClr val="dk1"/>
              </a:solidFill>
              <a:latin typeface="Source Sans Pro" charset="0"/>
              <a:ea typeface="Source Sans Pro"/>
              <a:cs typeface="Source Sans Pro"/>
              <a:sym typeface="Source Sans Pro"/>
            </a:endParaRPr>
          </a:p>
          <a:p>
            <a:pPr lvl="0">
              <a:spcBef>
                <a:spcPts val="600"/>
              </a:spcBef>
              <a:buClr>
                <a:schemeClr val="dk1"/>
              </a:buClr>
              <a:buSzPts val="1100"/>
            </a:pPr>
            <a:r>
              <a:rPr lang="en-IN" sz="2400" dirty="0">
                <a:solidFill>
                  <a:schemeClr val="dk1"/>
                </a:solidFill>
                <a:latin typeface="Source Sans Pro" charset="0"/>
                <a:ea typeface="Source Sans Pro"/>
                <a:cs typeface="Source Sans Pro"/>
                <a:sym typeface="Source Sans Pro"/>
              </a:rPr>
              <a:t>3.</a:t>
            </a:r>
            <a:r>
              <a:rPr lang="en-IN" sz="2400" dirty="0">
                <a:latin typeface="Source Sans Pro" charset="0"/>
              </a:rPr>
              <a:t> EXTENSIVE          READING </a:t>
            </a:r>
            <a:endParaRPr lang="en-IN" sz="2400" dirty="0">
              <a:solidFill>
                <a:schemeClr val="dk1"/>
              </a:solidFill>
              <a:latin typeface="Source Sans Pro" charset="0"/>
              <a:ea typeface="Source Sans Pro"/>
              <a:cs typeface="Source Sans Pro"/>
              <a:sym typeface="Source Sans Pro"/>
            </a:endParaRPr>
          </a:p>
        </p:txBody>
      </p:sp>
      <p:sp>
        <p:nvSpPr>
          <p:cNvPr id="835" name="Google Shape;835;p42"/>
          <p:cNvSpPr/>
          <p:nvPr/>
        </p:nvSpPr>
        <p:spPr>
          <a:xfrm>
            <a:off x="4656162" y="2958593"/>
            <a:ext cx="3678600" cy="1385700"/>
          </a:xfrm>
          <a:prstGeom prst="rect">
            <a:avLst/>
          </a:prstGeom>
          <a:solidFill>
            <a:schemeClr val="lt2"/>
          </a:solidFill>
          <a:ln>
            <a:noFill/>
          </a:ln>
        </p:spPr>
        <p:txBody>
          <a:bodyPr spcFirstLastPara="1" wrap="square" lIns="1371600" tIns="91425" rIns="91425" bIns="91425" anchor="b" anchorCtr="0">
            <a:noAutofit/>
          </a:bodyPr>
          <a:lstStyle/>
          <a:p>
            <a:pPr lvl="0" algn="r">
              <a:buClr>
                <a:schemeClr val="dk1"/>
              </a:buClr>
              <a:buSzPts val="1100"/>
            </a:pPr>
            <a:r>
              <a:rPr lang="en-US" sz="2400" dirty="0">
                <a:latin typeface="Source Sans Pro" charset="0"/>
              </a:rPr>
              <a:t>4.INTENSIVE READING</a:t>
            </a:r>
            <a:endParaRPr lang="en-US" sz="2400" dirty="0">
              <a:solidFill>
                <a:schemeClr val="dk1"/>
              </a:solidFill>
              <a:latin typeface="Source Sans Pro" charset="0"/>
              <a:ea typeface="Source Sans Pro"/>
              <a:cs typeface="Source Sans Pro"/>
              <a:sym typeface="Source Sans Pro"/>
            </a:endParaRPr>
          </a:p>
        </p:txBody>
      </p:sp>
      <p:sp>
        <p:nvSpPr>
          <p:cNvPr id="836" name="Google Shape;836;p42"/>
          <p:cNvSpPr/>
          <p:nvPr/>
        </p:nvSpPr>
        <p:spPr>
          <a:xfrm>
            <a:off x="3447993" y="1748626"/>
            <a:ext cx="2113800" cy="2113800"/>
          </a:xfrm>
          <a:prstGeom prst="pie">
            <a:avLst>
              <a:gd name="adj1" fmla="val 10788866"/>
              <a:gd name="adj2" fmla="val 1620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2"/>
          <p:cNvSpPr/>
          <p:nvPr/>
        </p:nvSpPr>
        <p:spPr>
          <a:xfrm rot="5400000">
            <a:off x="3600503" y="1748626"/>
            <a:ext cx="2113800" cy="2113800"/>
          </a:xfrm>
          <a:prstGeom prst="pie">
            <a:avLst>
              <a:gd name="adj1" fmla="val 10788866"/>
              <a:gd name="adj2" fmla="val 16200000"/>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2"/>
          <p:cNvSpPr/>
          <p:nvPr/>
        </p:nvSpPr>
        <p:spPr>
          <a:xfrm rot="10800000">
            <a:off x="3600503" y="1902319"/>
            <a:ext cx="2113800" cy="2113800"/>
          </a:xfrm>
          <a:prstGeom prst="pie">
            <a:avLst>
              <a:gd name="adj1" fmla="val 10788866"/>
              <a:gd name="adj2" fmla="val 1620000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2"/>
          <p:cNvSpPr/>
          <p:nvPr/>
        </p:nvSpPr>
        <p:spPr>
          <a:xfrm rot="-5400000">
            <a:off x="3447993" y="1902319"/>
            <a:ext cx="2113800" cy="2113800"/>
          </a:xfrm>
          <a:prstGeom prst="pie">
            <a:avLst>
              <a:gd name="adj1" fmla="val 10788866"/>
              <a:gd name="adj2" fmla="val 1620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2"/>
          <p:cNvSpPr/>
          <p:nvPr/>
        </p:nvSpPr>
        <p:spPr>
          <a:xfrm>
            <a:off x="4010867" y="2189570"/>
            <a:ext cx="240363" cy="449928"/>
          </a:xfrm>
          <a:prstGeom prst="rect">
            <a:avLst/>
          </a:prstGeom>
        </p:spPr>
        <p:txBody>
          <a:bodyPr>
            <a:prstTxWarp prst="textPlain">
              <a:avLst/>
            </a:prstTxWarp>
          </a:bodyPr>
          <a:lstStyle/>
          <a:p>
            <a:pPr lvl="0" algn="ctr"/>
            <a:endParaRPr b="1" i="0">
              <a:ln>
                <a:noFill/>
              </a:ln>
              <a:solidFill>
                <a:schemeClr val="lt1"/>
              </a:solidFill>
              <a:latin typeface="Oswald"/>
            </a:endParaRPr>
          </a:p>
        </p:txBody>
      </p:sp>
      <p:sp>
        <p:nvSpPr>
          <p:cNvPr id="841" name="Google Shape;841;p42"/>
          <p:cNvSpPr/>
          <p:nvPr/>
        </p:nvSpPr>
        <p:spPr>
          <a:xfrm>
            <a:off x="4899094" y="2196322"/>
            <a:ext cx="347312" cy="437505"/>
          </a:xfrm>
          <a:prstGeom prst="rect">
            <a:avLst/>
          </a:prstGeom>
        </p:spPr>
        <p:txBody>
          <a:bodyPr>
            <a:prstTxWarp prst="textPlain">
              <a:avLst/>
            </a:prstTxWarp>
          </a:bodyPr>
          <a:lstStyle/>
          <a:p>
            <a:pPr lvl="0" algn="ctr"/>
            <a:endParaRPr b="1" i="0">
              <a:ln>
                <a:noFill/>
              </a:ln>
              <a:solidFill>
                <a:schemeClr val="lt1"/>
              </a:solidFill>
              <a:latin typeface="Oswald"/>
            </a:endParaRPr>
          </a:p>
        </p:txBody>
      </p:sp>
      <p:sp>
        <p:nvSpPr>
          <p:cNvPr id="842" name="Google Shape;842;p42"/>
          <p:cNvSpPr/>
          <p:nvPr/>
        </p:nvSpPr>
        <p:spPr>
          <a:xfrm>
            <a:off x="3980619" y="3157165"/>
            <a:ext cx="263590" cy="449928"/>
          </a:xfrm>
          <a:prstGeom prst="rect">
            <a:avLst/>
          </a:prstGeom>
        </p:spPr>
        <p:txBody>
          <a:bodyPr>
            <a:prstTxWarp prst="textPlain">
              <a:avLst/>
            </a:prstTxWarp>
          </a:bodyPr>
          <a:lstStyle/>
          <a:p>
            <a:pPr lvl="0" algn="ctr"/>
            <a:endParaRPr b="1" i="0">
              <a:ln>
                <a:noFill/>
              </a:ln>
              <a:solidFill>
                <a:schemeClr val="lt1"/>
              </a:solidFill>
              <a:latin typeface="Oswald"/>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u="sng" dirty="0"/>
              <a:t>SKIMMING</a:t>
            </a:r>
            <a:r>
              <a:rPr lang="en-US" sz="3200" i="1" dirty="0"/>
              <a:t> </a:t>
            </a:r>
            <a:endParaRPr lang="en-US" sz="3200" dirty="0"/>
          </a:p>
        </p:txBody>
      </p:sp>
      <p:sp>
        <p:nvSpPr>
          <p:cNvPr id="3" name="Text Placeholder 2"/>
          <p:cNvSpPr>
            <a:spLocks noGrp="1"/>
          </p:cNvSpPr>
          <p:nvPr>
            <p:ph type="body" idx="1"/>
          </p:nvPr>
        </p:nvSpPr>
        <p:spPr/>
        <p:txBody>
          <a:bodyPr/>
          <a:lstStyle/>
          <a:p>
            <a:pPr>
              <a:buNone/>
            </a:pPr>
            <a:r>
              <a:rPr lang="en-US" dirty="0"/>
              <a:t>      Skimming is used to quickly gather the most important information or ‘gist’ from the document or novel that you read. For this, you should make your eyes run over the text, noting important information. You may also go through the contents of the chapters rapidly, picking out and understanding the key words and concepts. </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11</a:t>
            </a:fld>
            <a:endParaRPr lang="en"/>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8596" y="1357304"/>
            <a:ext cx="5214600" cy="1159800"/>
          </a:xfrm>
        </p:spPr>
        <p:txBody>
          <a:bodyPr/>
          <a:lstStyle/>
          <a:p>
            <a:r>
              <a:rPr lang="en-US" u="sng" dirty="0">
                <a:solidFill>
                  <a:schemeClr val="tx1">
                    <a:lumMod val="75000"/>
                  </a:schemeClr>
                </a:solidFill>
              </a:rPr>
              <a:t>For example -</a:t>
            </a:r>
            <a:r>
              <a:rPr lang="en-US" dirty="0"/>
              <a:t>–</a:t>
            </a:r>
            <a:br>
              <a:rPr lang="en-US" dirty="0"/>
            </a:br>
            <a:endParaRPr lang="en-US" dirty="0"/>
          </a:p>
        </p:txBody>
      </p:sp>
      <p:sp>
        <p:nvSpPr>
          <p:cNvPr id="3" name="Subtitle 2"/>
          <p:cNvSpPr>
            <a:spLocks noGrp="1"/>
          </p:cNvSpPr>
          <p:nvPr>
            <p:ph type="subTitle" idx="1"/>
          </p:nvPr>
        </p:nvSpPr>
        <p:spPr>
          <a:xfrm>
            <a:off x="2500298" y="3000378"/>
            <a:ext cx="5214600" cy="784800"/>
          </a:xfrm>
        </p:spPr>
        <p:txBody>
          <a:bodyPr/>
          <a:lstStyle/>
          <a:p>
            <a:pPr algn="just"/>
            <a:r>
              <a:rPr lang="en-US" dirty="0"/>
              <a:t>       While reading the newspaper in the morning, you quickly try to get the general news of the day and discover which articles you would like to read in more detail.</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12</a:t>
            </a:fld>
            <a:endParaRPr lang="en"/>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i="1" u="sng" dirty="0"/>
              <a:t>MORE EXAMPLES</a:t>
            </a:r>
            <a:endParaRPr lang="en-US" dirty="0"/>
          </a:p>
        </p:txBody>
      </p:sp>
      <p:sp>
        <p:nvSpPr>
          <p:cNvPr id="3" name="Text Placeholder 2"/>
          <p:cNvSpPr>
            <a:spLocks noGrp="1"/>
          </p:cNvSpPr>
          <p:nvPr>
            <p:ph type="body" idx="1"/>
          </p:nvPr>
        </p:nvSpPr>
        <p:spPr/>
        <p:txBody>
          <a:bodyPr/>
          <a:lstStyle/>
          <a:p>
            <a:pPr>
              <a:buFont typeface="Wingdings" pitchFamily="2" charset="2"/>
              <a:buChar char="v"/>
            </a:pPr>
            <a:r>
              <a:rPr lang="en-US" dirty="0"/>
              <a:t> The Newspaper – quickly to get the general news of the day</a:t>
            </a:r>
          </a:p>
          <a:p>
            <a:pPr>
              <a:buFont typeface="Wingdings" pitchFamily="2" charset="2"/>
              <a:buChar char="v"/>
            </a:pPr>
            <a:r>
              <a:rPr lang="en-US" dirty="0"/>
              <a:t>Magazines – quickly to discover which articles you would like to read in more detail.</a:t>
            </a:r>
          </a:p>
          <a:p>
            <a:pPr>
              <a:buFont typeface="Wingdings" pitchFamily="2" charset="2"/>
              <a:buChar char="v"/>
            </a:pPr>
            <a:r>
              <a:rPr lang="en-US" dirty="0"/>
              <a:t>Business and Travel Brochures – quickly to get informed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13</a:t>
            </a:fld>
            <a:endParaRPr lang="e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a:t>SCANNING</a:t>
            </a:r>
            <a:endParaRPr lang="en-US" dirty="0"/>
          </a:p>
        </p:txBody>
      </p:sp>
      <p:sp>
        <p:nvSpPr>
          <p:cNvPr id="3" name="Text Placeholder 2"/>
          <p:cNvSpPr>
            <a:spLocks noGrp="1"/>
          </p:cNvSpPr>
          <p:nvPr>
            <p:ph type="body" idx="1"/>
          </p:nvPr>
        </p:nvSpPr>
        <p:spPr/>
        <p:txBody>
          <a:bodyPr/>
          <a:lstStyle/>
          <a:p>
            <a:pPr>
              <a:buNone/>
            </a:pPr>
            <a:r>
              <a:rPr lang="en-US" dirty="0"/>
              <a:t>       Scanning is used to find a particular piece of information. In this type of reading, you allow your eyes to run over the text, looking for the specific piece of information that you need.</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14</a:t>
            </a:fld>
            <a:endParaRPr lang="en"/>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5720" y="1428742"/>
            <a:ext cx="5214600" cy="1159800"/>
          </a:xfrm>
        </p:spPr>
        <p:txBody>
          <a:bodyPr/>
          <a:lstStyle/>
          <a:p>
            <a:r>
              <a:rPr lang="en-IN" u="sng" dirty="0">
                <a:solidFill>
                  <a:schemeClr val="tx1">
                    <a:lumMod val="75000"/>
                  </a:schemeClr>
                </a:solidFill>
              </a:rPr>
              <a:t>For Example </a:t>
            </a:r>
            <a:r>
              <a:rPr lang="en-IN" dirty="0">
                <a:solidFill>
                  <a:schemeClr val="tx1">
                    <a:lumMod val="75000"/>
                  </a:schemeClr>
                </a:solidFill>
              </a:rPr>
              <a:t>–</a:t>
            </a:r>
            <a:r>
              <a:rPr lang="en-IN" dirty="0"/>
              <a:t/>
            </a:r>
            <a:br>
              <a:rPr lang="en-IN" dirty="0"/>
            </a:br>
            <a:endParaRPr lang="en-US" dirty="0"/>
          </a:p>
        </p:txBody>
      </p:sp>
      <p:sp>
        <p:nvSpPr>
          <p:cNvPr id="3" name="Subtitle 2"/>
          <p:cNvSpPr>
            <a:spLocks noGrp="1"/>
          </p:cNvSpPr>
          <p:nvPr>
            <p:ph type="subTitle" idx="1"/>
          </p:nvPr>
        </p:nvSpPr>
        <p:spPr>
          <a:xfrm>
            <a:off x="2285984" y="2928940"/>
            <a:ext cx="5214600" cy="784800"/>
          </a:xfrm>
        </p:spPr>
        <p:txBody>
          <a:bodyPr/>
          <a:lstStyle/>
          <a:p>
            <a:pPr algn="l"/>
            <a:r>
              <a:rPr lang="en-US" dirty="0"/>
              <a:t>       You use scanning when you go through your schedule or meeting plans, look for specific advertisements, or some specific information in a book, etc.</a:t>
            </a:r>
          </a:p>
          <a:p>
            <a:pPr algn="l"/>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15</a:t>
            </a:fld>
            <a:endParaRPr lang="e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3200" i="1" u="sng" dirty="0"/>
              <a:t>MORE </a:t>
            </a:r>
            <a:r>
              <a:rPr lang="en-IN" sz="3200" i="1" u="sng" dirty="0" smtClean="0"/>
              <a:t>EXAMPLES</a:t>
            </a:r>
            <a:endParaRPr lang="en-US" sz="3200" dirty="0"/>
          </a:p>
        </p:txBody>
      </p:sp>
      <p:sp>
        <p:nvSpPr>
          <p:cNvPr id="3" name="Text Placeholder 2"/>
          <p:cNvSpPr>
            <a:spLocks noGrp="1"/>
          </p:cNvSpPr>
          <p:nvPr>
            <p:ph type="body" idx="1"/>
          </p:nvPr>
        </p:nvSpPr>
        <p:spPr/>
        <p:txBody>
          <a:bodyPr/>
          <a:lstStyle/>
          <a:p>
            <a:pPr>
              <a:buFont typeface="Wingdings" pitchFamily="2" charset="2"/>
              <a:buChar char="v"/>
            </a:pPr>
            <a:r>
              <a:rPr lang="en-US" dirty="0"/>
              <a:t> A conference guide</a:t>
            </a:r>
          </a:p>
          <a:p>
            <a:pPr>
              <a:buFont typeface="Wingdings" pitchFamily="2" charset="2"/>
              <a:buChar char="v"/>
            </a:pPr>
            <a:r>
              <a:rPr lang="en-US" dirty="0"/>
              <a:t>A train/airplanes schedule</a:t>
            </a:r>
          </a:p>
          <a:p>
            <a:pPr>
              <a:buFont typeface="Wingdings" pitchFamily="2" charset="2"/>
              <a:buChar char="v"/>
            </a:pPr>
            <a:r>
              <a:rPr lang="en-US" dirty="0"/>
              <a:t>The “What’s on TV” section (itinerary) of your newspaper.</a:t>
            </a:r>
          </a:p>
          <a:p>
            <a:pPr>
              <a:buNone/>
            </a:pPr>
            <a:endParaRPr lang="en-US" dirty="0"/>
          </a:p>
          <a:p>
            <a:pPr>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16</a:t>
            </a:fld>
            <a:endParaRPr lang="e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u="sng" dirty="0"/>
              <a:t>EXTENSIVE READING</a:t>
            </a:r>
            <a:endParaRPr lang="en-US" sz="3200" dirty="0"/>
          </a:p>
        </p:txBody>
      </p:sp>
      <p:sp>
        <p:nvSpPr>
          <p:cNvPr id="3" name="Text Placeholder 2"/>
          <p:cNvSpPr>
            <a:spLocks noGrp="1"/>
          </p:cNvSpPr>
          <p:nvPr>
            <p:ph type="body" idx="1"/>
          </p:nvPr>
        </p:nvSpPr>
        <p:spPr/>
        <p:txBody>
          <a:bodyPr/>
          <a:lstStyle/>
          <a:p>
            <a:pPr>
              <a:buNone/>
            </a:pPr>
            <a:r>
              <a:rPr lang="en-US" dirty="0"/>
              <a:t>       Extensive reading is used to obtain a general understanding of a subject. It includes reading of the longer texts for pleasure.</a:t>
            </a:r>
          </a:p>
          <a:p>
            <a:pPr>
              <a:buNone/>
            </a:pPr>
            <a:r>
              <a:rPr lang="en-US" dirty="0"/>
              <a:t>       In this type of reading, you should not worry if you do not understand each and every word. You can use this type of reading to improve your general knowledge of business procedures, or to know the latest marketing strategy.</a:t>
            </a:r>
            <a:endParaRPr lang="en-IN" dirty="0"/>
          </a:p>
          <a:p>
            <a:pPr>
              <a:buNone/>
            </a:pPr>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17</a:t>
            </a:fld>
            <a:endParaRPr lang="en"/>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282" y="642924"/>
            <a:ext cx="5214600" cy="1159800"/>
          </a:xfrm>
        </p:spPr>
        <p:txBody>
          <a:bodyPr/>
          <a:lstStyle/>
          <a:p>
            <a:r>
              <a:rPr lang="en-IN" i="1" u="sng" dirty="0">
                <a:solidFill>
                  <a:schemeClr val="tx1">
                    <a:lumMod val="75000"/>
                  </a:schemeClr>
                </a:solidFill>
              </a:rPr>
              <a:t>EXAMPLES</a:t>
            </a:r>
            <a:endParaRPr lang="en-US" dirty="0">
              <a:solidFill>
                <a:schemeClr val="tx1">
                  <a:lumMod val="75000"/>
                </a:schemeClr>
              </a:solidFill>
            </a:endParaRPr>
          </a:p>
        </p:txBody>
      </p:sp>
      <p:sp>
        <p:nvSpPr>
          <p:cNvPr id="3" name="Subtitle 2"/>
          <p:cNvSpPr>
            <a:spLocks noGrp="1"/>
          </p:cNvSpPr>
          <p:nvPr>
            <p:ph type="subTitle" idx="1"/>
          </p:nvPr>
        </p:nvSpPr>
        <p:spPr>
          <a:xfrm>
            <a:off x="2428860" y="2928940"/>
            <a:ext cx="5214600" cy="2071702"/>
          </a:xfrm>
        </p:spPr>
        <p:txBody>
          <a:bodyPr/>
          <a:lstStyle/>
          <a:p>
            <a:pPr algn="l">
              <a:buFont typeface="Wingdings" pitchFamily="2" charset="2"/>
              <a:buChar char="v"/>
            </a:pPr>
            <a:r>
              <a:rPr lang="en-US" dirty="0"/>
              <a:t>The latest marketing strategy book.</a:t>
            </a:r>
          </a:p>
          <a:p>
            <a:pPr algn="l"/>
            <a:endParaRPr lang="en-US" dirty="0"/>
          </a:p>
          <a:p>
            <a:pPr algn="l">
              <a:buFont typeface="Wingdings" pitchFamily="2" charset="2"/>
              <a:buChar char="v"/>
            </a:pPr>
            <a:r>
              <a:rPr lang="en-US" dirty="0"/>
              <a:t>A novel you read before going to bed.</a:t>
            </a:r>
          </a:p>
          <a:p>
            <a:pPr algn="l"/>
            <a:endParaRPr lang="en-US" dirty="0"/>
          </a:p>
          <a:p>
            <a:pPr algn="l">
              <a:buFont typeface="Wingdings" pitchFamily="2" charset="2"/>
              <a:buChar char="v"/>
            </a:pPr>
            <a:r>
              <a:rPr lang="en-US" dirty="0"/>
              <a:t>Magazine article that interest you.</a:t>
            </a:r>
          </a:p>
          <a:p>
            <a:pPr algn="l"/>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18</a:t>
            </a:fld>
            <a:endParaRPr lang="en"/>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u="sng" dirty="0"/>
              <a:t>INTENSIVE READING</a:t>
            </a:r>
            <a:endParaRPr lang="en-US" sz="3200" dirty="0"/>
          </a:p>
        </p:txBody>
      </p:sp>
      <p:sp>
        <p:nvSpPr>
          <p:cNvPr id="3" name="Text Placeholder 2"/>
          <p:cNvSpPr>
            <a:spLocks noGrp="1"/>
          </p:cNvSpPr>
          <p:nvPr>
            <p:ph type="body" idx="1"/>
          </p:nvPr>
        </p:nvSpPr>
        <p:spPr/>
        <p:txBody>
          <a:bodyPr/>
          <a:lstStyle/>
          <a:p>
            <a:pPr>
              <a:buNone/>
            </a:pPr>
            <a:r>
              <a:rPr lang="en-US" dirty="0"/>
              <a:t>       Intensive reading is used on shorter texts in order to extract detailed information. It includes very close and accurate reading for details.</a:t>
            </a:r>
          </a:p>
          <a:p>
            <a:pPr>
              <a:buNone/>
            </a:pPr>
            <a:endParaRPr lang="en-IN" dirty="0"/>
          </a:p>
          <a:p>
            <a:pPr>
              <a:buNone/>
            </a:pPr>
            <a:r>
              <a:rPr lang="en-US" dirty="0"/>
              <a:t>       You use this skill to grasp the details of a specific situation. In this case, it is important for you to understand each word, information, or fact.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19</a:t>
            </a:fld>
            <a:endParaRPr lang="e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8662" y="357172"/>
            <a:ext cx="6996600" cy="715800"/>
          </a:xfrm>
        </p:spPr>
        <p:txBody>
          <a:bodyPr/>
          <a:lstStyle/>
          <a:p>
            <a:r>
              <a:rPr lang="en-IN" sz="3200" i="1" dirty="0"/>
              <a:t>TOPICS WE WILL COVER </a:t>
            </a:r>
            <a:endParaRPr lang="en-US" sz="3200" i="1" dirty="0"/>
          </a:p>
        </p:txBody>
      </p:sp>
      <p:sp>
        <p:nvSpPr>
          <p:cNvPr id="3" name="Text Placeholder 2"/>
          <p:cNvSpPr>
            <a:spLocks noGrp="1"/>
          </p:cNvSpPr>
          <p:nvPr>
            <p:ph type="body" idx="1"/>
          </p:nvPr>
        </p:nvSpPr>
        <p:spPr>
          <a:xfrm>
            <a:off x="1000100" y="1214428"/>
            <a:ext cx="6996600" cy="1922100"/>
          </a:xfrm>
        </p:spPr>
        <p:txBody>
          <a:bodyPr/>
          <a:lstStyle/>
          <a:p>
            <a:r>
              <a:rPr lang="en-IN" dirty="0"/>
              <a:t>Why develop efficient reading?</a:t>
            </a:r>
          </a:p>
          <a:p>
            <a:r>
              <a:rPr lang="en-IN" dirty="0"/>
              <a:t>Need for developing efficient reading skills.</a:t>
            </a:r>
          </a:p>
          <a:p>
            <a:r>
              <a:rPr lang="en-IN" dirty="0"/>
              <a:t>Four factors of reading.</a:t>
            </a:r>
          </a:p>
          <a:p>
            <a:r>
              <a:rPr lang="en-IN" dirty="0"/>
              <a:t>Type of reading – Active and Passive reading.</a:t>
            </a:r>
          </a:p>
          <a:p>
            <a:r>
              <a:rPr lang="en-IN" dirty="0"/>
              <a:t>Reading skills.</a:t>
            </a:r>
          </a:p>
          <a:p>
            <a:r>
              <a:rPr lang="en-IN" dirty="0"/>
              <a:t>Four basic type of reading skills.</a:t>
            </a:r>
          </a:p>
          <a:p>
            <a:pPr marL="558800" indent="-457200">
              <a:buFont typeface="+mj-lt"/>
              <a:buAutoNum type="alphaLcParenR"/>
            </a:pPr>
            <a:r>
              <a:rPr lang="en-IN" dirty="0"/>
              <a:t>Skimming                                       c)      Extensive reading</a:t>
            </a:r>
          </a:p>
          <a:p>
            <a:pPr marL="558800" indent="-457200">
              <a:buFont typeface="+mj-lt"/>
              <a:buAutoNum type="alphaLcParenR"/>
            </a:pPr>
            <a:r>
              <a:rPr lang="en-IN" dirty="0"/>
              <a:t>Intensive reading                        d)     Scanning</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a:t>
            </a:fld>
            <a:endParaRPr lang="en"/>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u="sng" dirty="0" smtClean="0"/>
              <a:t>INTENSIVE READING</a:t>
            </a:r>
            <a:endParaRPr lang="en-US" dirty="0"/>
          </a:p>
        </p:txBody>
      </p:sp>
      <p:sp>
        <p:nvSpPr>
          <p:cNvPr id="3" name="Text Placeholder 2"/>
          <p:cNvSpPr>
            <a:spLocks noGrp="1"/>
          </p:cNvSpPr>
          <p:nvPr>
            <p:ph type="body" idx="1"/>
          </p:nvPr>
        </p:nvSpPr>
        <p:spPr/>
        <p:txBody>
          <a:bodyPr/>
          <a:lstStyle/>
          <a:p>
            <a:pPr>
              <a:buNone/>
            </a:pPr>
            <a:r>
              <a:rPr lang="en-US" dirty="0"/>
              <a:t>       When you read your text book for understanding the concepts or various theories, you have to read intensively. You also require to read every single detail when you want to go for an insurance claim or want to sign a contract.</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20</a:t>
            </a:fld>
            <a:endParaRPr lang="e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4346" y="357172"/>
            <a:ext cx="5214600" cy="1159800"/>
          </a:xfrm>
        </p:spPr>
        <p:txBody>
          <a:bodyPr/>
          <a:lstStyle/>
          <a:p>
            <a:r>
              <a:rPr lang="en-IN" i="1" u="sng" dirty="0">
                <a:solidFill>
                  <a:schemeClr val="tx1">
                    <a:lumMod val="75000"/>
                  </a:schemeClr>
                </a:solidFill>
              </a:rPr>
              <a:t>EXAMPLES</a:t>
            </a:r>
            <a:endParaRPr lang="en-US" dirty="0">
              <a:solidFill>
                <a:schemeClr val="tx1">
                  <a:lumMod val="75000"/>
                </a:schemeClr>
              </a:solidFill>
            </a:endParaRPr>
          </a:p>
        </p:txBody>
      </p:sp>
      <p:sp>
        <p:nvSpPr>
          <p:cNvPr id="3" name="Subtitle 2"/>
          <p:cNvSpPr>
            <a:spLocks noGrp="1"/>
          </p:cNvSpPr>
          <p:nvPr>
            <p:ph type="subTitle" idx="1"/>
          </p:nvPr>
        </p:nvSpPr>
        <p:spPr>
          <a:xfrm>
            <a:off x="2285984" y="2857502"/>
            <a:ext cx="5214600" cy="784800"/>
          </a:xfrm>
        </p:spPr>
        <p:txBody>
          <a:bodyPr/>
          <a:lstStyle/>
          <a:p>
            <a:pPr algn="l">
              <a:buFont typeface="Wingdings" pitchFamily="2" charset="2"/>
              <a:buChar char="v"/>
            </a:pPr>
            <a:r>
              <a:rPr lang="en-US" dirty="0"/>
              <a:t> A book keeping report.</a:t>
            </a:r>
          </a:p>
          <a:p>
            <a:pPr algn="l"/>
            <a:endParaRPr lang="en-US" dirty="0"/>
          </a:p>
          <a:p>
            <a:pPr algn="l">
              <a:buFont typeface="Wingdings" pitchFamily="2" charset="2"/>
              <a:buChar char="v"/>
            </a:pPr>
            <a:r>
              <a:rPr lang="en-US" dirty="0"/>
              <a:t>An insurance claim.</a:t>
            </a:r>
          </a:p>
          <a:p>
            <a:pPr algn="l"/>
            <a:endParaRPr lang="en-US" dirty="0"/>
          </a:p>
          <a:p>
            <a:pPr algn="l">
              <a:buFont typeface="Wingdings" pitchFamily="2" charset="2"/>
              <a:buChar char="v"/>
            </a:pPr>
            <a:r>
              <a:rPr lang="en-US" dirty="0"/>
              <a:t>A contract.</a:t>
            </a:r>
          </a:p>
          <a:p>
            <a:endParaRPr lang="en-US" dirty="0"/>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21</a:t>
            </a:fld>
            <a:endParaRPr lang="e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30"/>
          <p:cNvSpPr txBox="1">
            <a:spLocks noGrp="1"/>
          </p:cNvSpPr>
          <p:nvPr>
            <p:ph type="title"/>
          </p:nvPr>
        </p:nvSpPr>
        <p:spPr>
          <a:xfrm>
            <a:off x="1047750" y="100725"/>
            <a:ext cx="6996600" cy="715800"/>
          </a:xfrm>
          <a:prstGeom prst="rect">
            <a:avLst/>
          </a:prstGeom>
        </p:spPr>
        <p:txBody>
          <a:bodyPr spcFirstLastPara="1" wrap="square" lIns="91425" tIns="91425" rIns="91425" bIns="91425" anchor="b" anchorCtr="0">
            <a:noAutofit/>
          </a:bodyPr>
          <a:lstStyle/>
          <a:p>
            <a:pPr lvl="0"/>
            <a:r>
              <a:rPr lang="en-IN" sz="3200" i="1" u="sng" dirty="0"/>
              <a:t>SUMMARY</a:t>
            </a:r>
            <a:endParaRPr sz="3200"/>
          </a:p>
        </p:txBody>
      </p:sp>
      <p:sp>
        <p:nvSpPr>
          <p:cNvPr id="627" name="Google Shape;627;p30"/>
          <p:cNvSpPr txBox="1">
            <a:spLocks noGrp="1"/>
          </p:cNvSpPr>
          <p:nvPr>
            <p:ph type="body" idx="1"/>
          </p:nvPr>
        </p:nvSpPr>
        <p:spPr>
          <a:xfrm>
            <a:off x="1428728" y="1000114"/>
            <a:ext cx="2916521" cy="1305000"/>
          </a:xfrm>
          <a:prstGeom prst="rect">
            <a:avLst/>
          </a:prstGeom>
        </p:spPr>
        <p:txBody>
          <a:bodyPr spcFirstLastPara="1" wrap="square" lIns="91425" tIns="91425" rIns="91425" bIns="91425" anchor="t" anchorCtr="0">
            <a:noAutofit/>
          </a:bodyPr>
          <a:lstStyle/>
          <a:p>
            <a:pPr marL="0" lvl="0" indent="0">
              <a:buNone/>
            </a:pPr>
            <a:r>
              <a:rPr lang="en-IN" sz="2800" dirty="0">
                <a:latin typeface="Berlin Sans FB" pitchFamily="34" charset="0"/>
              </a:rPr>
              <a:t>Skimming </a:t>
            </a:r>
          </a:p>
          <a:p>
            <a:pPr marL="0" lvl="0" indent="0">
              <a:buNone/>
            </a:pPr>
            <a:r>
              <a:rPr lang="en-IN" sz="1400" dirty="0"/>
              <a:t>Reading rapidly for the main points</a:t>
            </a:r>
            <a:r>
              <a:rPr lang="en-IN" sz="1100" dirty="0"/>
              <a:t>.</a:t>
            </a:r>
            <a:endParaRPr sz="1100" b="1"/>
          </a:p>
        </p:txBody>
      </p:sp>
      <p:sp>
        <p:nvSpPr>
          <p:cNvPr id="629" name="Google Shape;629;p30"/>
          <p:cNvSpPr txBox="1">
            <a:spLocks noGrp="1"/>
          </p:cNvSpPr>
          <p:nvPr>
            <p:ph type="body" idx="3"/>
          </p:nvPr>
        </p:nvSpPr>
        <p:spPr>
          <a:xfrm>
            <a:off x="6215074" y="1000114"/>
            <a:ext cx="2227800" cy="1305000"/>
          </a:xfrm>
          <a:prstGeom prst="rect">
            <a:avLst/>
          </a:prstGeom>
        </p:spPr>
        <p:txBody>
          <a:bodyPr spcFirstLastPara="1" wrap="square" lIns="91425" tIns="91425" rIns="91425" bIns="91425" anchor="t" anchorCtr="0">
            <a:noAutofit/>
          </a:bodyPr>
          <a:lstStyle/>
          <a:p>
            <a:pPr marL="0" lvl="0" indent="0">
              <a:buNone/>
            </a:pPr>
            <a:r>
              <a:rPr lang="en-IN" sz="2800" dirty="0">
                <a:latin typeface="Berlin Sans FB" pitchFamily="34" charset="0"/>
              </a:rPr>
              <a:t>Scanning</a:t>
            </a:r>
            <a:endParaRPr sz="2800" b="1"/>
          </a:p>
          <a:p>
            <a:pPr marL="0" lvl="0" indent="0">
              <a:buNone/>
            </a:pPr>
            <a:r>
              <a:rPr lang="en-IN" sz="1400" dirty="0"/>
              <a:t>Reading rapidly through a text to find specific information required.</a:t>
            </a:r>
            <a:endParaRPr sz="1400"/>
          </a:p>
          <a:p>
            <a:pPr marL="0" lvl="0" indent="0" algn="l" rtl="0">
              <a:spcBef>
                <a:spcPts val="600"/>
              </a:spcBef>
              <a:spcAft>
                <a:spcPts val="0"/>
              </a:spcAft>
              <a:buNone/>
            </a:pPr>
            <a:endParaRPr sz="1100"/>
          </a:p>
        </p:txBody>
      </p:sp>
      <p:sp>
        <p:nvSpPr>
          <p:cNvPr id="630" name="Google Shape;630;p30"/>
          <p:cNvSpPr txBox="1">
            <a:spLocks noGrp="1"/>
          </p:cNvSpPr>
          <p:nvPr>
            <p:ph type="body" idx="1"/>
          </p:nvPr>
        </p:nvSpPr>
        <p:spPr>
          <a:xfrm>
            <a:off x="1571604" y="2928940"/>
            <a:ext cx="2227800" cy="1305000"/>
          </a:xfrm>
          <a:prstGeom prst="rect">
            <a:avLst/>
          </a:prstGeom>
        </p:spPr>
        <p:txBody>
          <a:bodyPr spcFirstLastPara="1" wrap="square" lIns="91425" tIns="91425" rIns="91425" bIns="91425" anchor="t" anchorCtr="0">
            <a:noAutofit/>
          </a:bodyPr>
          <a:lstStyle/>
          <a:p>
            <a:pPr marL="0" lvl="0" indent="0">
              <a:buNone/>
            </a:pPr>
            <a:r>
              <a:rPr lang="en-IN" sz="2800" dirty="0">
                <a:latin typeface="Berlin Sans FB" pitchFamily="34" charset="0"/>
              </a:rPr>
              <a:t>Extensive</a:t>
            </a:r>
            <a:endParaRPr sz="2800" b="1"/>
          </a:p>
          <a:p>
            <a:pPr marL="0" lvl="0" indent="0">
              <a:buNone/>
            </a:pPr>
            <a:r>
              <a:rPr lang="en-IN" sz="1400" dirty="0"/>
              <a:t>Reading longer text, often for pleasure and for an overall understanding.</a:t>
            </a:r>
            <a:endParaRPr sz="1400"/>
          </a:p>
        </p:txBody>
      </p:sp>
      <p:sp>
        <p:nvSpPr>
          <p:cNvPr id="632" name="Google Shape;632;p30"/>
          <p:cNvSpPr txBox="1">
            <a:spLocks noGrp="1"/>
          </p:cNvSpPr>
          <p:nvPr>
            <p:ph type="body" idx="3"/>
          </p:nvPr>
        </p:nvSpPr>
        <p:spPr>
          <a:xfrm>
            <a:off x="6357950" y="2857502"/>
            <a:ext cx="2227800" cy="1305000"/>
          </a:xfrm>
          <a:prstGeom prst="rect">
            <a:avLst/>
          </a:prstGeom>
        </p:spPr>
        <p:txBody>
          <a:bodyPr spcFirstLastPara="1" wrap="square" lIns="91425" tIns="91425" rIns="91425" bIns="91425" anchor="t" anchorCtr="0">
            <a:noAutofit/>
          </a:bodyPr>
          <a:lstStyle/>
          <a:p>
            <a:pPr marL="0" lvl="0" indent="0">
              <a:buNone/>
            </a:pPr>
            <a:r>
              <a:rPr lang="en-IN" sz="3200" dirty="0">
                <a:latin typeface="Berlin Sans FB" pitchFamily="34" charset="0"/>
              </a:rPr>
              <a:t>Intensive</a:t>
            </a:r>
            <a:endParaRPr sz="3200" b="1"/>
          </a:p>
          <a:p>
            <a:pPr marL="0" lvl="0" indent="0">
              <a:buNone/>
            </a:pPr>
            <a:r>
              <a:rPr lang="en-IN" sz="1400" dirty="0"/>
              <a:t>Reading shorter text for detailed information with an emphasis precise understanding</a:t>
            </a:r>
            <a:r>
              <a:rPr lang="en-IN" sz="1100" dirty="0"/>
              <a:t>.</a:t>
            </a:r>
            <a:endParaRPr sz="1100"/>
          </a:p>
          <a:p>
            <a:pPr marL="0" lvl="0" indent="0" algn="l" rtl="0">
              <a:spcBef>
                <a:spcPts val="600"/>
              </a:spcBef>
              <a:spcAft>
                <a:spcPts val="0"/>
              </a:spcAft>
              <a:buNone/>
            </a:pPr>
            <a:endParaRPr sz="1100"/>
          </a:p>
        </p:txBody>
      </p:sp>
      <p:grpSp>
        <p:nvGrpSpPr>
          <p:cNvPr id="633" name="Google Shape;633;p30"/>
          <p:cNvGrpSpPr/>
          <p:nvPr/>
        </p:nvGrpSpPr>
        <p:grpSpPr>
          <a:xfrm>
            <a:off x="857224" y="1214428"/>
            <a:ext cx="464314" cy="494725"/>
            <a:chOff x="5970800" y="1619250"/>
            <a:chExt cx="428650" cy="456725"/>
          </a:xfrm>
        </p:grpSpPr>
        <p:sp>
          <p:nvSpPr>
            <p:cNvPr id="634" name="Google Shape;634;p30"/>
            <p:cNvSpPr/>
            <p:nvPr/>
          </p:nvSpPr>
          <p:spPr>
            <a:xfrm>
              <a:off x="5970800" y="1674200"/>
              <a:ext cx="377975" cy="377950"/>
            </a:xfrm>
            <a:custGeom>
              <a:avLst/>
              <a:gdLst/>
              <a:ahLst/>
              <a:cxnLst/>
              <a:rect l="l" t="t" r="r" b="b"/>
              <a:pathLst>
                <a:path w="15119" h="15118" extrusionOk="0">
                  <a:moveTo>
                    <a:pt x="7181" y="0"/>
                  </a:moveTo>
                  <a:lnTo>
                    <a:pt x="6790" y="49"/>
                  </a:lnTo>
                  <a:lnTo>
                    <a:pt x="6424" y="98"/>
                  </a:lnTo>
                  <a:lnTo>
                    <a:pt x="6058" y="147"/>
                  </a:lnTo>
                  <a:lnTo>
                    <a:pt x="5691" y="244"/>
                  </a:lnTo>
                  <a:lnTo>
                    <a:pt x="5325" y="342"/>
                  </a:lnTo>
                  <a:lnTo>
                    <a:pt x="4983" y="464"/>
                  </a:lnTo>
                  <a:lnTo>
                    <a:pt x="4641" y="586"/>
                  </a:lnTo>
                  <a:lnTo>
                    <a:pt x="4299" y="733"/>
                  </a:lnTo>
                  <a:lnTo>
                    <a:pt x="3982" y="904"/>
                  </a:lnTo>
                  <a:lnTo>
                    <a:pt x="3664" y="1099"/>
                  </a:lnTo>
                  <a:lnTo>
                    <a:pt x="3347" y="1295"/>
                  </a:lnTo>
                  <a:lnTo>
                    <a:pt x="3053" y="1490"/>
                  </a:lnTo>
                  <a:lnTo>
                    <a:pt x="2760" y="1734"/>
                  </a:lnTo>
                  <a:lnTo>
                    <a:pt x="2492" y="1954"/>
                  </a:lnTo>
                  <a:lnTo>
                    <a:pt x="2223" y="2223"/>
                  </a:lnTo>
                  <a:lnTo>
                    <a:pt x="1979" y="2467"/>
                  </a:lnTo>
                  <a:lnTo>
                    <a:pt x="1735" y="2760"/>
                  </a:lnTo>
                  <a:lnTo>
                    <a:pt x="1515" y="3029"/>
                  </a:lnTo>
                  <a:lnTo>
                    <a:pt x="1295" y="3322"/>
                  </a:lnTo>
                  <a:lnTo>
                    <a:pt x="1100" y="3639"/>
                  </a:lnTo>
                  <a:lnTo>
                    <a:pt x="929" y="3957"/>
                  </a:lnTo>
                  <a:lnTo>
                    <a:pt x="758" y="4274"/>
                  </a:lnTo>
                  <a:lnTo>
                    <a:pt x="611" y="4616"/>
                  </a:lnTo>
                  <a:lnTo>
                    <a:pt x="465" y="4958"/>
                  </a:lnTo>
                  <a:lnTo>
                    <a:pt x="343" y="5300"/>
                  </a:lnTo>
                  <a:lnTo>
                    <a:pt x="245" y="5666"/>
                  </a:lnTo>
                  <a:lnTo>
                    <a:pt x="172" y="6033"/>
                  </a:lnTo>
                  <a:lnTo>
                    <a:pt x="98" y="6399"/>
                  </a:lnTo>
                  <a:lnTo>
                    <a:pt x="49" y="6790"/>
                  </a:lnTo>
                  <a:lnTo>
                    <a:pt x="25" y="7156"/>
                  </a:lnTo>
                  <a:lnTo>
                    <a:pt x="1" y="7547"/>
                  </a:lnTo>
                  <a:lnTo>
                    <a:pt x="25" y="7938"/>
                  </a:lnTo>
                  <a:lnTo>
                    <a:pt x="49" y="8328"/>
                  </a:lnTo>
                  <a:lnTo>
                    <a:pt x="98" y="8695"/>
                  </a:lnTo>
                  <a:lnTo>
                    <a:pt x="172" y="9085"/>
                  </a:lnTo>
                  <a:lnTo>
                    <a:pt x="245" y="9452"/>
                  </a:lnTo>
                  <a:lnTo>
                    <a:pt x="343" y="9794"/>
                  </a:lnTo>
                  <a:lnTo>
                    <a:pt x="465" y="10160"/>
                  </a:lnTo>
                  <a:lnTo>
                    <a:pt x="611" y="10502"/>
                  </a:lnTo>
                  <a:lnTo>
                    <a:pt x="758" y="10820"/>
                  </a:lnTo>
                  <a:lnTo>
                    <a:pt x="929" y="11161"/>
                  </a:lnTo>
                  <a:lnTo>
                    <a:pt x="1100" y="11479"/>
                  </a:lnTo>
                  <a:lnTo>
                    <a:pt x="1295" y="11772"/>
                  </a:lnTo>
                  <a:lnTo>
                    <a:pt x="1515" y="12065"/>
                  </a:lnTo>
                  <a:lnTo>
                    <a:pt x="1735" y="12358"/>
                  </a:lnTo>
                  <a:lnTo>
                    <a:pt x="1979" y="12627"/>
                  </a:lnTo>
                  <a:lnTo>
                    <a:pt x="2223" y="12895"/>
                  </a:lnTo>
                  <a:lnTo>
                    <a:pt x="2492" y="13140"/>
                  </a:lnTo>
                  <a:lnTo>
                    <a:pt x="2760" y="13384"/>
                  </a:lnTo>
                  <a:lnTo>
                    <a:pt x="3053" y="13604"/>
                  </a:lnTo>
                  <a:lnTo>
                    <a:pt x="3347" y="13824"/>
                  </a:lnTo>
                  <a:lnTo>
                    <a:pt x="3664" y="14019"/>
                  </a:lnTo>
                  <a:lnTo>
                    <a:pt x="3982" y="14190"/>
                  </a:lnTo>
                  <a:lnTo>
                    <a:pt x="4299" y="14361"/>
                  </a:lnTo>
                  <a:lnTo>
                    <a:pt x="4641" y="14507"/>
                  </a:lnTo>
                  <a:lnTo>
                    <a:pt x="4983" y="14654"/>
                  </a:lnTo>
                  <a:lnTo>
                    <a:pt x="5325" y="14776"/>
                  </a:lnTo>
                  <a:lnTo>
                    <a:pt x="5691" y="14874"/>
                  </a:lnTo>
                  <a:lnTo>
                    <a:pt x="6058" y="14947"/>
                  </a:lnTo>
                  <a:lnTo>
                    <a:pt x="6424" y="15020"/>
                  </a:lnTo>
                  <a:lnTo>
                    <a:pt x="6790" y="15069"/>
                  </a:lnTo>
                  <a:lnTo>
                    <a:pt x="7181" y="15094"/>
                  </a:lnTo>
                  <a:lnTo>
                    <a:pt x="7572" y="15118"/>
                  </a:lnTo>
                  <a:lnTo>
                    <a:pt x="7963" y="15094"/>
                  </a:lnTo>
                  <a:lnTo>
                    <a:pt x="8329" y="15069"/>
                  </a:lnTo>
                  <a:lnTo>
                    <a:pt x="8720" y="15020"/>
                  </a:lnTo>
                  <a:lnTo>
                    <a:pt x="9086" y="14947"/>
                  </a:lnTo>
                  <a:lnTo>
                    <a:pt x="9452" y="14874"/>
                  </a:lnTo>
                  <a:lnTo>
                    <a:pt x="9819" y="14776"/>
                  </a:lnTo>
                  <a:lnTo>
                    <a:pt x="10161" y="14654"/>
                  </a:lnTo>
                  <a:lnTo>
                    <a:pt x="10503" y="14507"/>
                  </a:lnTo>
                  <a:lnTo>
                    <a:pt x="10844" y="14361"/>
                  </a:lnTo>
                  <a:lnTo>
                    <a:pt x="11162" y="14190"/>
                  </a:lnTo>
                  <a:lnTo>
                    <a:pt x="11479" y="14019"/>
                  </a:lnTo>
                  <a:lnTo>
                    <a:pt x="11797" y="13824"/>
                  </a:lnTo>
                  <a:lnTo>
                    <a:pt x="12090" y="13604"/>
                  </a:lnTo>
                  <a:lnTo>
                    <a:pt x="12383" y="13384"/>
                  </a:lnTo>
                  <a:lnTo>
                    <a:pt x="12652" y="13140"/>
                  </a:lnTo>
                  <a:lnTo>
                    <a:pt x="12920" y="12895"/>
                  </a:lnTo>
                  <a:lnTo>
                    <a:pt x="13165" y="12627"/>
                  </a:lnTo>
                  <a:lnTo>
                    <a:pt x="13409" y="12358"/>
                  </a:lnTo>
                  <a:lnTo>
                    <a:pt x="13629" y="12065"/>
                  </a:lnTo>
                  <a:lnTo>
                    <a:pt x="13824" y="11772"/>
                  </a:lnTo>
                  <a:lnTo>
                    <a:pt x="14019" y="11479"/>
                  </a:lnTo>
                  <a:lnTo>
                    <a:pt x="14215" y="11161"/>
                  </a:lnTo>
                  <a:lnTo>
                    <a:pt x="14386" y="10820"/>
                  </a:lnTo>
                  <a:lnTo>
                    <a:pt x="14532" y="10502"/>
                  </a:lnTo>
                  <a:lnTo>
                    <a:pt x="14654" y="10160"/>
                  </a:lnTo>
                  <a:lnTo>
                    <a:pt x="14777" y="9794"/>
                  </a:lnTo>
                  <a:lnTo>
                    <a:pt x="14899" y="9452"/>
                  </a:lnTo>
                  <a:lnTo>
                    <a:pt x="14972" y="9085"/>
                  </a:lnTo>
                  <a:lnTo>
                    <a:pt x="15045" y="8695"/>
                  </a:lnTo>
                  <a:lnTo>
                    <a:pt x="15094" y="8328"/>
                  </a:lnTo>
                  <a:lnTo>
                    <a:pt x="15118" y="7938"/>
                  </a:lnTo>
                  <a:lnTo>
                    <a:pt x="15118" y="7547"/>
                  </a:lnTo>
                  <a:lnTo>
                    <a:pt x="15094" y="6936"/>
                  </a:lnTo>
                  <a:lnTo>
                    <a:pt x="15021" y="6326"/>
                  </a:lnTo>
                  <a:lnTo>
                    <a:pt x="14899" y="5740"/>
                  </a:lnTo>
                  <a:lnTo>
                    <a:pt x="14728" y="5178"/>
                  </a:lnTo>
                  <a:lnTo>
                    <a:pt x="14532" y="4616"/>
                  </a:lnTo>
                  <a:lnTo>
                    <a:pt x="14288" y="4079"/>
                  </a:lnTo>
                  <a:lnTo>
                    <a:pt x="13995" y="3590"/>
                  </a:lnTo>
                  <a:lnTo>
                    <a:pt x="13653" y="3102"/>
                  </a:lnTo>
                  <a:lnTo>
                    <a:pt x="13458" y="3053"/>
                  </a:lnTo>
                  <a:lnTo>
                    <a:pt x="12163" y="4347"/>
                  </a:lnTo>
                  <a:lnTo>
                    <a:pt x="12383" y="4689"/>
                  </a:lnTo>
                  <a:lnTo>
                    <a:pt x="12578" y="5056"/>
                  </a:lnTo>
                  <a:lnTo>
                    <a:pt x="12749" y="5446"/>
                  </a:lnTo>
                  <a:lnTo>
                    <a:pt x="12896" y="5837"/>
                  </a:lnTo>
                  <a:lnTo>
                    <a:pt x="13018" y="6252"/>
                  </a:lnTo>
                  <a:lnTo>
                    <a:pt x="13091" y="6668"/>
                  </a:lnTo>
                  <a:lnTo>
                    <a:pt x="13165" y="7107"/>
                  </a:lnTo>
                  <a:lnTo>
                    <a:pt x="13165" y="7547"/>
                  </a:lnTo>
                  <a:lnTo>
                    <a:pt x="13140" y="8133"/>
                  </a:lnTo>
                  <a:lnTo>
                    <a:pt x="13067" y="8695"/>
                  </a:lnTo>
                  <a:lnTo>
                    <a:pt x="12920" y="9208"/>
                  </a:lnTo>
                  <a:lnTo>
                    <a:pt x="12725" y="9745"/>
                  </a:lnTo>
                  <a:lnTo>
                    <a:pt x="12505" y="10233"/>
                  </a:lnTo>
                  <a:lnTo>
                    <a:pt x="12212" y="10673"/>
                  </a:lnTo>
                  <a:lnTo>
                    <a:pt x="11895" y="11113"/>
                  </a:lnTo>
                  <a:lnTo>
                    <a:pt x="11528" y="11503"/>
                  </a:lnTo>
                  <a:lnTo>
                    <a:pt x="11138" y="11870"/>
                  </a:lnTo>
                  <a:lnTo>
                    <a:pt x="10698" y="12187"/>
                  </a:lnTo>
                  <a:lnTo>
                    <a:pt x="10234" y="12480"/>
                  </a:lnTo>
                  <a:lnTo>
                    <a:pt x="9745" y="12725"/>
                  </a:lnTo>
                  <a:lnTo>
                    <a:pt x="9233" y="12895"/>
                  </a:lnTo>
                  <a:lnTo>
                    <a:pt x="8695" y="13042"/>
                  </a:lnTo>
                  <a:lnTo>
                    <a:pt x="8133" y="13140"/>
                  </a:lnTo>
                  <a:lnTo>
                    <a:pt x="7572" y="13164"/>
                  </a:lnTo>
                  <a:lnTo>
                    <a:pt x="6986" y="13140"/>
                  </a:lnTo>
                  <a:lnTo>
                    <a:pt x="6448" y="13042"/>
                  </a:lnTo>
                  <a:lnTo>
                    <a:pt x="5911" y="12895"/>
                  </a:lnTo>
                  <a:lnTo>
                    <a:pt x="5398" y="12725"/>
                  </a:lnTo>
                  <a:lnTo>
                    <a:pt x="4910" y="12480"/>
                  </a:lnTo>
                  <a:lnTo>
                    <a:pt x="4446" y="12187"/>
                  </a:lnTo>
                  <a:lnTo>
                    <a:pt x="4006" y="11870"/>
                  </a:lnTo>
                  <a:lnTo>
                    <a:pt x="3615" y="11503"/>
                  </a:lnTo>
                  <a:lnTo>
                    <a:pt x="3249" y="11113"/>
                  </a:lnTo>
                  <a:lnTo>
                    <a:pt x="2931" y="10673"/>
                  </a:lnTo>
                  <a:lnTo>
                    <a:pt x="2638" y="10233"/>
                  </a:lnTo>
                  <a:lnTo>
                    <a:pt x="2418" y="9745"/>
                  </a:lnTo>
                  <a:lnTo>
                    <a:pt x="2223" y="9208"/>
                  </a:lnTo>
                  <a:lnTo>
                    <a:pt x="2077" y="8695"/>
                  </a:lnTo>
                  <a:lnTo>
                    <a:pt x="2003" y="8133"/>
                  </a:lnTo>
                  <a:lnTo>
                    <a:pt x="1954" y="7547"/>
                  </a:lnTo>
                  <a:lnTo>
                    <a:pt x="2003" y="6985"/>
                  </a:lnTo>
                  <a:lnTo>
                    <a:pt x="2077" y="6423"/>
                  </a:lnTo>
                  <a:lnTo>
                    <a:pt x="2223" y="5886"/>
                  </a:lnTo>
                  <a:lnTo>
                    <a:pt x="2418" y="5373"/>
                  </a:lnTo>
                  <a:lnTo>
                    <a:pt x="2638" y="4885"/>
                  </a:lnTo>
                  <a:lnTo>
                    <a:pt x="2931" y="4421"/>
                  </a:lnTo>
                  <a:lnTo>
                    <a:pt x="3249" y="4005"/>
                  </a:lnTo>
                  <a:lnTo>
                    <a:pt x="3615" y="3590"/>
                  </a:lnTo>
                  <a:lnTo>
                    <a:pt x="4006" y="3224"/>
                  </a:lnTo>
                  <a:lnTo>
                    <a:pt x="4446" y="2906"/>
                  </a:lnTo>
                  <a:lnTo>
                    <a:pt x="4910" y="2638"/>
                  </a:lnTo>
                  <a:lnTo>
                    <a:pt x="5398" y="2394"/>
                  </a:lnTo>
                  <a:lnTo>
                    <a:pt x="5911" y="2198"/>
                  </a:lnTo>
                  <a:lnTo>
                    <a:pt x="6448" y="2076"/>
                  </a:lnTo>
                  <a:lnTo>
                    <a:pt x="6986" y="1978"/>
                  </a:lnTo>
                  <a:lnTo>
                    <a:pt x="7572" y="1954"/>
                  </a:lnTo>
                  <a:lnTo>
                    <a:pt x="8011" y="1978"/>
                  </a:lnTo>
                  <a:lnTo>
                    <a:pt x="8451" y="2027"/>
                  </a:lnTo>
                  <a:lnTo>
                    <a:pt x="8866" y="2100"/>
                  </a:lnTo>
                  <a:lnTo>
                    <a:pt x="9281" y="2223"/>
                  </a:lnTo>
                  <a:lnTo>
                    <a:pt x="9672" y="2369"/>
                  </a:lnTo>
                  <a:lnTo>
                    <a:pt x="10063" y="2540"/>
                  </a:lnTo>
                  <a:lnTo>
                    <a:pt x="10429" y="2735"/>
                  </a:lnTo>
                  <a:lnTo>
                    <a:pt x="10771" y="2955"/>
                  </a:lnTo>
                  <a:lnTo>
                    <a:pt x="11943" y="1807"/>
                  </a:lnTo>
                  <a:lnTo>
                    <a:pt x="11846" y="1343"/>
                  </a:lnTo>
                  <a:lnTo>
                    <a:pt x="11382" y="1026"/>
                  </a:lnTo>
                  <a:lnTo>
                    <a:pt x="10893" y="782"/>
                  </a:lnTo>
                  <a:lnTo>
                    <a:pt x="10380" y="537"/>
                  </a:lnTo>
                  <a:lnTo>
                    <a:pt x="9843" y="342"/>
                  </a:lnTo>
                  <a:lnTo>
                    <a:pt x="9306" y="195"/>
                  </a:lnTo>
                  <a:lnTo>
                    <a:pt x="8744" y="98"/>
                  </a:lnTo>
                  <a:lnTo>
                    <a:pt x="8158" y="25"/>
                  </a:lnTo>
                  <a:lnTo>
                    <a:pt x="757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0"/>
            <p:cNvSpPr/>
            <p:nvPr/>
          </p:nvSpPr>
          <p:spPr>
            <a:xfrm>
              <a:off x="6068500" y="1771875"/>
              <a:ext cx="182575" cy="182600"/>
            </a:xfrm>
            <a:custGeom>
              <a:avLst/>
              <a:gdLst/>
              <a:ahLst/>
              <a:cxnLst/>
              <a:rect l="l" t="t" r="r" b="b"/>
              <a:pathLst>
                <a:path w="7303" h="7304" extrusionOk="0">
                  <a:moveTo>
                    <a:pt x="3664" y="1"/>
                  </a:moveTo>
                  <a:lnTo>
                    <a:pt x="3297" y="25"/>
                  </a:lnTo>
                  <a:lnTo>
                    <a:pt x="2931" y="74"/>
                  </a:lnTo>
                  <a:lnTo>
                    <a:pt x="2565" y="147"/>
                  </a:lnTo>
                  <a:lnTo>
                    <a:pt x="2247" y="294"/>
                  </a:lnTo>
                  <a:lnTo>
                    <a:pt x="1930" y="440"/>
                  </a:lnTo>
                  <a:lnTo>
                    <a:pt x="1612" y="611"/>
                  </a:lnTo>
                  <a:lnTo>
                    <a:pt x="1344" y="831"/>
                  </a:lnTo>
                  <a:lnTo>
                    <a:pt x="1075" y="1075"/>
                  </a:lnTo>
                  <a:lnTo>
                    <a:pt x="831" y="1320"/>
                  </a:lnTo>
                  <a:lnTo>
                    <a:pt x="635" y="1613"/>
                  </a:lnTo>
                  <a:lnTo>
                    <a:pt x="440" y="1906"/>
                  </a:lnTo>
                  <a:lnTo>
                    <a:pt x="293" y="2223"/>
                  </a:lnTo>
                  <a:lnTo>
                    <a:pt x="171" y="2565"/>
                  </a:lnTo>
                  <a:lnTo>
                    <a:pt x="74" y="2907"/>
                  </a:lnTo>
                  <a:lnTo>
                    <a:pt x="25" y="3273"/>
                  </a:lnTo>
                  <a:lnTo>
                    <a:pt x="0" y="3640"/>
                  </a:lnTo>
                  <a:lnTo>
                    <a:pt x="25" y="4031"/>
                  </a:lnTo>
                  <a:lnTo>
                    <a:pt x="74" y="4373"/>
                  </a:lnTo>
                  <a:lnTo>
                    <a:pt x="171" y="4739"/>
                  </a:lnTo>
                  <a:lnTo>
                    <a:pt x="293" y="5081"/>
                  </a:lnTo>
                  <a:lnTo>
                    <a:pt x="440" y="5398"/>
                  </a:lnTo>
                  <a:lnTo>
                    <a:pt x="635" y="5691"/>
                  </a:lnTo>
                  <a:lnTo>
                    <a:pt x="831" y="5960"/>
                  </a:lnTo>
                  <a:lnTo>
                    <a:pt x="1075" y="6229"/>
                  </a:lnTo>
                  <a:lnTo>
                    <a:pt x="1344" y="6473"/>
                  </a:lnTo>
                  <a:lnTo>
                    <a:pt x="1612" y="6668"/>
                  </a:lnTo>
                  <a:lnTo>
                    <a:pt x="1930" y="6864"/>
                  </a:lnTo>
                  <a:lnTo>
                    <a:pt x="2247" y="7010"/>
                  </a:lnTo>
                  <a:lnTo>
                    <a:pt x="2565" y="7132"/>
                  </a:lnTo>
                  <a:lnTo>
                    <a:pt x="2931" y="7230"/>
                  </a:lnTo>
                  <a:lnTo>
                    <a:pt x="3297" y="7279"/>
                  </a:lnTo>
                  <a:lnTo>
                    <a:pt x="3664" y="7303"/>
                  </a:lnTo>
                  <a:lnTo>
                    <a:pt x="4030" y="7279"/>
                  </a:lnTo>
                  <a:lnTo>
                    <a:pt x="4396" y="7230"/>
                  </a:lnTo>
                  <a:lnTo>
                    <a:pt x="4738" y="7132"/>
                  </a:lnTo>
                  <a:lnTo>
                    <a:pt x="5080" y="7010"/>
                  </a:lnTo>
                  <a:lnTo>
                    <a:pt x="5398" y="6864"/>
                  </a:lnTo>
                  <a:lnTo>
                    <a:pt x="5691" y="6668"/>
                  </a:lnTo>
                  <a:lnTo>
                    <a:pt x="5984" y="6473"/>
                  </a:lnTo>
                  <a:lnTo>
                    <a:pt x="6253" y="6229"/>
                  </a:lnTo>
                  <a:lnTo>
                    <a:pt x="6472" y="5960"/>
                  </a:lnTo>
                  <a:lnTo>
                    <a:pt x="6692" y="5691"/>
                  </a:lnTo>
                  <a:lnTo>
                    <a:pt x="6863" y="5398"/>
                  </a:lnTo>
                  <a:lnTo>
                    <a:pt x="7034" y="5081"/>
                  </a:lnTo>
                  <a:lnTo>
                    <a:pt x="7156" y="4739"/>
                  </a:lnTo>
                  <a:lnTo>
                    <a:pt x="7230" y="4373"/>
                  </a:lnTo>
                  <a:lnTo>
                    <a:pt x="7303" y="4031"/>
                  </a:lnTo>
                  <a:lnTo>
                    <a:pt x="7303" y="3640"/>
                  </a:lnTo>
                  <a:lnTo>
                    <a:pt x="7303" y="3396"/>
                  </a:lnTo>
                  <a:lnTo>
                    <a:pt x="7278" y="3176"/>
                  </a:lnTo>
                  <a:lnTo>
                    <a:pt x="7254" y="2932"/>
                  </a:lnTo>
                  <a:lnTo>
                    <a:pt x="7181" y="2712"/>
                  </a:lnTo>
                  <a:lnTo>
                    <a:pt x="7132" y="2492"/>
                  </a:lnTo>
                  <a:lnTo>
                    <a:pt x="7034" y="2272"/>
                  </a:lnTo>
                  <a:lnTo>
                    <a:pt x="6839" y="1857"/>
                  </a:lnTo>
                  <a:lnTo>
                    <a:pt x="5325" y="3347"/>
                  </a:lnTo>
                  <a:lnTo>
                    <a:pt x="5349" y="3640"/>
                  </a:lnTo>
                  <a:lnTo>
                    <a:pt x="5349" y="3811"/>
                  </a:lnTo>
                  <a:lnTo>
                    <a:pt x="5325" y="3982"/>
                  </a:lnTo>
                  <a:lnTo>
                    <a:pt x="5276" y="4153"/>
                  </a:lnTo>
                  <a:lnTo>
                    <a:pt x="5227" y="4299"/>
                  </a:lnTo>
                  <a:lnTo>
                    <a:pt x="5154" y="4446"/>
                  </a:lnTo>
                  <a:lnTo>
                    <a:pt x="5080" y="4592"/>
                  </a:lnTo>
                  <a:lnTo>
                    <a:pt x="4983" y="4739"/>
                  </a:lnTo>
                  <a:lnTo>
                    <a:pt x="4860" y="4861"/>
                  </a:lnTo>
                  <a:lnTo>
                    <a:pt x="4738" y="4959"/>
                  </a:lnTo>
                  <a:lnTo>
                    <a:pt x="4616" y="5056"/>
                  </a:lnTo>
                  <a:lnTo>
                    <a:pt x="4470" y="5154"/>
                  </a:lnTo>
                  <a:lnTo>
                    <a:pt x="4323" y="5203"/>
                  </a:lnTo>
                  <a:lnTo>
                    <a:pt x="4177" y="5276"/>
                  </a:lnTo>
                  <a:lnTo>
                    <a:pt x="4006" y="5301"/>
                  </a:lnTo>
                  <a:lnTo>
                    <a:pt x="3835" y="5349"/>
                  </a:lnTo>
                  <a:lnTo>
                    <a:pt x="3493" y="5349"/>
                  </a:lnTo>
                  <a:lnTo>
                    <a:pt x="3322" y="5301"/>
                  </a:lnTo>
                  <a:lnTo>
                    <a:pt x="3151" y="5276"/>
                  </a:lnTo>
                  <a:lnTo>
                    <a:pt x="3004" y="5203"/>
                  </a:lnTo>
                  <a:lnTo>
                    <a:pt x="2858" y="5154"/>
                  </a:lnTo>
                  <a:lnTo>
                    <a:pt x="2711" y="5056"/>
                  </a:lnTo>
                  <a:lnTo>
                    <a:pt x="2589" y="4959"/>
                  </a:lnTo>
                  <a:lnTo>
                    <a:pt x="2467" y="4861"/>
                  </a:lnTo>
                  <a:lnTo>
                    <a:pt x="2345" y="4739"/>
                  </a:lnTo>
                  <a:lnTo>
                    <a:pt x="2247" y="4592"/>
                  </a:lnTo>
                  <a:lnTo>
                    <a:pt x="2174" y="4446"/>
                  </a:lnTo>
                  <a:lnTo>
                    <a:pt x="2101" y="4299"/>
                  </a:lnTo>
                  <a:lnTo>
                    <a:pt x="2027" y="4153"/>
                  </a:lnTo>
                  <a:lnTo>
                    <a:pt x="2003" y="3982"/>
                  </a:lnTo>
                  <a:lnTo>
                    <a:pt x="1979" y="3811"/>
                  </a:lnTo>
                  <a:lnTo>
                    <a:pt x="1954" y="3640"/>
                  </a:lnTo>
                  <a:lnTo>
                    <a:pt x="1979" y="3469"/>
                  </a:lnTo>
                  <a:lnTo>
                    <a:pt x="2003" y="3298"/>
                  </a:lnTo>
                  <a:lnTo>
                    <a:pt x="2027" y="3151"/>
                  </a:lnTo>
                  <a:lnTo>
                    <a:pt x="2101" y="2980"/>
                  </a:lnTo>
                  <a:lnTo>
                    <a:pt x="2174" y="2834"/>
                  </a:lnTo>
                  <a:lnTo>
                    <a:pt x="2247" y="2687"/>
                  </a:lnTo>
                  <a:lnTo>
                    <a:pt x="2345" y="2565"/>
                  </a:lnTo>
                  <a:lnTo>
                    <a:pt x="2467" y="2443"/>
                  </a:lnTo>
                  <a:lnTo>
                    <a:pt x="2589" y="2345"/>
                  </a:lnTo>
                  <a:lnTo>
                    <a:pt x="2711" y="2248"/>
                  </a:lnTo>
                  <a:lnTo>
                    <a:pt x="2858" y="2150"/>
                  </a:lnTo>
                  <a:lnTo>
                    <a:pt x="3004" y="2077"/>
                  </a:lnTo>
                  <a:lnTo>
                    <a:pt x="3151" y="2028"/>
                  </a:lnTo>
                  <a:lnTo>
                    <a:pt x="3322" y="1979"/>
                  </a:lnTo>
                  <a:lnTo>
                    <a:pt x="3493" y="1955"/>
                  </a:lnTo>
                  <a:lnTo>
                    <a:pt x="3664" y="1955"/>
                  </a:lnTo>
                  <a:lnTo>
                    <a:pt x="3957" y="1979"/>
                  </a:lnTo>
                  <a:lnTo>
                    <a:pt x="5447" y="465"/>
                  </a:lnTo>
                  <a:lnTo>
                    <a:pt x="5056" y="269"/>
                  </a:lnTo>
                  <a:lnTo>
                    <a:pt x="4836" y="196"/>
                  </a:lnTo>
                  <a:lnTo>
                    <a:pt x="4616" y="123"/>
                  </a:lnTo>
                  <a:lnTo>
                    <a:pt x="4372" y="74"/>
                  </a:lnTo>
                  <a:lnTo>
                    <a:pt x="4152" y="25"/>
                  </a:lnTo>
                  <a:lnTo>
                    <a:pt x="390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0"/>
            <p:cNvSpPr/>
            <p:nvPr/>
          </p:nvSpPr>
          <p:spPr>
            <a:xfrm>
              <a:off x="5981175" y="2005125"/>
              <a:ext cx="75125" cy="70850"/>
            </a:xfrm>
            <a:custGeom>
              <a:avLst/>
              <a:gdLst/>
              <a:ahLst/>
              <a:cxnLst/>
              <a:rect l="l" t="t" r="r" b="b"/>
              <a:pathLst>
                <a:path w="3005" h="2834" extrusionOk="0">
                  <a:moveTo>
                    <a:pt x="1466" y="0"/>
                  </a:moveTo>
                  <a:lnTo>
                    <a:pt x="294" y="1173"/>
                  </a:lnTo>
                  <a:lnTo>
                    <a:pt x="172" y="1319"/>
                  </a:lnTo>
                  <a:lnTo>
                    <a:pt x="74" y="1490"/>
                  </a:lnTo>
                  <a:lnTo>
                    <a:pt x="25" y="1661"/>
                  </a:lnTo>
                  <a:lnTo>
                    <a:pt x="1" y="1857"/>
                  </a:lnTo>
                  <a:lnTo>
                    <a:pt x="25" y="2052"/>
                  </a:lnTo>
                  <a:lnTo>
                    <a:pt x="74" y="2223"/>
                  </a:lnTo>
                  <a:lnTo>
                    <a:pt x="172" y="2394"/>
                  </a:lnTo>
                  <a:lnTo>
                    <a:pt x="294" y="2540"/>
                  </a:lnTo>
                  <a:lnTo>
                    <a:pt x="440" y="2663"/>
                  </a:lnTo>
                  <a:lnTo>
                    <a:pt x="611" y="2760"/>
                  </a:lnTo>
                  <a:lnTo>
                    <a:pt x="807" y="2809"/>
                  </a:lnTo>
                  <a:lnTo>
                    <a:pt x="978" y="2833"/>
                  </a:lnTo>
                  <a:lnTo>
                    <a:pt x="1173" y="2809"/>
                  </a:lnTo>
                  <a:lnTo>
                    <a:pt x="1344" y="2760"/>
                  </a:lnTo>
                  <a:lnTo>
                    <a:pt x="1515" y="2663"/>
                  </a:lnTo>
                  <a:lnTo>
                    <a:pt x="1686" y="2540"/>
                  </a:lnTo>
                  <a:lnTo>
                    <a:pt x="2858" y="1368"/>
                  </a:lnTo>
                  <a:lnTo>
                    <a:pt x="3005" y="1197"/>
                  </a:lnTo>
                  <a:lnTo>
                    <a:pt x="2590" y="928"/>
                  </a:lnTo>
                  <a:lnTo>
                    <a:pt x="2199" y="635"/>
                  </a:lnTo>
                  <a:lnTo>
                    <a:pt x="1808" y="342"/>
                  </a:lnTo>
                  <a:lnTo>
                    <a:pt x="14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0"/>
            <p:cNvSpPr/>
            <p:nvPr/>
          </p:nvSpPr>
          <p:spPr>
            <a:xfrm>
              <a:off x="6263875" y="2005125"/>
              <a:ext cx="74525" cy="70850"/>
            </a:xfrm>
            <a:custGeom>
              <a:avLst/>
              <a:gdLst/>
              <a:ahLst/>
              <a:cxnLst/>
              <a:rect l="l" t="t" r="r" b="b"/>
              <a:pathLst>
                <a:path w="2981" h="2834" extrusionOk="0">
                  <a:moveTo>
                    <a:pt x="1539" y="0"/>
                  </a:moveTo>
                  <a:lnTo>
                    <a:pt x="1173" y="342"/>
                  </a:lnTo>
                  <a:lnTo>
                    <a:pt x="807" y="635"/>
                  </a:lnTo>
                  <a:lnTo>
                    <a:pt x="416" y="928"/>
                  </a:lnTo>
                  <a:lnTo>
                    <a:pt x="1" y="1197"/>
                  </a:lnTo>
                  <a:lnTo>
                    <a:pt x="123" y="1368"/>
                  </a:lnTo>
                  <a:lnTo>
                    <a:pt x="1319" y="2540"/>
                  </a:lnTo>
                  <a:lnTo>
                    <a:pt x="1466" y="2663"/>
                  </a:lnTo>
                  <a:lnTo>
                    <a:pt x="1637" y="2760"/>
                  </a:lnTo>
                  <a:lnTo>
                    <a:pt x="1832" y="2809"/>
                  </a:lnTo>
                  <a:lnTo>
                    <a:pt x="2003" y="2833"/>
                  </a:lnTo>
                  <a:lnTo>
                    <a:pt x="2199" y="2809"/>
                  </a:lnTo>
                  <a:lnTo>
                    <a:pt x="2370" y="2760"/>
                  </a:lnTo>
                  <a:lnTo>
                    <a:pt x="2541" y="2663"/>
                  </a:lnTo>
                  <a:lnTo>
                    <a:pt x="2712" y="2540"/>
                  </a:lnTo>
                  <a:lnTo>
                    <a:pt x="2834" y="2394"/>
                  </a:lnTo>
                  <a:lnTo>
                    <a:pt x="2931" y="2223"/>
                  </a:lnTo>
                  <a:lnTo>
                    <a:pt x="2980" y="2052"/>
                  </a:lnTo>
                  <a:lnTo>
                    <a:pt x="2980" y="1857"/>
                  </a:lnTo>
                  <a:lnTo>
                    <a:pt x="2980" y="1661"/>
                  </a:lnTo>
                  <a:lnTo>
                    <a:pt x="2931" y="1490"/>
                  </a:lnTo>
                  <a:lnTo>
                    <a:pt x="2834" y="1319"/>
                  </a:lnTo>
                  <a:lnTo>
                    <a:pt x="2712" y="1173"/>
                  </a:lnTo>
                  <a:lnTo>
                    <a:pt x="153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0"/>
            <p:cNvSpPr/>
            <p:nvPr/>
          </p:nvSpPr>
          <p:spPr>
            <a:xfrm>
              <a:off x="6147875" y="1619250"/>
              <a:ext cx="251575" cy="255850"/>
            </a:xfrm>
            <a:custGeom>
              <a:avLst/>
              <a:gdLst/>
              <a:ahLst/>
              <a:cxnLst/>
              <a:rect l="l" t="t" r="r" b="b"/>
              <a:pathLst>
                <a:path w="10063" h="10234" extrusionOk="0">
                  <a:moveTo>
                    <a:pt x="7352" y="0"/>
                  </a:moveTo>
                  <a:lnTo>
                    <a:pt x="7254" y="24"/>
                  </a:lnTo>
                  <a:lnTo>
                    <a:pt x="7181" y="73"/>
                  </a:lnTo>
                  <a:lnTo>
                    <a:pt x="7083" y="147"/>
                  </a:lnTo>
                  <a:lnTo>
                    <a:pt x="5447" y="1758"/>
                  </a:lnTo>
                  <a:lnTo>
                    <a:pt x="5373" y="1856"/>
                  </a:lnTo>
                  <a:lnTo>
                    <a:pt x="5300" y="1978"/>
                  </a:lnTo>
                  <a:lnTo>
                    <a:pt x="5227" y="2125"/>
                  </a:lnTo>
                  <a:lnTo>
                    <a:pt x="5178" y="2247"/>
                  </a:lnTo>
                  <a:lnTo>
                    <a:pt x="5154" y="2393"/>
                  </a:lnTo>
                  <a:lnTo>
                    <a:pt x="5129" y="2540"/>
                  </a:lnTo>
                  <a:lnTo>
                    <a:pt x="5129" y="2687"/>
                  </a:lnTo>
                  <a:lnTo>
                    <a:pt x="5129" y="2809"/>
                  </a:lnTo>
                  <a:lnTo>
                    <a:pt x="5349" y="3981"/>
                  </a:lnTo>
                  <a:lnTo>
                    <a:pt x="5398" y="4152"/>
                  </a:lnTo>
                  <a:lnTo>
                    <a:pt x="147" y="9403"/>
                  </a:lnTo>
                  <a:lnTo>
                    <a:pt x="74" y="9476"/>
                  </a:lnTo>
                  <a:lnTo>
                    <a:pt x="25" y="9574"/>
                  </a:lnTo>
                  <a:lnTo>
                    <a:pt x="0" y="9672"/>
                  </a:lnTo>
                  <a:lnTo>
                    <a:pt x="0" y="9745"/>
                  </a:lnTo>
                  <a:lnTo>
                    <a:pt x="0" y="9843"/>
                  </a:lnTo>
                  <a:lnTo>
                    <a:pt x="25" y="9940"/>
                  </a:lnTo>
                  <a:lnTo>
                    <a:pt x="74" y="10013"/>
                  </a:lnTo>
                  <a:lnTo>
                    <a:pt x="147" y="10087"/>
                  </a:lnTo>
                  <a:lnTo>
                    <a:pt x="220" y="10160"/>
                  </a:lnTo>
                  <a:lnTo>
                    <a:pt x="293" y="10209"/>
                  </a:lnTo>
                  <a:lnTo>
                    <a:pt x="391" y="10233"/>
                  </a:lnTo>
                  <a:lnTo>
                    <a:pt x="586" y="10233"/>
                  </a:lnTo>
                  <a:lnTo>
                    <a:pt x="660" y="10209"/>
                  </a:lnTo>
                  <a:lnTo>
                    <a:pt x="757" y="10160"/>
                  </a:lnTo>
                  <a:lnTo>
                    <a:pt x="831" y="10087"/>
                  </a:lnTo>
                  <a:lnTo>
                    <a:pt x="6204" y="4738"/>
                  </a:lnTo>
                  <a:lnTo>
                    <a:pt x="7254" y="4909"/>
                  </a:lnTo>
                  <a:lnTo>
                    <a:pt x="7376" y="4933"/>
                  </a:lnTo>
                  <a:lnTo>
                    <a:pt x="7523" y="4933"/>
                  </a:lnTo>
                  <a:lnTo>
                    <a:pt x="7645" y="4909"/>
                  </a:lnTo>
                  <a:lnTo>
                    <a:pt x="7791" y="4860"/>
                  </a:lnTo>
                  <a:lnTo>
                    <a:pt x="7938" y="4811"/>
                  </a:lnTo>
                  <a:lnTo>
                    <a:pt x="8060" y="4763"/>
                  </a:lnTo>
                  <a:lnTo>
                    <a:pt x="8182" y="4689"/>
                  </a:lnTo>
                  <a:lnTo>
                    <a:pt x="8280" y="4592"/>
                  </a:lnTo>
                  <a:lnTo>
                    <a:pt x="9916" y="2955"/>
                  </a:lnTo>
                  <a:lnTo>
                    <a:pt x="9989" y="2882"/>
                  </a:lnTo>
                  <a:lnTo>
                    <a:pt x="10038" y="2784"/>
                  </a:lnTo>
                  <a:lnTo>
                    <a:pt x="10063" y="2711"/>
                  </a:lnTo>
                  <a:lnTo>
                    <a:pt x="10038" y="2613"/>
                  </a:lnTo>
                  <a:lnTo>
                    <a:pt x="10014" y="2564"/>
                  </a:lnTo>
                  <a:lnTo>
                    <a:pt x="9940" y="2491"/>
                  </a:lnTo>
                  <a:lnTo>
                    <a:pt x="9843" y="2442"/>
                  </a:lnTo>
                  <a:lnTo>
                    <a:pt x="9745" y="2418"/>
                  </a:lnTo>
                  <a:lnTo>
                    <a:pt x="8695" y="2223"/>
                  </a:lnTo>
                  <a:lnTo>
                    <a:pt x="9721" y="1197"/>
                  </a:lnTo>
                  <a:lnTo>
                    <a:pt x="9794" y="1123"/>
                  </a:lnTo>
                  <a:lnTo>
                    <a:pt x="9843" y="1026"/>
                  </a:lnTo>
                  <a:lnTo>
                    <a:pt x="9867" y="953"/>
                  </a:lnTo>
                  <a:lnTo>
                    <a:pt x="9867" y="855"/>
                  </a:lnTo>
                  <a:lnTo>
                    <a:pt x="9867" y="757"/>
                  </a:lnTo>
                  <a:lnTo>
                    <a:pt x="9843" y="659"/>
                  </a:lnTo>
                  <a:lnTo>
                    <a:pt x="9794" y="586"/>
                  </a:lnTo>
                  <a:lnTo>
                    <a:pt x="9721" y="513"/>
                  </a:lnTo>
                  <a:lnTo>
                    <a:pt x="9647" y="440"/>
                  </a:lnTo>
                  <a:lnTo>
                    <a:pt x="9574" y="391"/>
                  </a:lnTo>
                  <a:lnTo>
                    <a:pt x="9476" y="366"/>
                  </a:lnTo>
                  <a:lnTo>
                    <a:pt x="9281" y="366"/>
                  </a:lnTo>
                  <a:lnTo>
                    <a:pt x="9208" y="391"/>
                  </a:lnTo>
                  <a:lnTo>
                    <a:pt x="9110" y="440"/>
                  </a:lnTo>
                  <a:lnTo>
                    <a:pt x="9037" y="513"/>
                  </a:lnTo>
                  <a:lnTo>
                    <a:pt x="7889" y="1661"/>
                  </a:lnTo>
                  <a:lnTo>
                    <a:pt x="7840" y="1490"/>
                  </a:lnTo>
                  <a:lnTo>
                    <a:pt x="7620" y="318"/>
                  </a:lnTo>
                  <a:lnTo>
                    <a:pt x="7596" y="195"/>
                  </a:lnTo>
                  <a:lnTo>
                    <a:pt x="7547" y="98"/>
                  </a:lnTo>
                  <a:lnTo>
                    <a:pt x="7498" y="49"/>
                  </a:lnTo>
                  <a:lnTo>
                    <a:pt x="742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9" name="Google Shape;639;p30"/>
          <p:cNvSpPr/>
          <p:nvPr/>
        </p:nvSpPr>
        <p:spPr>
          <a:xfrm>
            <a:off x="928662" y="3143254"/>
            <a:ext cx="414053" cy="436530"/>
          </a:xfrm>
          <a:custGeom>
            <a:avLst/>
            <a:gdLst/>
            <a:ahLst/>
            <a:cxnLst/>
            <a:rect l="l" t="t" r="r" b="b"/>
            <a:pathLst>
              <a:path w="15290" h="16120" extrusionOk="0">
                <a:moveTo>
                  <a:pt x="7645" y="1"/>
                </a:moveTo>
                <a:lnTo>
                  <a:pt x="7303" y="25"/>
                </a:lnTo>
                <a:lnTo>
                  <a:pt x="7010" y="98"/>
                </a:lnTo>
                <a:lnTo>
                  <a:pt x="6766" y="172"/>
                </a:lnTo>
                <a:lnTo>
                  <a:pt x="6546" y="294"/>
                </a:lnTo>
                <a:lnTo>
                  <a:pt x="6351" y="391"/>
                </a:lnTo>
                <a:lnTo>
                  <a:pt x="6204" y="538"/>
                </a:lnTo>
                <a:lnTo>
                  <a:pt x="6058" y="660"/>
                </a:lnTo>
                <a:lnTo>
                  <a:pt x="5960" y="782"/>
                </a:lnTo>
                <a:lnTo>
                  <a:pt x="5569" y="856"/>
                </a:lnTo>
                <a:lnTo>
                  <a:pt x="5203" y="978"/>
                </a:lnTo>
                <a:lnTo>
                  <a:pt x="4885" y="1149"/>
                </a:lnTo>
                <a:lnTo>
                  <a:pt x="4617" y="1320"/>
                </a:lnTo>
                <a:lnTo>
                  <a:pt x="4372" y="1539"/>
                </a:lnTo>
                <a:lnTo>
                  <a:pt x="4177" y="1759"/>
                </a:lnTo>
                <a:lnTo>
                  <a:pt x="4030" y="2028"/>
                </a:lnTo>
                <a:lnTo>
                  <a:pt x="3908" y="2296"/>
                </a:lnTo>
                <a:lnTo>
                  <a:pt x="3811" y="2565"/>
                </a:lnTo>
                <a:lnTo>
                  <a:pt x="3737" y="2834"/>
                </a:lnTo>
                <a:lnTo>
                  <a:pt x="3689" y="3127"/>
                </a:lnTo>
                <a:lnTo>
                  <a:pt x="3640" y="3420"/>
                </a:lnTo>
                <a:lnTo>
                  <a:pt x="3640" y="3713"/>
                </a:lnTo>
                <a:lnTo>
                  <a:pt x="3640" y="3982"/>
                </a:lnTo>
                <a:lnTo>
                  <a:pt x="3689" y="4495"/>
                </a:lnTo>
                <a:lnTo>
                  <a:pt x="3689" y="4519"/>
                </a:lnTo>
                <a:lnTo>
                  <a:pt x="3566" y="4568"/>
                </a:lnTo>
                <a:lnTo>
                  <a:pt x="3469" y="4666"/>
                </a:lnTo>
                <a:lnTo>
                  <a:pt x="3395" y="4812"/>
                </a:lnTo>
                <a:lnTo>
                  <a:pt x="3322" y="4983"/>
                </a:lnTo>
                <a:lnTo>
                  <a:pt x="3273" y="5178"/>
                </a:lnTo>
                <a:lnTo>
                  <a:pt x="3249" y="5398"/>
                </a:lnTo>
                <a:lnTo>
                  <a:pt x="3224" y="5642"/>
                </a:lnTo>
                <a:lnTo>
                  <a:pt x="3249" y="5887"/>
                </a:lnTo>
                <a:lnTo>
                  <a:pt x="3298" y="6155"/>
                </a:lnTo>
                <a:lnTo>
                  <a:pt x="3347" y="6400"/>
                </a:lnTo>
                <a:lnTo>
                  <a:pt x="3444" y="6619"/>
                </a:lnTo>
                <a:lnTo>
                  <a:pt x="3542" y="6790"/>
                </a:lnTo>
                <a:lnTo>
                  <a:pt x="3640" y="6961"/>
                </a:lnTo>
                <a:lnTo>
                  <a:pt x="3762" y="7059"/>
                </a:lnTo>
                <a:lnTo>
                  <a:pt x="3884" y="7132"/>
                </a:lnTo>
                <a:lnTo>
                  <a:pt x="4030" y="7132"/>
                </a:lnTo>
                <a:lnTo>
                  <a:pt x="4104" y="7108"/>
                </a:lnTo>
                <a:lnTo>
                  <a:pt x="4275" y="7523"/>
                </a:lnTo>
                <a:lnTo>
                  <a:pt x="4494" y="7889"/>
                </a:lnTo>
                <a:lnTo>
                  <a:pt x="4714" y="8256"/>
                </a:lnTo>
                <a:lnTo>
                  <a:pt x="4983" y="8598"/>
                </a:lnTo>
                <a:lnTo>
                  <a:pt x="5252" y="8891"/>
                </a:lnTo>
                <a:lnTo>
                  <a:pt x="5545" y="9159"/>
                </a:lnTo>
                <a:lnTo>
                  <a:pt x="5862" y="9404"/>
                </a:lnTo>
                <a:lnTo>
                  <a:pt x="6180" y="9623"/>
                </a:lnTo>
                <a:lnTo>
                  <a:pt x="6180" y="10698"/>
                </a:lnTo>
                <a:lnTo>
                  <a:pt x="5667" y="10747"/>
                </a:lnTo>
                <a:lnTo>
                  <a:pt x="5081" y="10845"/>
                </a:lnTo>
                <a:lnTo>
                  <a:pt x="4519" y="10967"/>
                </a:lnTo>
                <a:lnTo>
                  <a:pt x="3957" y="11089"/>
                </a:lnTo>
                <a:lnTo>
                  <a:pt x="3420" y="11260"/>
                </a:lnTo>
                <a:lnTo>
                  <a:pt x="2931" y="11455"/>
                </a:lnTo>
                <a:lnTo>
                  <a:pt x="2467" y="11675"/>
                </a:lnTo>
                <a:lnTo>
                  <a:pt x="2028" y="11919"/>
                </a:lnTo>
                <a:lnTo>
                  <a:pt x="1637" y="12188"/>
                </a:lnTo>
                <a:lnTo>
                  <a:pt x="1271" y="12456"/>
                </a:lnTo>
                <a:lnTo>
                  <a:pt x="953" y="12774"/>
                </a:lnTo>
                <a:lnTo>
                  <a:pt x="684" y="13116"/>
                </a:lnTo>
                <a:lnTo>
                  <a:pt x="440" y="13458"/>
                </a:lnTo>
                <a:lnTo>
                  <a:pt x="269" y="13849"/>
                </a:lnTo>
                <a:lnTo>
                  <a:pt x="123" y="14239"/>
                </a:lnTo>
                <a:lnTo>
                  <a:pt x="49" y="14679"/>
                </a:lnTo>
                <a:lnTo>
                  <a:pt x="1" y="15119"/>
                </a:lnTo>
                <a:lnTo>
                  <a:pt x="49" y="15167"/>
                </a:lnTo>
                <a:lnTo>
                  <a:pt x="245" y="15265"/>
                </a:lnTo>
                <a:lnTo>
                  <a:pt x="416" y="15338"/>
                </a:lnTo>
                <a:lnTo>
                  <a:pt x="636" y="15436"/>
                </a:lnTo>
                <a:lnTo>
                  <a:pt x="904" y="15534"/>
                </a:lnTo>
                <a:lnTo>
                  <a:pt x="1271" y="15607"/>
                </a:lnTo>
                <a:lnTo>
                  <a:pt x="1710" y="15705"/>
                </a:lnTo>
                <a:lnTo>
                  <a:pt x="2223" y="15802"/>
                </a:lnTo>
                <a:lnTo>
                  <a:pt x="2834" y="15876"/>
                </a:lnTo>
                <a:lnTo>
                  <a:pt x="3566" y="15973"/>
                </a:lnTo>
                <a:lnTo>
                  <a:pt x="4397" y="16022"/>
                </a:lnTo>
                <a:lnTo>
                  <a:pt x="5325" y="16071"/>
                </a:lnTo>
                <a:lnTo>
                  <a:pt x="6399" y="16096"/>
                </a:lnTo>
                <a:lnTo>
                  <a:pt x="7621" y="16120"/>
                </a:lnTo>
                <a:lnTo>
                  <a:pt x="8817" y="16096"/>
                </a:lnTo>
                <a:lnTo>
                  <a:pt x="9892" y="16071"/>
                </a:lnTo>
                <a:lnTo>
                  <a:pt x="10844" y="16022"/>
                </a:lnTo>
                <a:lnTo>
                  <a:pt x="11675" y="15973"/>
                </a:lnTo>
                <a:lnTo>
                  <a:pt x="12408" y="15876"/>
                </a:lnTo>
                <a:lnTo>
                  <a:pt x="13018" y="15802"/>
                </a:lnTo>
                <a:lnTo>
                  <a:pt x="13555" y="15705"/>
                </a:lnTo>
                <a:lnTo>
                  <a:pt x="13995" y="15607"/>
                </a:lnTo>
                <a:lnTo>
                  <a:pt x="14361" y="15534"/>
                </a:lnTo>
                <a:lnTo>
                  <a:pt x="14654" y="15436"/>
                </a:lnTo>
                <a:lnTo>
                  <a:pt x="14874" y="15338"/>
                </a:lnTo>
                <a:lnTo>
                  <a:pt x="15045" y="15265"/>
                </a:lnTo>
                <a:lnTo>
                  <a:pt x="15216" y="15167"/>
                </a:lnTo>
                <a:lnTo>
                  <a:pt x="15289" y="15119"/>
                </a:lnTo>
                <a:lnTo>
                  <a:pt x="15241" y="14655"/>
                </a:lnTo>
                <a:lnTo>
                  <a:pt x="15167" y="14215"/>
                </a:lnTo>
                <a:lnTo>
                  <a:pt x="15045" y="13800"/>
                </a:lnTo>
                <a:lnTo>
                  <a:pt x="14874" y="13409"/>
                </a:lnTo>
                <a:lnTo>
                  <a:pt x="14630" y="13043"/>
                </a:lnTo>
                <a:lnTo>
                  <a:pt x="14361" y="12701"/>
                </a:lnTo>
                <a:lnTo>
                  <a:pt x="14044" y="12408"/>
                </a:lnTo>
                <a:lnTo>
                  <a:pt x="13678" y="12115"/>
                </a:lnTo>
                <a:lnTo>
                  <a:pt x="13287" y="11846"/>
                </a:lnTo>
                <a:lnTo>
                  <a:pt x="12847" y="11626"/>
                </a:lnTo>
                <a:lnTo>
                  <a:pt x="12359" y="11406"/>
                </a:lnTo>
                <a:lnTo>
                  <a:pt x="11846" y="11235"/>
                </a:lnTo>
                <a:lnTo>
                  <a:pt x="11284" y="11064"/>
                </a:lnTo>
                <a:lnTo>
                  <a:pt x="10698" y="10942"/>
                </a:lnTo>
                <a:lnTo>
                  <a:pt x="10063" y="10820"/>
                </a:lnTo>
                <a:lnTo>
                  <a:pt x="9428" y="10747"/>
                </a:lnTo>
                <a:lnTo>
                  <a:pt x="9110" y="10722"/>
                </a:lnTo>
                <a:lnTo>
                  <a:pt x="9110" y="9623"/>
                </a:lnTo>
                <a:lnTo>
                  <a:pt x="9428" y="9404"/>
                </a:lnTo>
                <a:lnTo>
                  <a:pt x="9745" y="9159"/>
                </a:lnTo>
                <a:lnTo>
                  <a:pt x="10039" y="8891"/>
                </a:lnTo>
                <a:lnTo>
                  <a:pt x="10332" y="8598"/>
                </a:lnTo>
                <a:lnTo>
                  <a:pt x="10576" y="8256"/>
                </a:lnTo>
                <a:lnTo>
                  <a:pt x="10796" y="7889"/>
                </a:lnTo>
                <a:lnTo>
                  <a:pt x="11015" y="7523"/>
                </a:lnTo>
                <a:lnTo>
                  <a:pt x="11186" y="7108"/>
                </a:lnTo>
                <a:lnTo>
                  <a:pt x="11260" y="7132"/>
                </a:lnTo>
                <a:lnTo>
                  <a:pt x="11406" y="7132"/>
                </a:lnTo>
                <a:lnTo>
                  <a:pt x="11528" y="7059"/>
                </a:lnTo>
                <a:lnTo>
                  <a:pt x="11650" y="6961"/>
                </a:lnTo>
                <a:lnTo>
                  <a:pt x="11748" y="6790"/>
                </a:lnTo>
                <a:lnTo>
                  <a:pt x="11846" y="6619"/>
                </a:lnTo>
                <a:lnTo>
                  <a:pt x="11944" y="6400"/>
                </a:lnTo>
                <a:lnTo>
                  <a:pt x="11992" y="6155"/>
                </a:lnTo>
                <a:lnTo>
                  <a:pt x="12041" y="5887"/>
                </a:lnTo>
                <a:lnTo>
                  <a:pt x="12066" y="5642"/>
                </a:lnTo>
                <a:lnTo>
                  <a:pt x="12041" y="5398"/>
                </a:lnTo>
                <a:lnTo>
                  <a:pt x="12017" y="5203"/>
                </a:lnTo>
                <a:lnTo>
                  <a:pt x="11968" y="5007"/>
                </a:lnTo>
                <a:lnTo>
                  <a:pt x="11919" y="4836"/>
                </a:lnTo>
                <a:lnTo>
                  <a:pt x="11846" y="4690"/>
                </a:lnTo>
                <a:lnTo>
                  <a:pt x="11748" y="4592"/>
                </a:lnTo>
                <a:lnTo>
                  <a:pt x="11626" y="4519"/>
                </a:lnTo>
                <a:lnTo>
                  <a:pt x="11699" y="4153"/>
                </a:lnTo>
                <a:lnTo>
                  <a:pt x="11724" y="3811"/>
                </a:lnTo>
                <a:lnTo>
                  <a:pt x="11724" y="3493"/>
                </a:lnTo>
                <a:lnTo>
                  <a:pt x="11724" y="3200"/>
                </a:lnTo>
                <a:lnTo>
                  <a:pt x="11699" y="2907"/>
                </a:lnTo>
                <a:lnTo>
                  <a:pt x="11650" y="2638"/>
                </a:lnTo>
                <a:lnTo>
                  <a:pt x="11577" y="2394"/>
                </a:lnTo>
                <a:lnTo>
                  <a:pt x="11504" y="2150"/>
                </a:lnTo>
                <a:lnTo>
                  <a:pt x="11406" y="1930"/>
                </a:lnTo>
                <a:lnTo>
                  <a:pt x="11309" y="1710"/>
                </a:lnTo>
                <a:lnTo>
                  <a:pt x="11186" y="1515"/>
                </a:lnTo>
                <a:lnTo>
                  <a:pt x="11040" y="1344"/>
                </a:lnTo>
                <a:lnTo>
                  <a:pt x="10893" y="1173"/>
                </a:lnTo>
                <a:lnTo>
                  <a:pt x="10747" y="1026"/>
                </a:lnTo>
                <a:lnTo>
                  <a:pt x="10429" y="758"/>
                </a:lnTo>
                <a:lnTo>
                  <a:pt x="10063" y="562"/>
                </a:lnTo>
                <a:lnTo>
                  <a:pt x="9697" y="367"/>
                </a:lnTo>
                <a:lnTo>
                  <a:pt x="9330" y="245"/>
                </a:lnTo>
                <a:lnTo>
                  <a:pt x="8964" y="147"/>
                </a:lnTo>
                <a:lnTo>
                  <a:pt x="8598" y="74"/>
                </a:lnTo>
                <a:lnTo>
                  <a:pt x="8256" y="25"/>
                </a:lnTo>
                <a:lnTo>
                  <a:pt x="793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0"/>
          <p:cNvSpPr/>
          <p:nvPr/>
        </p:nvSpPr>
        <p:spPr>
          <a:xfrm>
            <a:off x="5786446" y="3071816"/>
            <a:ext cx="464307" cy="464283"/>
          </a:xfrm>
          <a:custGeom>
            <a:avLst/>
            <a:gdLst/>
            <a:ahLst/>
            <a:cxnLst/>
            <a:rect l="l" t="t" r="r" b="b"/>
            <a:pathLst>
              <a:path w="18758" h="18757" extrusionOk="0">
                <a:moveTo>
                  <a:pt x="10039" y="2467"/>
                </a:moveTo>
                <a:lnTo>
                  <a:pt x="10380" y="2491"/>
                </a:lnTo>
                <a:lnTo>
                  <a:pt x="10674" y="2516"/>
                </a:lnTo>
                <a:lnTo>
                  <a:pt x="10869" y="2540"/>
                </a:lnTo>
                <a:lnTo>
                  <a:pt x="10967" y="2564"/>
                </a:lnTo>
                <a:lnTo>
                  <a:pt x="10991" y="2589"/>
                </a:lnTo>
                <a:lnTo>
                  <a:pt x="10967" y="2638"/>
                </a:lnTo>
                <a:lnTo>
                  <a:pt x="10893" y="2784"/>
                </a:lnTo>
                <a:lnTo>
                  <a:pt x="10771" y="2955"/>
                </a:lnTo>
                <a:lnTo>
                  <a:pt x="10600" y="3151"/>
                </a:lnTo>
                <a:lnTo>
                  <a:pt x="10405" y="3322"/>
                </a:lnTo>
                <a:lnTo>
                  <a:pt x="10209" y="3468"/>
                </a:lnTo>
                <a:lnTo>
                  <a:pt x="10039" y="3590"/>
                </a:lnTo>
                <a:lnTo>
                  <a:pt x="9941" y="3615"/>
                </a:lnTo>
                <a:lnTo>
                  <a:pt x="9843" y="3639"/>
                </a:lnTo>
                <a:lnTo>
                  <a:pt x="9745" y="3663"/>
                </a:lnTo>
                <a:lnTo>
                  <a:pt x="9648" y="3737"/>
                </a:lnTo>
                <a:lnTo>
                  <a:pt x="9550" y="3810"/>
                </a:lnTo>
                <a:lnTo>
                  <a:pt x="9452" y="3883"/>
                </a:lnTo>
                <a:lnTo>
                  <a:pt x="9355" y="3957"/>
                </a:lnTo>
                <a:lnTo>
                  <a:pt x="9257" y="3981"/>
                </a:lnTo>
                <a:lnTo>
                  <a:pt x="9159" y="4005"/>
                </a:lnTo>
                <a:lnTo>
                  <a:pt x="9086" y="4005"/>
                </a:lnTo>
                <a:lnTo>
                  <a:pt x="8988" y="4054"/>
                </a:lnTo>
                <a:lnTo>
                  <a:pt x="8866" y="4128"/>
                </a:lnTo>
                <a:lnTo>
                  <a:pt x="8793" y="4201"/>
                </a:lnTo>
                <a:lnTo>
                  <a:pt x="8695" y="4274"/>
                </a:lnTo>
                <a:lnTo>
                  <a:pt x="8598" y="4323"/>
                </a:lnTo>
                <a:lnTo>
                  <a:pt x="8500" y="4372"/>
                </a:lnTo>
                <a:lnTo>
                  <a:pt x="8304" y="4372"/>
                </a:lnTo>
                <a:lnTo>
                  <a:pt x="8207" y="4323"/>
                </a:lnTo>
                <a:lnTo>
                  <a:pt x="8109" y="4274"/>
                </a:lnTo>
                <a:lnTo>
                  <a:pt x="8036" y="4201"/>
                </a:lnTo>
                <a:lnTo>
                  <a:pt x="7963" y="4103"/>
                </a:lnTo>
                <a:lnTo>
                  <a:pt x="7938" y="4005"/>
                </a:lnTo>
                <a:lnTo>
                  <a:pt x="7963" y="3908"/>
                </a:lnTo>
                <a:lnTo>
                  <a:pt x="8036" y="3810"/>
                </a:lnTo>
                <a:lnTo>
                  <a:pt x="8109" y="3712"/>
                </a:lnTo>
                <a:lnTo>
                  <a:pt x="8158" y="3615"/>
                </a:lnTo>
                <a:lnTo>
                  <a:pt x="8207" y="3517"/>
                </a:lnTo>
                <a:lnTo>
                  <a:pt x="8207" y="3419"/>
                </a:lnTo>
                <a:lnTo>
                  <a:pt x="8182" y="3273"/>
                </a:lnTo>
                <a:lnTo>
                  <a:pt x="8158" y="3199"/>
                </a:lnTo>
                <a:lnTo>
                  <a:pt x="8109" y="3151"/>
                </a:lnTo>
                <a:lnTo>
                  <a:pt x="8060" y="3102"/>
                </a:lnTo>
                <a:lnTo>
                  <a:pt x="7987" y="3077"/>
                </a:lnTo>
                <a:lnTo>
                  <a:pt x="7840" y="3053"/>
                </a:lnTo>
                <a:lnTo>
                  <a:pt x="7669" y="3028"/>
                </a:lnTo>
                <a:lnTo>
                  <a:pt x="7596" y="2980"/>
                </a:lnTo>
                <a:lnTo>
                  <a:pt x="7547" y="2955"/>
                </a:lnTo>
                <a:lnTo>
                  <a:pt x="7523" y="2906"/>
                </a:lnTo>
                <a:lnTo>
                  <a:pt x="7547" y="2833"/>
                </a:lnTo>
                <a:lnTo>
                  <a:pt x="7572" y="2760"/>
                </a:lnTo>
                <a:lnTo>
                  <a:pt x="7645" y="2662"/>
                </a:lnTo>
                <a:lnTo>
                  <a:pt x="7694" y="2638"/>
                </a:lnTo>
                <a:lnTo>
                  <a:pt x="7792" y="2589"/>
                </a:lnTo>
                <a:lnTo>
                  <a:pt x="8036" y="2540"/>
                </a:lnTo>
                <a:lnTo>
                  <a:pt x="8329" y="2491"/>
                </a:lnTo>
                <a:lnTo>
                  <a:pt x="8671" y="2467"/>
                </a:lnTo>
                <a:close/>
                <a:moveTo>
                  <a:pt x="11455" y="4763"/>
                </a:moveTo>
                <a:lnTo>
                  <a:pt x="11528" y="4787"/>
                </a:lnTo>
                <a:lnTo>
                  <a:pt x="11577" y="4811"/>
                </a:lnTo>
                <a:lnTo>
                  <a:pt x="11626" y="4885"/>
                </a:lnTo>
                <a:lnTo>
                  <a:pt x="11650" y="4958"/>
                </a:lnTo>
                <a:lnTo>
                  <a:pt x="11626" y="5031"/>
                </a:lnTo>
                <a:lnTo>
                  <a:pt x="11577" y="5153"/>
                </a:lnTo>
                <a:lnTo>
                  <a:pt x="11528" y="5251"/>
                </a:lnTo>
                <a:lnTo>
                  <a:pt x="11455" y="5324"/>
                </a:lnTo>
                <a:lnTo>
                  <a:pt x="11357" y="5398"/>
                </a:lnTo>
                <a:lnTo>
                  <a:pt x="11260" y="5471"/>
                </a:lnTo>
                <a:lnTo>
                  <a:pt x="11162" y="5520"/>
                </a:lnTo>
                <a:lnTo>
                  <a:pt x="10991" y="5520"/>
                </a:lnTo>
                <a:lnTo>
                  <a:pt x="10942" y="5471"/>
                </a:lnTo>
                <a:lnTo>
                  <a:pt x="10893" y="5398"/>
                </a:lnTo>
                <a:lnTo>
                  <a:pt x="10869" y="5324"/>
                </a:lnTo>
                <a:lnTo>
                  <a:pt x="10893" y="5251"/>
                </a:lnTo>
                <a:lnTo>
                  <a:pt x="10942" y="5153"/>
                </a:lnTo>
                <a:lnTo>
                  <a:pt x="10991" y="5031"/>
                </a:lnTo>
                <a:lnTo>
                  <a:pt x="11064" y="4958"/>
                </a:lnTo>
                <a:lnTo>
                  <a:pt x="11162" y="4885"/>
                </a:lnTo>
                <a:lnTo>
                  <a:pt x="11260" y="4811"/>
                </a:lnTo>
                <a:lnTo>
                  <a:pt x="11357" y="4787"/>
                </a:lnTo>
                <a:lnTo>
                  <a:pt x="11455" y="4763"/>
                </a:lnTo>
                <a:close/>
                <a:moveTo>
                  <a:pt x="16437" y="12260"/>
                </a:moveTo>
                <a:lnTo>
                  <a:pt x="16511" y="12285"/>
                </a:lnTo>
                <a:lnTo>
                  <a:pt x="16535" y="12334"/>
                </a:lnTo>
                <a:lnTo>
                  <a:pt x="16559" y="12407"/>
                </a:lnTo>
                <a:lnTo>
                  <a:pt x="16584" y="12578"/>
                </a:lnTo>
                <a:lnTo>
                  <a:pt x="16584" y="12651"/>
                </a:lnTo>
                <a:lnTo>
                  <a:pt x="16535" y="12749"/>
                </a:lnTo>
                <a:lnTo>
                  <a:pt x="16486" y="12871"/>
                </a:lnTo>
                <a:lnTo>
                  <a:pt x="16413" y="12944"/>
                </a:lnTo>
                <a:lnTo>
                  <a:pt x="16340" y="13042"/>
                </a:lnTo>
                <a:lnTo>
                  <a:pt x="16266" y="13140"/>
                </a:lnTo>
                <a:lnTo>
                  <a:pt x="16218" y="13237"/>
                </a:lnTo>
                <a:lnTo>
                  <a:pt x="16218" y="13335"/>
                </a:lnTo>
                <a:lnTo>
                  <a:pt x="16193" y="13482"/>
                </a:lnTo>
                <a:lnTo>
                  <a:pt x="16144" y="13555"/>
                </a:lnTo>
                <a:lnTo>
                  <a:pt x="16120" y="13628"/>
                </a:lnTo>
                <a:lnTo>
                  <a:pt x="16071" y="13653"/>
                </a:lnTo>
                <a:lnTo>
                  <a:pt x="15973" y="13653"/>
                </a:lnTo>
                <a:lnTo>
                  <a:pt x="15924" y="13628"/>
                </a:lnTo>
                <a:lnTo>
                  <a:pt x="15900" y="13555"/>
                </a:lnTo>
                <a:lnTo>
                  <a:pt x="15851" y="13433"/>
                </a:lnTo>
                <a:lnTo>
                  <a:pt x="15851" y="13286"/>
                </a:lnTo>
                <a:lnTo>
                  <a:pt x="15827" y="13140"/>
                </a:lnTo>
                <a:lnTo>
                  <a:pt x="15851" y="12969"/>
                </a:lnTo>
                <a:lnTo>
                  <a:pt x="15924" y="12798"/>
                </a:lnTo>
                <a:lnTo>
                  <a:pt x="15998" y="12627"/>
                </a:lnTo>
                <a:lnTo>
                  <a:pt x="16120" y="12480"/>
                </a:lnTo>
                <a:lnTo>
                  <a:pt x="16242" y="12383"/>
                </a:lnTo>
                <a:lnTo>
                  <a:pt x="16340" y="12309"/>
                </a:lnTo>
                <a:lnTo>
                  <a:pt x="16437" y="12260"/>
                </a:lnTo>
                <a:close/>
                <a:moveTo>
                  <a:pt x="13922" y="3615"/>
                </a:moveTo>
                <a:lnTo>
                  <a:pt x="14239" y="3639"/>
                </a:lnTo>
                <a:lnTo>
                  <a:pt x="14483" y="3639"/>
                </a:lnTo>
                <a:lnTo>
                  <a:pt x="14679" y="3688"/>
                </a:lnTo>
                <a:lnTo>
                  <a:pt x="14777" y="3712"/>
                </a:lnTo>
                <a:lnTo>
                  <a:pt x="14825" y="3737"/>
                </a:lnTo>
                <a:lnTo>
                  <a:pt x="14874" y="3761"/>
                </a:lnTo>
                <a:lnTo>
                  <a:pt x="14923" y="3737"/>
                </a:lnTo>
                <a:lnTo>
                  <a:pt x="14972" y="3712"/>
                </a:lnTo>
                <a:lnTo>
                  <a:pt x="15045" y="3688"/>
                </a:lnTo>
                <a:lnTo>
                  <a:pt x="15143" y="3663"/>
                </a:lnTo>
                <a:lnTo>
                  <a:pt x="15485" y="3639"/>
                </a:lnTo>
                <a:lnTo>
                  <a:pt x="15900" y="4103"/>
                </a:lnTo>
                <a:lnTo>
                  <a:pt x="16291" y="4616"/>
                </a:lnTo>
                <a:lnTo>
                  <a:pt x="16633" y="5153"/>
                </a:lnTo>
                <a:lnTo>
                  <a:pt x="16926" y="5715"/>
                </a:lnTo>
                <a:lnTo>
                  <a:pt x="17194" y="6301"/>
                </a:lnTo>
                <a:lnTo>
                  <a:pt x="17390" y="6912"/>
                </a:lnTo>
                <a:lnTo>
                  <a:pt x="17561" y="7547"/>
                </a:lnTo>
                <a:lnTo>
                  <a:pt x="17683" y="8182"/>
                </a:lnTo>
                <a:lnTo>
                  <a:pt x="17414" y="8157"/>
                </a:lnTo>
                <a:lnTo>
                  <a:pt x="17317" y="8133"/>
                </a:lnTo>
                <a:lnTo>
                  <a:pt x="17268" y="8084"/>
                </a:lnTo>
                <a:lnTo>
                  <a:pt x="17219" y="8060"/>
                </a:lnTo>
                <a:lnTo>
                  <a:pt x="17146" y="8035"/>
                </a:lnTo>
                <a:lnTo>
                  <a:pt x="16975" y="8011"/>
                </a:lnTo>
                <a:lnTo>
                  <a:pt x="16877" y="7986"/>
                </a:lnTo>
                <a:lnTo>
                  <a:pt x="16779" y="7938"/>
                </a:lnTo>
                <a:lnTo>
                  <a:pt x="16682" y="7889"/>
                </a:lnTo>
                <a:lnTo>
                  <a:pt x="16584" y="7815"/>
                </a:lnTo>
                <a:lnTo>
                  <a:pt x="16511" y="7742"/>
                </a:lnTo>
                <a:lnTo>
                  <a:pt x="16437" y="7693"/>
                </a:lnTo>
                <a:lnTo>
                  <a:pt x="16364" y="7693"/>
                </a:lnTo>
                <a:lnTo>
                  <a:pt x="16315" y="7718"/>
                </a:lnTo>
                <a:lnTo>
                  <a:pt x="16291" y="7767"/>
                </a:lnTo>
                <a:lnTo>
                  <a:pt x="16291" y="7840"/>
                </a:lnTo>
                <a:lnTo>
                  <a:pt x="16340" y="7913"/>
                </a:lnTo>
                <a:lnTo>
                  <a:pt x="16413" y="8011"/>
                </a:lnTo>
                <a:lnTo>
                  <a:pt x="16486" y="8084"/>
                </a:lnTo>
                <a:lnTo>
                  <a:pt x="16584" y="8133"/>
                </a:lnTo>
                <a:lnTo>
                  <a:pt x="16706" y="8182"/>
                </a:lnTo>
                <a:lnTo>
                  <a:pt x="16779" y="8182"/>
                </a:lnTo>
                <a:lnTo>
                  <a:pt x="16877" y="8206"/>
                </a:lnTo>
                <a:lnTo>
                  <a:pt x="16975" y="8255"/>
                </a:lnTo>
                <a:lnTo>
                  <a:pt x="17072" y="8304"/>
                </a:lnTo>
                <a:lnTo>
                  <a:pt x="17170" y="8377"/>
                </a:lnTo>
                <a:lnTo>
                  <a:pt x="17194" y="8426"/>
                </a:lnTo>
                <a:lnTo>
                  <a:pt x="17219" y="8475"/>
                </a:lnTo>
                <a:lnTo>
                  <a:pt x="17194" y="8621"/>
                </a:lnTo>
                <a:lnTo>
                  <a:pt x="17097" y="8792"/>
                </a:lnTo>
                <a:lnTo>
                  <a:pt x="16975" y="8963"/>
                </a:lnTo>
                <a:lnTo>
                  <a:pt x="16804" y="9110"/>
                </a:lnTo>
                <a:lnTo>
                  <a:pt x="16657" y="9232"/>
                </a:lnTo>
                <a:lnTo>
                  <a:pt x="16511" y="9305"/>
                </a:lnTo>
                <a:lnTo>
                  <a:pt x="16413" y="9330"/>
                </a:lnTo>
                <a:lnTo>
                  <a:pt x="16242" y="9354"/>
                </a:lnTo>
                <a:lnTo>
                  <a:pt x="16169" y="9378"/>
                </a:lnTo>
                <a:lnTo>
                  <a:pt x="16120" y="9427"/>
                </a:lnTo>
                <a:lnTo>
                  <a:pt x="16071" y="9452"/>
                </a:lnTo>
                <a:lnTo>
                  <a:pt x="16022" y="9476"/>
                </a:lnTo>
                <a:lnTo>
                  <a:pt x="15973" y="9452"/>
                </a:lnTo>
                <a:lnTo>
                  <a:pt x="15924" y="9427"/>
                </a:lnTo>
                <a:lnTo>
                  <a:pt x="15900" y="9378"/>
                </a:lnTo>
                <a:lnTo>
                  <a:pt x="15851" y="9305"/>
                </a:lnTo>
                <a:lnTo>
                  <a:pt x="15827" y="9134"/>
                </a:lnTo>
                <a:lnTo>
                  <a:pt x="15802" y="9037"/>
                </a:lnTo>
                <a:lnTo>
                  <a:pt x="15729" y="8890"/>
                </a:lnTo>
                <a:lnTo>
                  <a:pt x="15607" y="8743"/>
                </a:lnTo>
                <a:lnTo>
                  <a:pt x="15460" y="8573"/>
                </a:lnTo>
                <a:lnTo>
                  <a:pt x="15314" y="8402"/>
                </a:lnTo>
                <a:lnTo>
                  <a:pt x="15192" y="8255"/>
                </a:lnTo>
                <a:lnTo>
                  <a:pt x="15094" y="8108"/>
                </a:lnTo>
                <a:lnTo>
                  <a:pt x="15070" y="8011"/>
                </a:lnTo>
                <a:lnTo>
                  <a:pt x="15070" y="7938"/>
                </a:lnTo>
                <a:lnTo>
                  <a:pt x="15045" y="7889"/>
                </a:lnTo>
                <a:lnTo>
                  <a:pt x="15021" y="7889"/>
                </a:lnTo>
                <a:lnTo>
                  <a:pt x="14972" y="7913"/>
                </a:lnTo>
                <a:lnTo>
                  <a:pt x="14948" y="7962"/>
                </a:lnTo>
                <a:lnTo>
                  <a:pt x="14899" y="8035"/>
                </a:lnTo>
                <a:lnTo>
                  <a:pt x="14874" y="8182"/>
                </a:lnTo>
                <a:lnTo>
                  <a:pt x="14899" y="8279"/>
                </a:lnTo>
                <a:lnTo>
                  <a:pt x="14972" y="8402"/>
                </a:lnTo>
                <a:lnTo>
                  <a:pt x="15045" y="8548"/>
                </a:lnTo>
                <a:lnTo>
                  <a:pt x="15167" y="8670"/>
                </a:lnTo>
                <a:lnTo>
                  <a:pt x="15265" y="8792"/>
                </a:lnTo>
                <a:lnTo>
                  <a:pt x="15363" y="8914"/>
                </a:lnTo>
                <a:lnTo>
                  <a:pt x="15436" y="9037"/>
                </a:lnTo>
                <a:lnTo>
                  <a:pt x="15460" y="9134"/>
                </a:lnTo>
                <a:lnTo>
                  <a:pt x="15460" y="9232"/>
                </a:lnTo>
                <a:lnTo>
                  <a:pt x="15509" y="9330"/>
                </a:lnTo>
                <a:lnTo>
                  <a:pt x="15558" y="9427"/>
                </a:lnTo>
                <a:lnTo>
                  <a:pt x="15631" y="9525"/>
                </a:lnTo>
                <a:lnTo>
                  <a:pt x="15753" y="9598"/>
                </a:lnTo>
                <a:lnTo>
                  <a:pt x="15900" y="9647"/>
                </a:lnTo>
                <a:lnTo>
                  <a:pt x="16047" y="9696"/>
                </a:lnTo>
                <a:lnTo>
                  <a:pt x="16218" y="9720"/>
                </a:lnTo>
                <a:lnTo>
                  <a:pt x="16364" y="9720"/>
                </a:lnTo>
                <a:lnTo>
                  <a:pt x="16486" y="9769"/>
                </a:lnTo>
                <a:lnTo>
                  <a:pt x="16559" y="9818"/>
                </a:lnTo>
                <a:lnTo>
                  <a:pt x="16584" y="9867"/>
                </a:lnTo>
                <a:lnTo>
                  <a:pt x="16584" y="9916"/>
                </a:lnTo>
                <a:lnTo>
                  <a:pt x="16559" y="10013"/>
                </a:lnTo>
                <a:lnTo>
                  <a:pt x="16437" y="10209"/>
                </a:lnTo>
                <a:lnTo>
                  <a:pt x="16242" y="10429"/>
                </a:lnTo>
                <a:lnTo>
                  <a:pt x="16022" y="10673"/>
                </a:lnTo>
                <a:lnTo>
                  <a:pt x="15802" y="10917"/>
                </a:lnTo>
                <a:lnTo>
                  <a:pt x="15631" y="11186"/>
                </a:lnTo>
                <a:lnTo>
                  <a:pt x="15485" y="11430"/>
                </a:lnTo>
                <a:lnTo>
                  <a:pt x="15460" y="11528"/>
                </a:lnTo>
                <a:lnTo>
                  <a:pt x="15460" y="11625"/>
                </a:lnTo>
                <a:lnTo>
                  <a:pt x="15460" y="11772"/>
                </a:lnTo>
                <a:lnTo>
                  <a:pt x="15485" y="11918"/>
                </a:lnTo>
                <a:lnTo>
                  <a:pt x="15509" y="12016"/>
                </a:lnTo>
                <a:lnTo>
                  <a:pt x="15558" y="12089"/>
                </a:lnTo>
                <a:lnTo>
                  <a:pt x="15583" y="12138"/>
                </a:lnTo>
                <a:lnTo>
                  <a:pt x="15607" y="12212"/>
                </a:lnTo>
                <a:lnTo>
                  <a:pt x="15631" y="12383"/>
                </a:lnTo>
                <a:lnTo>
                  <a:pt x="15607" y="12480"/>
                </a:lnTo>
                <a:lnTo>
                  <a:pt x="15509" y="12651"/>
                </a:lnTo>
                <a:lnTo>
                  <a:pt x="15363" y="12847"/>
                </a:lnTo>
                <a:lnTo>
                  <a:pt x="15167" y="13042"/>
                </a:lnTo>
                <a:lnTo>
                  <a:pt x="14972" y="13237"/>
                </a:lnTo>
                <a:lnTo>
                  <a:pt x="14825" y="13433"/>
                </a:lnTo>
                <a:lnTo>
                  <a:pt x="14728" y="13604"/>
                </a:lnTo>
                <a:lnTo>
                  <a:pt x="14679" y="13701"/>
                </a:lnTo>
                <a:lnTo>
                  <a:pt x="14654" y="13823"/>
                </a:lnTo>
                <a:lnTo>
                  <a:pt x="14581" y="13970"/>
                </a:lnTo>
                <a:lnTo>
                  <a:pt x="14459" y="14117"/>
                </a:lnTo>
                <a:lnTo>
                  <a:pt x="14313" y="14288"/>
                </a:lnTo>
                <a:lnTo>
                  <a:pt x="14142" y="14434"/>
                </a:lnTo>
                <a:lnTo>
                  <a:pt x="13995" y="14556"/>
                </a:lnTo>
                <a:lnTo>
                  <a:pt x="13848" y="14629"/>
                </a:lnTo>
                <a:lnTo>
                  <a:pt x="13726" y="14654"/>
                </a:lnTo>
                <a:lnTo>
                  <a:pt x="13653" y="14654"/>
                </a:lnTo>
                <a:lnTo>
                  <a:pt x="13555" y="14605"/>
                </a:lnTo>
                <a:lnTo>
                  <a:pt x="13458" y="14556"/>
                </a:lnTo>
                <a:lnTo>
                  <a:pt x="13360" y="14483"/>
                </a:lnTo>
                <a:lnTo>
                  <a:pt x="13287" y="14385"/>
                </a:lnTo>
                <a:lnTo>
                  <a:pt x="13213" y="14288"/>
                </a:lnTo>
                <a:lnTo>
                  <a:pt x="13189" y="14190"/>
                </a:lnTo>
                <a:lnTo>
                  <a:pt x="13165" y="14092"/>
                </a:lnTo>
                <a:lnTo>
                  <a:pt x="13140" y="13921"/>
                </a:lnTo>
                <a:lnTo>
                  <a:pt x="13116" y="13848"/>
                </a:lnTo>
                <a:lnTo>
                  <a:pt x="13067" y="13799"/>
                </a:lnTo>
                <a:lnTo>
                  <a:pt x="13043" y="13750"/>
                </a:lnTo>
                <a:lnTo>
                  <a:pt x="12994" y="13677"/>
                </a:lnTo>
                <a:lnTo>
                  <a:pt x="12969" y="13530"/>
                </a:lnTo>
                <a:lnTo>
                  <a:pt x="12945" y="13359"/>
                </a:lnTo>
                <a:lnTo>
                  <a:pt x="12920" y="13286"/>
                </a:lnTo>
                <a:lnTo>
                  <a:pt x="12872" y="13237"/>
                </a:lnTo>
                <a:lnTo>
                  <a:pt x="12847" y="13164"/>
                </a:lnTo>
                <a:lnTo>
                  <a:pt x="12823" y="13066"/>
                </a:lnTo>
                <a:lnTo>
                  <a:pt x="12798" y="12920"/>
                </a:lnTo>
                <a:lnTo>
                  <a:pt x="12774" y="12749"/>
                </a:lnTo>
                <a:lnTo>
                  <a:pt x="12798" y="12602"/>
                </a:lnTo>
                <a:lnTo>
                  <a:pt x="12823" y="12456"/>
                </a:lnTo>
                <a:lnTo>
                  <a:pt x="12847" y="12358"/>
                </a:lnTo>
                <a:lnTo>
                  <a:pt x="12872" y="12285"/>
                </a:lnTo>
                <a:lnTo>
                  <a:pt x="12920" y="12236"/>
                </a:lnTo>
                <a:lnTo>
                  <a:pt x="12945" y="12163"/>
                </a:lnTo>
                <a:lnTo>
                  <a:pt x="12969" y="11992"/>
                </a:lnTo>
                <a:lnTo>
                  <a:pt x="12945" y="11894"/>
                </a:lnTo>
                <a:lnTo>
                  <a:pt x="12896" y="11772"/>
                </a:lnTo>
                <a:lnTo>
                  <a:pt x="12798" y="11650"/>
                </a:lnTo>
                <a:lnTo>
                  <a:pt x="12701" y="11528"/>
                </a:lnTo>
                <a:lnTo>
                  <a:pt x="12578" y="11381"/>
                </a:lnTo>
                <a:lnTo>
                  <a:pt x="12481" y="11210"/>
                </a:lnTo>
                <a:lnTo>
                  <a:pt x="12432" y="11015"/>
                </a:lnTo>
                <a:lnTo>
                  <a:pt x="12408" y="10844"/>
                </a:lnTo>
                <a:lnTo>
                  <a:pt x="12408" y="10697"/>
                </a:lnTo>
                <a:lnTo>
                  <a:pt x="12383" y="10551"/>
                </a:lnTo>
                <a:lnTo>
                  <a:pt x="12334" y="10453"/>
                </a:lnTo>
                <a:lnTo>
                  <a:pt x="12310" y="10380"/>
                </a:lnTo>
                <a:lnTo>
                  <a:pt x="12261" y="10331"/>
                </a:lnTo>
                <a:lnTo>
                  <a:pt x="12188" y="10307"/>
                </a:lnTo>
                <a:lnTo>
                  <a:pt x="12017" y="10282"/>
                </a:lnTo>
                <a:lnTo>
                  <a:pt x="11870" y="10307"/>
                </a:lnTo>
                <a:lnTo>
                  <a:pt x="11797" y="10331"/>
                </a:lnTo>
                <a:lnTo>
                  <a:pt x="11748" y="10380"/>
                </a:lnTo>
                <a:lnTo>
                  <a:pt x="11675" y="10429"/>
                </a:lnTo>
                <a:lnTo>
                  <a:pt x="11553" y="10453"/>
                </a:lnTo>
                <a:lnTo>
                  <a:pt x="11406" y="10478"/>
                </a:lnTo>
                <a:lnTo>
                  <a:pt x="11260" y="10478"/>
                </a:lnTo>
                <a:lnTo>
                  <a:pt x="11089" y="10453"/>
                </a:lnTo>
                <a:lnTo>
                  <a:pt x="10893" y="10355"/>
                </a:lnTo>
                <a:lnTo>
                  <a:pt x="10674" y="10233"/>
                </a:lnTo>
                <a:lnTo>
                  <a:pt x="10503" y="10087"/>
                </a:lnTo>
                <a:lnTo>
                  <a:pt x="10429" y="10013"/>
                </a:lnTo>
                <a:lnTo>
                  <a:pt x="10356" y="9891"/>
                </a:lnTo>
                <a:lnTo>
                  <a:pt x="10234" y="9598"/>
                </a:lnTo>
                <a:lnTo>
                  <a:pt x="10161" y="9281"/>
                </a:lnTo>
                <a:lnTo>
                  <a:pt x="10112" y="8963"/>
                </a:lnTo>
                <a:lnTo>
                  <a:pt x="10136" y="8792"/>
                </a:lnTo>
                <a:lnTo>
                  <a:pt x="10161" y="8621"/>
                </a:lnTo>
                <a:lnTo>
                  <a:pt x="10258" y="8279"/>
                </a:lnTo>
                <a:lnTo>
                  <a:pt x="10332" y="8108"/>
                </a:lnTo>
                <a:lnTo>
                  <a:pt x="10405" y="7962"/>
                </a:lnTo>
                <a:lnTo>
                  <a:pt x="10503" y="7815"/>
                </a:lnTo>
                <a:lnTo>
                  <a:pt x="10600" y="7718"/>
                </a:lnTo>
                <a:lnTo>
                  <a:pt x="10796" y="7522"/>
                </a:lnTo>
                <a:lnTo>
                  <a:pt x="10991" y="7376"/>
                </a:lnTo>
                <a:lnTo>
                  <a:pt x="11162" y="7278"/>
                </a:lnTo>
                <a:lnTo>
                  <a:pt x="11260" y="7229"/>
                </a:lnTo>
                <a:lnTo>
                  <a:pt x="11431" y="7205"/>
                </a:lnTo>
                <a:lnTo>
                  <a:pt x="11504" y="7180"/>
                </a:lnTo>
                <a:lnTo>
                  <a:pt x="11553" y="7132"/>
                </a:lnTo>
                <a:lnTo>
                  <a:pt x="11626" y="7107"/>
                </a:lnTo>
                <a:lnTo>
                  <a:pt x="11724" y="7083"/>
                </a:lnTo>
                <a:lnTo>
                  <a:pt x="11870" y="7058"/>
                </a:lnTo>
                <a:lnTo>
                  <a:pt x="12188" y="7058"/>
                </a:lnTo>
                <a:lnTo>
                  <a:pt x="12359" y="7107"/>
                </a:lnTo>
                <a:lnTo>
                  <a:pt x="12481" y="7156"/>
                </a:lnTo>
                <a:lnTo>
                  <a:pt x="12603" y="7229"/>
                </a:lnTo>
                <a:lnTo>
                  <a:pt x="12676" y="7303"/>
                </a:lnTo>
                <a:lnTo>
                  <a:pt x="12774" y="7376"/>
                </a:lnTo>
                <a:lnTo>
                  <a:pt x="12896" y="7425"/>
                </a:lnTo>
                <a:lnTo>
                  <a:pt x="12969" y="7425"/>
                </a:lnTo>
                <a:lnTo>
                  <a:pt x="13140" y="7449"/>
                </a:lnTo>
                <a:lnTo>
                  <a:pt x="13213" y="7498"/>
                </a:lnTo>
                <a:lnTo>
                  <a:pt x="13262" y="7522"/>
                </a:lnTo>
                <a:lnTo>
                  <a:pt x="13311" y="7547"/>
                </a:lnTo>
                <a:lnTo>
                  <a:pt x="13360" y="7571"/>
                </a:lnTo>
                <a:lnTo>
                  <a:pt x="13409" y="7547"/>
                </a:lnTo>
                <a:lnTo>
                  <a:pt x="13458" y="7522"/>
                </a:lnTo>
                <a:lnTo>
                  <a:pt x="13507" y="7498"/>
                </a:lnTo>
                <a:lnTo>
                  <a:pt x="13580" y="7449"/>
                </a:lnTo>
                <a:lnTo>
                  <a:pt x="13726" y="7425"/>
                </a:lnTo>
                <a:lnTo>
                  <a:pt x="13897" y="7449"/>
                </a:lnTo>
                <a:lnTo>
                  <a:pt x="13971" y="7498"/>
                </a:lnTo>
                <a:lnTo>
                  <a:pt x="14019" y="7522"/>
                </a:lnTo>
                <a:lnTo>
                  <a:pt x="14093" y="7571"/>
                </a:lnTo>
                <a:lnTo>
                  <a:pt x="14190" y="7596"/>
                </a:lnTo>
                <a:lnTo>
                  <a:pt x="14337" y="7620"/>
                </a:lnTo>
                <a:lnTo>
                  <a:pt x="14654" y="7620"/>
                </a:lnTo>
                <a:lnTo>
                  <a:pt x="14801" y="7596"/>
                </a:lnTo>
                <a:lnTo>
                  <a:pt x="14899" y="7571"/>
                </a:lnTo>
                <a:lnTo>
                  <a:pt x="14972" y="7522"/>
                </a:lnTo>
                <a:lnTo>
                  <a:pt x="15021" y="7473"/>
                </a:lnTo>
                <a:lnTo>
                  <a:pt x="15045" y="7400"/>
                </a:lnTo>
                <a:lnTo>
                  <a:pt x="15070" y="7229"/>
                </a:lnTo>
                <a:lnTo>
                  <a:pt x="15070" y="7205"/>
                </a:lnTo>
                <a:lnTo>
                  <a:pt x="15045" y="7156"/>
                </a:lnTo>
                <a:lnTo>
                  <a:pt x="14948" y="7107"/>
                </a:lnTo>
                <a:lnTo>
                  <a:pt x="14825" y="7058"/>
                </a:lnTo>
                <a:lnTo>
                  <a:pt x="14679" y="7058"/>
                </a:lnTo>
                <a:lnTo>
                  <a:pt x="14532" y="7034"/>
                </a:lnTo>
                <a:lnTo>
                  <a:pt x="14361" y="6985"/>
                </a:lnTo>
                <a:lnTo>
                  <a:pt x="14215" y="6936"/>
                </a:lnTo>
                <a:lnTo>
                  <a:pt x="14117" y="6863"/>
                </a:lnTo>
                <a:lnTo>
                  <a:pt x="14019" y="6790"/>
                </a:lnTo>
                <a:lnTo>
                  <a:pt x="13922" y="6716"/>
                </a:lnTo>
                <a:lnTo>
                  <a:pt x="13824" y="6692"/>
                </a:lnTo>
                <a:lnTo>
                  <a:pt x="13726" y="6668"/>
                </a:lnTo>
                <a:lnTo>
                  <a:pt x="13653" y="6643"/>
                </a:lnTo>
                <a:lnTo>
                  <a:pt x="13555" y="6619"/>
                </a:lnTo>
                <a:lnTo>
                  <a:pt x="13458" y="6545"/>
                </a:lnTo>
                <a:lnTo>
                  <a:pt x="13360" y="6472"/>
                </a:lnTo>
                <a:lnTo>
                  <a:pt x="13287" y="6399"/>
                </a:lnTo>
                <a:lnTo>
                  <a:pt x="13189" y="6374"/>
                </a:lnTo>
                <a:lnTo>
                  <a:pt x="13116" y="6350"/>
                </a:lnTo>
                <a:lnTo>
                  <a:pt x="13067" y="6374"/>
                </a:lnTo>
                <a:lnTo>
                  <a:pt x="13018" y="6399"/>
                </a:lnTo>
                <a:lnTo>
                  <a:pt x="12945" y="6399"/>
                </a:lnTo>
                <a:lnTo>
                  <a:pt x="12872" y="6350"/>
                </a:lnTo>
                <a:lnTo>
                  <a:pt x="12774" y="6277"/>
                </a:lnTo>
                <a:lnTo>
                  <a:pt x="12701" y="6228"/>
                </a:lnTo>
                <a:lnTo>
                  <a:pt x="12627" y="6179"/>
                </a:lnTo>
                <a:lnTo>
                  <a:pt x="12505" y="6179"/>
                </a:lnTo>
                <a:lnTo>
                  <a:pt x="12456" y="6228"/>
                </a:lnTo>
                <a:lnTo>
                  <a:pt x="12383" y="6252"/>
                </a:lnTo>
                <a:lnTo>
                  <a:pt x="12212" y="6277"/>
                </a:lnTo>
                <a:lnTo>
                  <a:pt x="12114" y="6326"/>
                </a:lnTo>
                <a:lnTo>
                  <a:pt x="11968" y="6399"/>
                </a:lnTo>
                <a:lnTo>
                  <a:pt x="11797" y="6521"/>
                </a:lnTo>
                <a:lnTo>
                  <a:pt x="11650" y="6668"/>
                </a:lnTo>
                <a:lnTo>
                  <a:pt x="11479" y="6814"/>
                </a:lnTo>
                <a:lnTo>
                  <a:pt x="11309" y="6936"/>
                </a:lnTo>
                <a:lnTo>
                  <a:pt x="11186" y="7009"/>
                </a:lnTo>
                <a:lnTo>
                  <a:pt x="11064" y="7058"/>
                </a:lnTo>
                <a:lnTo>
                  <a:pt x="10918" y="7009"/>
                </a:lnTo>
                <a:lnTo>
                  <a:pt x="10844" y="6985"/>
                </a:lnTo>
                <a:lnTo>
                  <a:pt x="10796" y="6961"/>
                </a:lnTo>
                <a:lnTo>
                  <a:pt x="10747" y="6912"/>
                </a:lnTo>
                <a:lnTo>
                  <a:pt x="10722" y="6838"/>
                </a:lnTo>
                <a:lnTo>
                  <a:pt x="10698" y="6668"/>
                </a:lnTo>
                <a:lnTo>
                  <a:pt x="10722" y="6497"/>
                </a:lnTo>
                <a:lnTo>
                  <a:pt x="10747" y="6423"/>
                </a:lnTo>
                <a:lnTo>
                  <a:pt x="10796" y="6374"/>
                </a:lnTo>
                <a:lnTo>
                  <a:pt x="10844" y="6350"/>
                </a:lnTo>
                <a:lnTo>
                  <a:pt x="10967" y="6326"/>
                </a:lnTo>
                <a:lnTo>
                  <a:pt x="11113" y="6301"/>
                </a:lnTo>
                <a:lnTo>
                  <a:pt x="11260" y="6277"/>
                </a:lnTo>
                <a:lnTo>
                  <a:pt x="11406" y="6277"/>
                </a:lnTo>
                <a:lnTo>
                  <a:pt x="11528" y="6228"/>
                </a:lnTo>
                <a:lnTo>
                  <a:pt x="11602" y="6179"/>
                </a:lnTo>
                <a:lnTo>
                  <a:pt x="11626" y="6130"/>
                </a:lnTo>
                <a:lnTo>
                  <a:pt x="11650" y="6106"/>
                </a:lnTo>
                <a:lnTo>
                  <a:pt x="11602" y="5935"/>
                </a:lnTo>
                <a:lnTo>
                  <a:pt x="11577" y="5862"/>
                </a:lnTo>
                <a:lnTo>
                  <a:pt x="11553" y="5813"/>
                </a:lnTo>
                <a:lnTo>
                  <a:pt x="11504" y="5764"/>
                </a:lnTo>
                <a:lnTo>
                  <a:pt x="11504" y="5715"/>
                </a:lnTo>
                <a:lnTo>
                  <a:pt x="11504" y="5666"/>
                </a:lnTo>
                <a:lnTo>
                  <a:pt x="11553" y="5617"/>
                </a:lnTo>
                <a:lnTo>
                  <a:pt x="11602" y="5593"/>
                </a:lnTo>
                <a:lnTo>
                  <a:pt x="11675" y="5544"/>
                </a:lnTo>
                <a:lnTo>
                  <a:pt x="11821" y="5520"/>
                </a:lnTo>
                <a:lnTo>
                  <a:pt x="11919" y="5520"/>
                </a:lnTo>
                <a:lnTo>
                  <a:pt x="12017" y="5471"/>
                </a:lnTo>
                <a:lnTo>
                  <a:pt x="12114" y="5398"/>
                </a:lnTo>
                <a:lnTo>
                  <a:pt x="12212" y="5324"/>
                </a:lnTo>
                <a:lnTo>
                  <a:pt x="12285" y="5251"/>
                </a:lnTo>
                <a:lnTo>
                  <a:pt x="12359" y="5153"/>
                </a:lnTo>
                <a:lnTo>
                  <a:pt x="12383" y="5031"/>
                </a:lnTo>
                <a:lnTo>
                  <a:pt x="12408" y="4958"/>
                </a:lnTo>
                <a:lnTo>
                  <a:pt x="12383" y="4787"/>
                </a:lnTo>
                <a:lnTo>
                  <a:pt x="12334" y="4714"/>
                </a:lnTo>
                <a:lnTo>
                  <a:pt x="12310" y="4665"/>
                </a:lnTo>
                <a:lnTo>
                  <a:pt x="12310" y="4640"/>
                </a:lnTo>
                <a:lnTo>
                  <a:pt x="12310" y="4592"/>
                </a:lnTo>
                <a:lnTo>
                  <a:pt x="12383" y="4469"/>
                </a:lnTo>
                <a:lnTo>
                  <a:pt x="12505" y="4298"/>
                </a:lnTo>
                <a:lnTo>
                  <a:pt x="12701" y="4103"/>
                </a:lnTo>
                <a:lnTo>
                  <a:pt x="12798" y="4005"/>
                </a:lnTo>
                <a:lnTo>
                  <a:pt x="12945" y="3908"/>
                </a:lnTo>
                <a:lnTo>
                  <a:pt x="13091" y="3834"/>
                </a:lnTo>
                <a:lnTo>
                  <a:pt x="13262" y="3761"/>
                </a:lnTo>
                <a:lnTo>
                  <a:pt x="13604" y="3663"/>
                </a:lnTo>
                <a:lnTo>
                  <a:pt x="13775" y="3639"/>
                </a:lnTo>
                <a:lnTo>
                  <a:pt x="13922" y="3615"/>
                </a:lnTo>
                <a:close/>
                <a:moveTo>
                  <a:pt x="6888" y="2467"/>
                </a:moveTo>
                <a:lnTo>
                  <a:pt x="6986" y="2491"/>
                </a:lnTo>
                <a:lnTo>
                  <a:pt x="7083" y="2516"/>
                </a:lnTo>
                <a:lnTo>
                  <a:pt x="7132" y="2540"/>
                </a:lnTo>
                <a:lnTo>
                  <a:pt x="7181" y="2589"/>
                </a:lnTo>
                <a:lnTo>
                  <a:pt x="7181" y="2638"/>
                </a:lnTo>
                <a:lnTo>
                  <a:pt x="7181" y="2711"/>
                </a:lnTo>
                <a:lnTo>
                  <a:pt x="7132" y="2784"/>
                </a:lnTo>
                <a:lnTo>
                  <a:pt x="7083" y="2858"/>
                </a:lnTo>
                <a:lnTo>
                  <a:pt x="6937" y="3028"/>
                </a:lnTo>
                <a:lnTo>
                  <a:pt x="6864" y="3175"/>
                </a:lnTo>
                <a:lnTo>
                  <a:pt x="6839" y="3322"/>
                </a:lnTo>
                <a:lnTo>
                  <a:pt x="6864" y="3395"/>
                </a:lnTo>
                <a:lnTo>
                  <a:pt x="6888" y="3419"/>
                </a:lnTo>
                <a:lnTo>
                  <a:pt x="6961" y="3517"/>
                </a:lnTo>
                <a:lnTo>
                  <a:pt x="7010" y="3615"/>
                </a:lnTo>
                <a:lnTo>
                  <a:pt x="7059" y="3712"/>
                </a:lnTo>
                <a:lnTo>
                  <a:pt x="7083" y="3810"/>
                </a:lnTo>
                <a:lnTo>
                  <a:pt x="7059" y="3908"/>
                </a:lnTo>
                <a:lnTo>
                  <a:pt x="7010" y="4005"/>
                </a:lnTo>
                <a:lnTo>
                  <a:pt x="6961" y="4103"/>
                </a:lnTo>
                <a:lnTo>
                  <a:pt x="6888" y="4201"/>
                </a:lnTo>
                <a:lnTo>
                  <a:pt x="6839" y="4225"/>
                </a:lnTo>
                <a:lnTo>
                  <a:pt x="6644" y="4225"/>
                </a:lnTo>
                <a:lnTo>
                  <a:pt x="6473" y="4128"/>
                </a:lnTo>
                <a:lnTo>
                  <a:pt x="6302" y="4005"/>
                </a:lnTo>
                <a:lnTo>
                  <a:pt x="6155" y="3859"/>
                </a:lnTo>
                <a:lnTo>
                  <a:pt x="5984" y="3786"/>
                </a:lnTo>
                <a:lnTo>
                  <a:pt x="5838" y="3761"/>
                </a:lnTo>
                <a:lnTo>
                  <a:pt x="5789" y="3786"/>
                </a:lnTo>
                <a:lnTo>
                  <a:pt x="5740" y="3810"/>
                </a:lnTo>
                <a:lnTo>
                  <a:pt x="5642" y="3883"/>
                </a:lnTo>
                <a:lnTo>
                  <a:pt x="5545" y="3957"/>
                </a:lnTo>
                <a:lnTo>
                  <a:pt x="5447" y="3981"/>
                </a:lnTo>
                <a:lnTo>
                  <a:pt x="5349" y="4005"/>
                </a:lnTo>
                <a:lnTo>
                  <a:pt x="5203" y="4030"/>
                </a:lnTo>
                <a:lnTo>
                  <a:pt x="5129" y="4054"/>
                </a:lnTo>
                <a:lnTo>
                  <a:pt x="5081" y="4103"/>
                </a:lnTo>
                <a:lnTo>
                  <a:pt x="5032" y="4128"/>
                </a:lnTo>
                <a:lnTo>
                  <a:pt x="4959" y="4152"/>
                </a:lnTo>
                <a:lnTo>
                  <a:pt x="4788" y="4201"/>
                </a:lnTo>
                <a:lnTo>
                  <a:pt x="4690" y="4201"/>
                </a:lnTo>
                <a:lnTo>
                  <a:pt x="4592" y="4250"/>
                </a:lnTo>
                <a:lnTo>
                  <a:pt x="4494" y="4298"/>
                </a:lnTo>
                <a:lnTo>
                  <a:pt x="4397" y="4372"/>
                </a:lnTo>
                <a:lnTo>
                  <a:pt x="4372" y="4421"/>
                </a:lnTo>
                <a:lnTo>
                  <a:pt x="4372" y="4494"/>
                </a:lnTo>
                <a:lnTo>
                  <a:pt x="4372" y="4616"/>
                </a:lnTo>
                <a:lnTo>
                  <a:pt x="4470" y="4787"/>
                </a:lnTo>
                <a:lnTo>
                  <a:pt x="4592" y="4958"/>
                </a:lnTo>
                <a:lnTo>
                  <a:pt x="4690" y="5031"/>
                </a:lnTo>
                <a:lnTo>
                  <a:pt x="4788" y="5056"/>
                </a:lnTo>
                <a:lnTo>
                  <a:pt x="4885" y="5080"/>
                </a:lnTo>
                <a:lnTo>
                  <a:pt x="5007" y="5080"/>
                </a:lnTo>
                <a:lnTo>
                  <a:pt x="5129" y="5056"/>
                </a:lnTo>
                <a:lnTo>
                  <a:pt x="5227" y="5007"/>
                </a:lnTo>
                <a:lnTo>
                  <a:pt x="5349" y="4933"/>
                </a:lnTo>
                <a:lnTo>
                  <a:pt x="5447" y="4860"/>
                </a:lnTo>
                <a:lnTo>
                  <a:pt x="5642" y="4665"/>
                </a:lnTo>
                <a:lnTo>
                  <a:pt x="5838" y="4518"/>
                </a:lnTo>
                <a:lnTo>
                  <a:pt x="6009" y="4421"/>
                </a:lnTo>
                <a:lnTo>
                  <a:pt x="6131" y="4372"/>
                </a:lnTo>
                <a:lnTo>
                  <a:pt x="6204" y="4396"/>
                </a:lnTo>
                <a:lnTo>
                  <a:pt x="6253" y="4445"/>
                </a:lnTo>
                <a:lnTo>
                  <a:pt x="6302" y="4494"/>
                </a:lnTo>
                <a:lnTo>
                  <a:pt x="6302" y="4567"/>
                </a:lnTo>
                <a:lnTo>
                  <a:pt x="6326" y="4640"/>
                </a:lnTo>
                <a:lnTo>
                  <a:pt x="6375" y="4714"/>
                </a:lnTo>
                <a:lnTo>
                  <a:pt x="6424" y="4738"/>
                </a:lnTo>
                <a:lnTo>
                  <a:pt x="6497" y="4763"/>
                </a:lnTo>
                <a:lnTo>
                  <a:pt x="6595" y="4787"/>
                </a:lnTo>
                <a:lnTo>
                  <a:pt x="6693" y="4811"/>
                </a:lnTo>
                <a:lnTo>
                  <a:pt x="6790" y="4885"/>
                </a:lnTo>
                <a:lnTo>
                  <a:pt x="6888" y="4958"/>
                </a:lnTo>
                <a:lnTo>
                  <a:pt x="6937" y="5031"/>
                </a:lnTo>
                <a:lnTo>
                  <a:pt x="6961" y="5153"/>
                </a:lnTo>
                <a:lnTo>
                  <a:pt x="6937" y="5251"/>
                </a:lnTo>
                <a:lnTo>
                  <a:pt x="6888" y="5324"/>
                </a:lnTo>
                <a:lnTo>
                  <a:pt x="6790" y="5398"/>
                </a:lnTo>
                <a:lnTo>
                  <a:pt x="6693" y="5471"/>
                </a:lnTo>
                <a:lnTo>
                  <a:pt x="6595" y="5520"/>
                </a:lnTo>
                <a:lnTo>
                  <a:pt x="6497" y="5520"/>
                </a:lnTo>
                <a:lnTo>
                  <a:pt x="6399" y="5544"/>
                </a:lnTo>
                <a:lnTo>
                  <a:pt x="6253" y="5642"/>
                </a:lnTo>
                <a:lnTo>
                  <a:pt x="6082" y="5764"/>
                </a:lnTo>
                <a:lnTo>
                  <a:pt x="5935" y="5910"/>
                </a:lnTo>
                <a:lnTo>
                  <a:pt x="5764" y="6057"/>
                </a:lnTo>
                <a:lnTo>
                  <a:pt x="5594" y="6179"/>
                </a:lnTo>
                <a:lnTo>
                  <a:pt x="5471" y="6252"/>
                </a:lnTo>
                <a:lnTo>
                  <a:pt x="5349" y="6277"/>
                </a:lnTo>
                <a:lnTo>
                  <a:pt x="5227" y="6326"/>
                </a:lnTo>
                <a:lnTo>
                  <a:pt x="5056" y="6448"/>
                </a:lnTo>
                <a:lnTo>
                  <a:pt x="4812" y="6643"/>
                </a:lnTo>
                <a:lnTo>
                  <a:pt x="4568" y="6887"/>
                </a:lnTo>
                <a:lnTo>
                  <a:pt x="4226" y="7229"/>
                </a:lnTo>
                <a:lnTo>
                  <a:pt x="4104" y="7327"/>
                </a:lnTo>
                <a:lnTo>
                  <a:pt x="3957" y="7449"/>
                </a:lnTo>
                <a:lnTo>
                  <a:pt x="3640" y="7644"/>
                </a:lnTo>
                <a:lnTo>
                  <a:pt x="3347" y="7767"/>
                </a:lnTo>
                <a:lnTo>
                  <a:pt x="3200" y="7791"/>
                </a:lnTo>
                <a:lnTo>
                  <a:pt x="3078" y="7815"/>
                </a:lnTo>
                <a:lnTo>
                  <a:pt x="2834" y="7815"/>
                </a:lnTo>
                <a:lnTo>
                  <a:pt x="2614" y="7864"/>
                </a:lnTo>
                <a:lnTo>
                  <a:pt x="2443" y="7938"/>
                </a:lnTo>
                <a:lnTo>
                  <a:pt x="2321" y="8011"/>
                </a:lnTo>
                <a:lnTo>
                  <a:pt x="2248" y="8084"/>
                </a:lnTo>
                <a:lnTo>
                  <a:pt x="2174" y="8182"/>
                </a:lnTo>
                <a:lnTo>
                  <a:pt x="2125" y="8279"/>
                </a:lnTo>
                <a:lnTo>
                  <a:pt x="2125" y="8377"/>
                </a:lnTo>
                <a:lnTo>
                  <a:pt x="2125" y="8475"/>
                </a:lnTo>
                <a:lnTo>
                  <a:pt x="2174" y="8573"/>
                </a:lnTo>
                <a:lnTo>
                  <a:pt x="2248" y="8670"/>
                </a:lnTo>
                <a:lnTo>
                  <a:pt x="2321" y="8768"/>
                </a:lnTo>
                <a:lnTo>
                  <a:pt x="2394" y="8841"/>
                </a:lnTo>
                <a:lnTo>
                  <a:pt x="2492" y="8890"/>
                </a:lnTo>
                <a:lnTo>
                  <a:pt x="2614" y="8939"/>
                </a:lnTo>
                <a:lnTo>
                  <a:pt x="2687" y="8939"/>
                </a:lnTo>
                <a:lnTo>
                  <a:pt x="2809" y="8988"/>
                </a:lnTo>
                <a:lnTo>
                  <a:pt x="2956" y="9085"/>
                </a:lnTo>
                <a:lnTo>
                  <a:pt x="3151" y="9232"/>
                </a:lnTo>
                <a:lnTo>
                  <a:pt x="3371" y="9427"/>
                </a:lnTo>
                <a:lnTo>
                  <a:pt x="3566" y="9623"/>
                </a:lnTo>
                <a:lnTo>
                  <a:pt x="3762" y="9769"/>
                </a:lnTo>
                <a:lnTo>
                  <a:pt x="3908" y="9867"/>
                </a:lnTo>
                <a:lnTo>
                  <a:pt x="4030" y="9891"/>
                </a:lnTo>
                <a:lnTo>
                  <a:pt x="4177" y="9867"/>
                </a:lnTo>
                <a:lnTo>
                  <a:pt x="4250" y="9843"/>
                </a:lnTo>
                <a:lnTo>
                  <a:pt x="4324" y="9818"/>
                </a:lnTo>
                <a:lnTo>
                  <a:pt x="4372" y="9769"/>
                </a:lnTo>
                <a:lnTo>
                  <a:pt x="4494" y="9745"/>
                </a:lnTo>
                <a:lnTo>
                  <a:pt x="4641" y="9720"/>
                </a:lnTo>
                <a:lnTo>
                  <a:pt x="4959" y="9720"/>
                </a:lnTo>
                <a:lnTo>
                  <a:pt x="5105" y="9769"/>
                </a:lnTo>
                <a:lnTo>
                  <a:pt x="5252" y="9818"/>
                </a:lnTo>
                <a:lnTo>
                  <a:pt x="5349" y="9916"/>
                </a:lnTo>
                <a:lnTo>
                  <a:pt x="5447" y="9989"/>
                </a:lnTo>
                <a:lnTo>
                  <a:pt x="5545" y="10038"/>
                </a:lnTo>
                <a:lnTo>
                  <a:pt x="5642" y="10087"/>
                </a:lnTo>
                <a:lnTo>
                  <a:pt x="5740" y="10087"/>
                </a:lnTo>
                <a:lnTo>
                  <a:pt x="5838" y="10136"/>
                </a:lnTo>
                <a:lnTo>
                  <a:pt x="5984" y="10209"/>
                </a:lnTo>
                <a:lnTo>
                  <a:pt x="6155" y="10331"/>
                </a:lnTo>
                <a:lnTo>
                  <a:pt x="6302" y="10478"/>
                </a:lnTo>
                <a:lnTo>
                  <a:pt x="6473" y="10624"/>
                </a:lnTo>
                <a:lnTo>
                  <a:pt x="6644" y="10746"/>
                </a:lnTo>
                <a:lnTo>
                  <a:pt x="6790" y="10819"/>
                </a:lnTo>
                <a:lnTo>
                  <a:pt x="6888" y="10844"/>
                </a:lnTo>
                <a:lnTo>
                  <a:pt x="6961" y="10868"/>
                </a:lnTo>
                <a:lnTo>
                  <a:pt x="7083" y="10917"/>
                </a:lnTo>
                <a:lnTo>
                  <a:pt x="7181" y="10966"/>
                </a:lnTo>
                <a:lnTo>
                  <a:pt x="7254" y="11039"/>
                </a:lnTo>
                <a:lnTo>
                  <a:pt x="7352" y="11113"/>
                </a:lnTo>
                <a:lnTo>
                  <a:pt x="7450" y="11186"/>
                </a:lnTo>
                <a:lnTo>
                  <a:pt x="7547" y="11210"/>
                </a:lnTo>
                <a:lnTo>
                  <a:pt x="7645" y="11235"/>
                </a:lnTo>
                <a:lnTo>
                  <a:pt x="7743" y="11259"/>
                </a:lnTo>
                <a:lnTo>
                  <a:pt x="7840" y="11283"/>
                </a:lnTo>
                <a:lnTo>
                  <a:pt x="7938" y="11357"/>
                </a:lnTo>
                <a:lnTo>
                  <a:pt x="8036" y="11430"/>
                </a:lnTo>
                <a:lnTo>
                  <a:pt x="8109" y="11528"/>
                </a:lnTo>
                <a:lnTo>
                  <a:pt x="8158" y="11625"/>
                </a:lnTo>
                <a:lnTo>
                  <a:pt x="8207" y="11723"/>
                </a:lnTo>
                <a:lnTo>
                  <a:pt x="8207" y="11796"/>
                </a:lnTo>
                <a:lnTo>
                  <a:pt x="8207" y="11894"/>
                </a:lnTo>
                <a:lnTo>
                  <a:pt x="8158" y="11992"/>
                </a:lnTo>
                <a:lnTo>
                  <a:pt x="8109" y="12089"/>
                </a:lnTo>
                <a:lnTo>
                  <a:pt x="8036" y="12187"/>
                </a:lnTo>
                <a:lnTo>
                  <a:pt x="7963" y="12285"/>
                </a:lnTo>
                <a:lnTo>
                  <a:pt x="7889" y="12383"/>
                </a:lnTo>
                <a:lnTo>
                  <a:pt x="7840" y="12480"/>
                </a:lnTo>
                <a:lnTo>
                  <a:pt x="7840" y="12578"/>
                </a:lnTo>
                <a:lnTo>
                  <a:pt x="7816" y="12676"/>
                </a:lnTo>
                <a:lnTo>
                  <a:pt x="7718" y="12822"/>
                </a:lnTo>
                <a:lnTo>
                  <a:pt x="7596" y="12969"/>
                </a:lnTo>
                <a:lnTo>
                  <a:pt x="7450" y="13140"/>
                </a:lnTo>
                <a:lnTo>
                  <a:pt x="7303" y="13311"/>
                </a:lnTo>
                <a:lnTo>
                  <a:pt x="7181" y="13457"/>
                </a:lnTo>
                <a:lnTo>
                  <a:pt x="7108" y="13604"/>
                </a:lnTo>
                <a:lnTo>
                  <a:pt x="7083" y="13701"/>
                </a:lnTo>
                <a:lnTo>
                  <a:pt x="7034" y="13823"/>
                </a:lnTo>
                <a:lnTo>
                  <a:pt x="6961" y="13970"/>
                </a:lnTo>
                <a:lnTo>
                  <a:pt x="6839" y="14117"/>
                </a:lnTo>
                <a:lnTo>
                  <a:pt x="6693" y="14288"/>
                </a:lnTo>
                <a:lnTo>
                  <a:pt x="6546" y="14434"/>
                </a:lnTo>
                <a:lnTo>
                  <a:pt x="6424" y="14605"/>
                </a:lnTo>
                <a:lnTo>
                  <a:pt x="6351" y="14752"/>
                </a:lnTo>
                <a:lnTo>
                  <a:pt x="6302" y="14849"/>
                </a:lnTo>
                <a:lnTo>
                  <a:pt x="6277" y="14947"/>
                </a:lnTo>
                <a:lnTo>
                  <a:pt x="6229" y="15069"/>
                </a:lnTo>
                <a:lnTo>
                  <a:pt x="6131" y="15216"/>
                </a:lnTo>
                <a:lnTo>
                  <a:pt x="6033" y="15338"/>
                </a:lnTo>
                <a:lnTo>
                  <a:pt x="5911" y="15460"/>
                </a:lnTo>
                <a:lnTo>
                  <a:pt x="5813" y="15582"/>
                </a:lnTo>
                <a:lnTo>
                  <a:pt x="5764" y="15704"/>
                </a:lnTo>
                <a:lnTo>
                  <a:pt x="5740" y="15802"/>
                </a:lnTo>
                <a:lnTo>
                  <a:pt x="5764" y="15973"/>
                </a:lnTo>
                <a:lnTo>
                  <a:pt x="5789" y="16046"/>
                </a:lnTo>
                <a:lnTo>
                  <a:pt x="5838" y="16095"/>
                </a:lnTo>
                <a:lnTo>
                  <a:pt x="5862" y="16144"/>
                </a:lnTo>
                <a:lnTo>
                  <a:pt x="5911" y="16217"/>
                </a:lnTo>
                <a:lnTo>
                  <a:pt x="5935" y="16388"/>
                </a:lnTo>
                <a:lnTo>
                  <a:pt x="5911" y="16461"/>
                </a:lnTo>
                <a:lnTo>
                  <a:pt x="5862" y="16510"/>
                </a:lnTo>
                <a:lnTo>
                  <a:pt x="5813" y="16559"/>
                </a:lnTo>
                <a:lnTo>
                  <a:pt x="5642" y="16559"/>
                </a:lnTo>
                <a:lnTo>
                  <a:pt x="5545" y="16510"/>
                </a:lnTo>
                <a:lnTo>
                  <a:pt x="5447" y="16461"/>
                </a:lnTo>
                <a:lnTo>
                  <a:pt x="5349" y="16388"/>
                </a:lnTo>
                <a:lnTo>
                  <a:pt x="5276" y="16266"/>
                </a:lnTo>
                <a:lnTo>
                  <a:pt x="5227" y="16119"/>
                </a:lnTo>
                <a:lnTo>
                  <a:pt x="5178" y="15973"/>
                </a:lnTo>
                <a:lnTo>
                  <a:pt x="5178" y="15802"/>
                </a:lnTo>
                <a:lnTo>
                  <a:pt x="5154" y="15655"/>
                </a:lnTo>
                <a:lnTo>
                  <a:pt x="5105" y="15484"/>
                </a:lnTo>
                <a:lnTo>
                  <a:pt x="5056" y="15338"/>
                </a:lnTo>
                <a:lnTo>
                  <a:pt x="4983" y="15240"/>
                </a:lnTo>
                <a:lnTo>
                  <a:pt x="4934" y="15191"/>
                </a:lnTo>
                <a:lnTo>
                  <a:pt x="4910" y="15093"/>
                </a:lnTo>
                <a:lnTo>
                  <a:pt x="4836" y="14849"/>
                </a:lnTo>
                <a:lnTo>
                  <a:pt x="4812" y="14556"/>
                </a:lnTo>
                <a:lnTo>
                  <a:pt x="4788" y="14214"/>
                </a:lnTo>
                <a:lnTo>
                  <a:pt x="4788" y="13970"/>
                </a:lnTo>
                <a:lnTo>
                  <a:pt x="4788" y="13799"/>
                </a:lnTo>
                <a:lnTo>
                  <a:pt x="4739" y="13604"/>
                </a:lnTo>
                <a:lnTo>
                  <a:pt x="4714" y="13433"/>
                </a:lnTo>
                <a:lnTo>
                  <a:pt x="4641" y="13237"/>
                </a:lnTo>
                <a:lnTo>
                  <a:pt x="4568" y="13066"/>
                </a:lnTo>
                <a:lnTo>
                  <a:pt x="4494" y="12920"/>
                </a:lnTo>
                <a:lnTo>
                  <a:pt x="4397" y="12773"/>
                </a:lnTo>
                <a:lnTo>
                  <a:pt x="4324" y="12676"/>
                </a:lnTo>
                <a:lnTo>
                  <a:pt x="4128" y="12456"/>
                </a:lnTo>
                <a:lnTo>
                  <a:pt x="3982" y="12260"/>
                </a:lnTo>
                <a:lnTo>
                  <a:pt x="3884" y="12114"/>
                </a:lnTo>
                <a:lnTo>
                  <a:pt x="3835" y="11992"/>
                </a:lnTo>
                <a:lnTo>
                  <a:pt x="3811" y="11845"/>
                </a:lnTo>
                <a:lnTo>
                  <a:pt x="3786" y="11772"/>
                </a:lnTo>
                <a:lnTo>
                  <a:pt x="3737" y="11723"/>
                </a:lnTo>
                <a:lnTo>
                  <a:pt x="3713" y="11650"/>
                </a:lnTo>
                <a:lnTo>
                  <a:pt x="3664" y="11528"/>
                </a:lnTo>
                <a:lnTo>
                  <a:pt x="3664" y="11381"/>
                </a:lnTo>
                <a:lnTo>
                  <a:pt x="3640" y="11235"/>
                </a:lnTo>
                <a:lnTo>
                  <a:pt x="3664" y="11088"/>
                </a:lnTo>
                <a:lnTo>
                  <a:pt x="3664" y="10942"/>
                </a:lnTo>
                <a:lnTo>
                  <a:pt x="3713" y="10819"/>
                </a:lnTo>
                <a:lnTo>
                  <a:pt x="3737" y="10771"/>
                </a:lnTo>
                <a:lnTo>
                  <a:pt x="3786" y="10697"/>
                </a:lnTo>
                <a:lnTo>
                  <a:pt x="3811" y="10648"/>
                </a:lnTo>
                <a:lnTo>
                  <a:pt x="3835" y="10478"/>
                </a:lnTo>
                <a:lnTo>
                  <a:pt x="3811" y="10307"/>
                </a:lnTo>
                <a:lnTo>
                  <a:pt x="3786" y="10233"/>
                </a:lnTo>
                <a:lnTo>
                  <a:pt x="3737" y="10184"/>
                </a:lnTo>
                <a:lnTo>
                  <a:pt x="3689" y="10160"/>
                </a:lnTo>
                <a:lnTo>
                  <a:pt x="3615" y="10111"/>
                </a:lnTo>
                <a:lnTo>
                  <a:pt x="3444" y="10087"/>
                </a:lnTo>
                <a:lnTo>
                  <a:pt x="3347" y="10062"/>
                </a:lnTo>
                <a:lnTo>
                  <a:pt x="3200" y="9989"/>
                </a:lnTo>
                <a:lnTo>
                  <a:pt x="3054" y="9867"/>
                </a:lnTo>
                <a:lnTo>
                  <a:pt x="2883" y="9720"/>
                </a:lnTo>
                <a:lnTo>
                  <a:pt x="2712" y="9574"/>
                </a:lnTo>
                <a:lnTo>
                  <a:pt x="2565" y="9452"/>
                </a:lnTo>
                <a:lnTo>
                  <a:pt x="2419" y="9354"/>
                </a:lnTo>
                <a:lnTo>
                  <a:pt x="2321" y="9330"/>
                </a:lnTo>
                <a:lnTo>
                  <a:pt x="2199" y="9281"/>
                </a:lnTo>
                <a:lnTo>
                  <a:pt x="2003" y="9159"/>
                </a:lnTo>
                <a:lnTo>
                  <a:pt x="1784" y="8988"/>
                </a:lnTo>
                <a:lnTo>
                  <a:pt x="1539" y="8768"/>
                </a:lnTo>
                <a:lnTo>
                  <a:pt x="1246" y="8402"/>
                </a:lnTo>
                <a:lnTo>
                  <a:pt x="1078" y="8185"/>
                </a:lnTo>
                <a:lnTo>
                  <a:pt x="1124" y="7840"/>
                </a:lnTo>
                <a:lnTo>
                  <a:pt x="1197" y="7473"/>
                </a:lnTo>
                <a:lnTo>
                  <a:pt x="1295" y="7132"/>
                </a:lnTo>
                <a:lnTo>
                  <a:pt x="1393" y="6790"/>
                </a:lnTo>
                <a:lnTo>
                  <a:pt x="1515" y="6448"/>
                </a:lnTo>
                <a:lnTo>
                  <a:pt x="1637" y="6106"/>
                </a:lnTo>
                <a:lnTo>
                  <a:pt x="1784" y="5788"/>
                </a:lnTo>
                <a:lnTo>
                  <a:pt x="1954" y="5471"/>
                </a:lnTo>
                <a:lnTo>
                  <a:pt x="2125" y="5153"/>
                </a:lnTo>
                <a:lnTo>
                  <a:pt x="2296" y="4860"/>
                </a:lnTo>
                <a:lnTo>
                  <a:pt x="2516" y="4567"/>
                </a:lnTo>
                <a:lnTo>
                  <a:pt x="2712" y="4298"/>
                </a:lnTo>
                <a:lnTo>
                  <a:pt x="3151" y="3737"/>
                </a:lnTo>
                <a:lnTo>
                  <a:pt x="3664" y="3248"/>
                </a:lnTo>
                <a:lnTo>
                  <a:pt x="4079" y="3248"/>
                </a:lnTo>
                <a:lnTo>
                  <a:pt x="4299" y="3297"/>
                </a:lnTo>
                <a:lnTo>
                  <a:pt x="4470" y="3346"/>
                </a:lnTo>
                <a:lnTo>
                  <a:pt x="4592" y="3419"/>
                </a:lnTo>
                <a:lnTo>
                  <a:pt x="4690" y="3493"/>
                </a:lnTo>
                <a:lnTo>
                  <a:pt x="4788" y="3517"/>
                </a:lnTo>
                <a:lnTo>
                  <a:pt x="4885" y="3493"/>
                </a:lnTo>
                <a:lnTo>
                  <a:pt x="4983" y="3419"/>
                </a:lnTo>
                <a:lnTo>
                  <a:pt x="5056" y="3346"/>
                </a:lnTo>
                <a:lnTo>
                  <a:pt x="5178" y="3297"/>
                </a:lnTo>
                <a:lnTo>
                  <a:pt x="5276" y="3248"/>
                </a:lnTo>
                <a:lnTo>
                  <a:pt x="5349" y="3248"/>
                </a:lnTo>
                <a:lnTo>
                  <a:pt x="5471" y="3199"/>
                </a:lnTo>
                <a:lnTo>
                  <a:pt x="5594" y="3126"/>
                </a:lnTo>
                <a:lnTo>
                  <a:pt x="5764" y="3004"/>
                </a:lnTo>
                <a:lnTo>
                  <a:pt x="5935" y="2858"/>
                </a:lnTo>
                <a:lnTo>
                  <a:pt x="6131" y="2711"/>
                </a:lnTo>
                <a:lnTo>
                  <a:pt x="6375" y="2589"/>
                </a:lnTo>
                <a:lnTo>
                  <a:pt x="6619" y="2516"/>
                </a:lnTo>
                <a:lnTo>
                  <a:pt x="6888" y="2467"/>
                </a:lnTo>
                <a:close/>
                <a:moveTo>
                  <a:pt x="9379" y="0"/>
                </a:moveTo>
                <a:lnTo>
                  <a:pt x="8891" y="24"/>
                </a:lnTo>
                <a:lnTo>
                  <a:pt x="8427" y="49"/>
                </a:lnTo>
                <a:lnTo>
                  <a:pt x="7963" y="122"/>
                </a:lnTo>
                <a:lnTo>
                  <a:pt x="7499" y="195"/>
                </a:lnTo>
                <a:lnTo>
                  <a:pt x="7034" y="293"/>
                </a:lnTo>
                <a:lnTo>
                  <a:pt x="6595" y="440"/>
                </a:lnTo>
                <a:lnTo>
                  <a:pt x="6155" y="586"/>
                </a:lnTo>
                <a:lnTo>
                  <a:pt x="5740" y="733"/>
                </a:lnTo>
                <a:lnTo>
                  <a:pt x="5325" y="928"/>
                </a:lnTo>
                <a:lnTo>
                  <a:pt x="4910" y="1148"/>
                </a:lnTo>
                <a:lnTo>
                  <a:pt x="4519" y="1368"/>
                </a:lnTo>
                <a:lnTo>
                  <a:pt x="4128" y="1612"/>
                </a:lnTo>
                <a:lnTo>
                  <a:pt x="3762" y="1881"/>
                </a:lnTo>
                <a:lnTo>
                  <a:pt x="3420" y="2149"/>
                </a:lnTo>
                <a:lnTo>
                  <a:pt x="3078" y="2442"/>
                </a:lnTo>
                <a:lnTo>
                  <a:pt x="2760" y="2760"/>
                </a:lnTo>
                <a:lnTo>
                  <a:pt x="2443" y="3077"/>
                </a:lnTo>
                <a:lnTo>
                  <a:pt x="2150" y="3419"/>
                </a:lnTo>
                <a:lnTo>
                  <a:pt x="1881" y="3761"/>
                </a:lnTo>
                <a:lnTo>
                  <a:pt x="1613" y="4128"/>
                </a:lnTo>
                <a:lnTo>
                  <a:pt x="1368" y="4518"/>
                </a:lnTo>
                <a:lnTo>
                  <a:pt x="1149" y="4909"/>
                </a:lnTo>
                <a:lnTo>
                  <a:pt x="929" y="5324"/>
                </a:lnTo>
                <a:lnTo>
                  <a:pt x="733" y="5739"/>
                </a:lnTo>
                <a:lnTo>
                  <a:pt x="587" y="6155"/>
                </a:lnTo>
                <a:lnTo>
                  <a:pt x="440" y="6594"/>
                </a:lnTo>
                <a:lnTo>
                  <a:pt x="294" y="7034"/>
                </a:lnTo>
                <a:lnTo>
                  <a:pt x="196" y="7498"/>
                </a:lnTo>
                <a:lnTo>
                  <a:pt x="123" y="7962"/>
                </a:lnTo>
                <a:lnTo>
                  <a:pt x="49" y="8426"/>
                </a:lnTo>
                <a:lnTo>
                  <a:pt x="25" y="8890"/>
                </a:lnTo>
                <a:lnTo>
                  <a:pt x="1" y="9378"/>
                </a:lnTo>
                <a:lnTo>
                  <a:pt x="25" y="9867"/>
                </a:lnTo>
                <a:lnTo>
                  <a:pt x="49" y="10331"/>
                </a:lnTo>
                <a:lnTo>
                  <a:pt x="123" y="10795"/>
                </a:lnTo>
                <a:lnTo>
                  <a:pt x="196" y="11259"/>
                </a:lnTo>
                <a:lnTo>
                  <a:pt x="294" y="11723"/>
                </a:lnTo>
                <a:lnTo>
                  <a:pt x="440" y="12163"/>
                </a:lnTo>
                <a:lnTo>
                  <a:pt x="587" y="12602"/>
                </a:lnTo>
                <a:lnTo>
                  <a:pt x="733" y="13018"/>
                </a:lnTo>
                <a:lnTo>
                  <a:pt x="929" y="13433"/>
                </a:lnTo>
                <a:lnTo>
                  <a:pt x="1149" y="13848"/>
                </a:lnTo>
                <a:lnTo>
                  <a:pt x="1368" y="14239"/>
                </a:lnTo>
                <a:lnTo>
                  <a:pt x="1613" y="14629"/>
                </a:lnTo>
                <a:lnTo>
                  <a:pt x="1881" y="14996"/>
                </a:lnTo>
                <a:lnTo>
                  <a:pt x="2150" y="15338"/>
                </a:lnTo>
                <a:lnTo>
                  <a:pt x="2443" y="15680"/>
                </a:lnTo>
                <a:lnTo>
                  <a:pt x="2760" y="15997"/>
                </a:lnTo>
                <a:lnTo>
                  <a:pt x="3078" y="16315"/>
                </a:lnTo>
                <a:lnTo>
                  <a:pt x="3420" y="16608"/>
                </a:lnTo>
                <a:lnTo>
                  <a:pt x="3762" y="16876"/>
                </a:lnTo>
                <a:lnTo>
                  <a:pt x="4128" y="17145"/>
                </a:lnTo>
                <a:lnTo>
                  <a:pt x="4519" y="17389"/>
                </a:lnTo>
                <a:lnTo>
                  <a:pt x="4910" y="17609"/>
                </a:lnTo>
                <a:lnTo>
                  <a:pt x="5325" y="17829"/>
                </a:lnTo>
                <a:lnTo>
                  <a:pt x="5740" y="18024"/>
                </a:lnTo>
                <a:lnTo>
                  <a:pt x="6155" y="18171"/>
                </a:lnTo>
                <a:lnTo>
                  <a:pt x="6595" y="18317"/>
                </a:lnTo>
                <a:lnTo>
                  <a:pt x="7034" y="18464"/>
                </a:lnTo>
                <a:lnTo>
                  <a:pt x="7499" y="18562"/>
                </a:lnTo>
                <a:lnTo>
                  <a:pt x="7963" y="18635"/>
                </a:lnTo>
                <a:lnTo>
                  <a:pt x="8427" y="18708"/>
                </a:lnTo>
                <a:lnTo>
                  <a:pt x="8891" y="18733"/>
                </a:lnTo>
                <a:lnTo>
                  <a:pt x="9379" y="18757"/>
                </a:lnTo>
                <a:lnTo>
                  <a:pt x="9868" y="18733"/>
                </a:lnTo>
                <a:lnTo>
                  <a:pt x="10332" y="18708"/>
                </a:lnTo>
                <a:lnTo>
                  <a:pt x="10796" y="18635"/>
                </a:lnTo>
                <a:lnTo>
                  <a:pt x="11260" y="18562"/>
                </a:lnTo>
                <a:lnTo>
                  <a:pt x="11724" y="18464"/>
                </a:lnTo>
                <a:lnTo>
                  <a:pt x="12163" y="18317"/>
                </a:lnTo>
                <a:lnTo>
                  <a:pt x="12603" y="18171"/>
                </a:lnTo>
                <a:lnTo>
                  <a:pt x="13018" y="18024"/>
                </a:lnTo>
                <a:lnTo>
                  <a:pt x="13433" y="17829"/>
                </a:lnTo>
                <a:lnTo>
                  <a:pt x="13848" y="17609"/>
                </a:lnTo>
                <a:lnTo>
                  <a:pt x="14239" y="17389"/>
                </a:lnTo>
                <a:lnTo>
                  <a:pt x="14630" y="17145"/>
                </a:lnTo>
                <a:lnTo>
                  <a:pt x="14996" y="16876"/>
                </a:lnTo>
                <a:lnTo>
                  <a:pt x="15338" y="16608"/>
                </a:lnTo>
                <a:lnTo>
                  <a:pt x="15680" y="16315"/>
                </a:lnTo>
                <a:lnTo>
                  <a:pt x="15998" y="15997"/>
                </a:lnTo>
                <a:lnTo>
                  <a:pt x="16315" y="15680"/>
                </a:lnTo>
                <a:lnTo>
                  <a:pt x="16608" y="15338"/>
                </a:lnTo>
                <a:lnTo>
                  <a:pt x="16877" y="14996"/>
                </a:lnTo>
                <a:lnTo>
                  <a:pt x="17146" y="14629"/>
                </a:lnTo>
                <a:lnTo>
                  <a:pt x="17390" y="14239"/>
                </a:lnTo>
                <a:lnTo>
                  <a:pt x="17610" y="13848"/>
                </a:lnTo>
                <a:lnTo>
                  <a:pt x="17829" y="13433"/>
                </a:lnTo>
                <a:lnTo>
                  <a:pt x="18025" y="13018"/>
                </a:lnTo>
                <a:lnTo>
                  <a:pt x="18171" y="12602"/>
                </a:lnTo>
                <a:lnTo>
                  <a:pt x="18318" y="12163"/>
                </a:lnTo>
                <a:lnTo>
                  <a:pt x="18464" y="11723"/>
                </a:lnTo>
                <a:lnTo>
                  <a:pt x="18562" y="11259"/>
                </a:lnTo>
                <a:lnTo>
                  <a:pt x="18635" y="10795"/>
                </a:lnTo>
                <a:lnTo>
                  <a:pt x="18709" y="10331"/>
                </a:lnTo>
                <a:lnTo>
                  <a:pt x="18733" y="9867"/>
                </a:lnTo>
                <a:lnTo>
                  <a:pt x="18758" y="9378"/>
                </a:lnTo>
                <a:lnTo>
                  <a:pt x="18733" y="8890"/>
                </a:lnTo>
                <a:lnTo>
                  <a:pt x="18709" y="8426"/>
                </a:lnTo>
                <a:lnTo>
                  <a:pt x="18635" y="7962"/>
                </a:lnTo>
                <a:lnTo>
                  <a:pt x="18562" y="7498"/>
                </a:lnTo>
                <a:lnTo>
                  <a:pt x="18464" y="7034"/>
                </a:lnTo>
                <a:lnTo>
                  <a:pt x="18318" y="6594"/>
                </a:lnTo>
                <a:lnTo>
                  <a:pt x="18171" y="6155"/>
                </a:lnTo>
                <a:lnTo>
                  <a:pt x="18025" y="5739"/>
                </a:lnTo>
                <a:lnTo>
                  <a:pt x="17829" y="5324"/>
                </a:lnTo>
                <a:lnTo>
                  <a:pt x="17610" y="4909"/>
                </a:lnTo>
                <a:lnTo>
                  <a:pt x="17390" y="4518"/>
                </a:lnTo>
                <a:lnTo>
                  <a:pt x="17146" y="4128"/>
                </a:lnTo>
                <a:lnTo>
                  <a:pt x="16877" y="3761"/>
                </a:lnTo>
                <a:lnTo>
                  <a:pt x="16608" y="3419"/>
                </a:lnTo>
                <a:lnTo>
                  <a:pt x="16315" y="3077"/>
                </a:lnTo>
                <a:lnTo>
                  <a:pt x="15998" y="2760"/>
                </a:lnTo>
                <a:lnTo>
                  <a:pt x="15680" y="2442"/>
                </a:lnTo>
                <a:lnTo>
                  <a:pt x="15338" y="2149"/>
                </a:lnTo>
                <a:lnTo>
                  <a:pt x="14996" y="1881"/>
                </a:lnTo>
                <a:lnTo>
                  <a:pt x="14630" y="1612"/>
                </a:lnTo>
                <a:lnTo>
                  <a:pt x="14239" y="1368"/>
                </a:lnTo>
                <a:lnTo>
                  <a:pt x="13848" y="1148"/>
                </a:lnTo>
                <a:lnTo>
                  <a:pt x="13433" y="928"/>
                </a:lnTo>
                <a:lnTo>
                  <a:pt x="13018" y="733"/>
                </a:lnTo>
                <a:lnTo>
                  <a:pt x="12603" y="586"/>
                </a:lnTo>
                <a:lnTo>
                  <a:pt x="12163" y="440"/>
                </a:lnTo>
                <a:lnTo>
                  <a:pt x="11724" y="293"/>
                </a:lnTo>
                <a:lnTo>
                  <a:pt x="11260" y="195"/>
                </a:lnTo>
                <a:lnTo>
                  <a:pt x="10796" y="122"/>
                </a:lnTo>
                <a:lnTo>
                  <a:pt x="10332" y="49"/>
                </a:lnTo>
                <a:lnTo>
                  <a:pt x="9868" y="24"/>
                </a:lnTo>
                <a:lnTo>
                  <a:pt x="93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8" name="Google Shape;648;p30"/>
          <p:cNvGrpSpPr/>
          <p:nvPr/>
        </p:nvGrpSpPr>
        <p:grpSpPr>
          <a:xfrm>
            <a:off x="5786446" y="1214428"/>
            <a:ext cx="279141" cy="455052"/>
            <a:chOff x="6730350" y="2315900"/>
            <a:chExt cx="257700" cy="420100"/>
          </a:xfrm>
        </p:grpSpPr>
        <p:sp>
          <p:nvSpPr>
            <p:cNvPr id="649" name="Google Shape;649;p30"/>
            <p:cNvSpPr/>
            <p:nvPr/>
          </p:nvSpPr>
          <p:spPr>
            <a:xfrm>
              <a:off x="6807900" y="26712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0"/>
            <p:cNvSpPr/>
            <p:nvPr/>
          </p:nvSpPr>
          <p:spPr>
            <a:xfrm>
              <a:off x="6807900" y="2636450"/>
              <a:ext cx="102600" cy="22625"/>
            </a:xfrm>
            <a:custGeom>
              <a:avLst/>
              <a:gdLst/>
              <a:ahLst/>
              <a:cxnLst/>
              <a:rect l="l" t="t" r="r" b="b"/>
              <a:pathLst>
                <a:path w="4104" h="905" extrusionOk="0">
                  <a:moveTo>
                    <a:pt x="1" y="1"/>
                  </a:moveTo>
                  <a:lnTo>
                    <a:pt x="1" y="905"/>
                  </a:lnTo>
                  <a:lnTo>
                    <a:pt x="4104" y="905"/>
                  </a:lnTo>
                  <a:lnTo>
                    <a:pt x="410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0"/>
            <p:cNvSpPr/>
            <p:nvPr/>
          </p:nvSpPr>
          <p:spPr>
            <a:xfrm>
              <a:off x="6807900" y="2706075"/>
              <a:ext cx="102600" cy="29925"/>
            </a:xfrm>
            <a:custGeom>
              <a:avLst/>
              <a:gdLst/>
              <a:ahLst/>
              <a:cxnLst/>
              <a:rect l="l" t="t" r="r" b="b"/>
              <a:pathLst>
                <a:path w="4104" h="1197" extrusionOk="0">
                  <a:moveTo>
                    <a:pt x="1" y="0"/>
                  </a:moveTo>
                  <a:lnTo>
                    <a:pt x="1" y="171"/>
                  </a:lnTo>
                  <a:lnTo>
                    <a:pt x="25" y="318"/>
                  </a:lnTo>
                  <a:lnTo>
                    <a:pt x="98" y="464"/>
                  </a:lnTo>
                  <a:lnTo>
                    <a:pt x="196" y="586"/>
                  </a:lnTo>
                  <a:lnTo>
                    <a:pt x="343" y="660"/>
                  </a:lnTo>
                  <a:lnTo>
                    <a:pt x="1881" y="1172"/>
                  </a:lnTo>
                  <a:lnTo>
                    <a:pt x="2052" y="1197"/>
                  </a:lnTo>
                  <a:lnTo>
                    <a:pt x="2223" y="1172"/>
                  </a:lnTo>
                  <a:lnTo>
                    <a:pt x="3762" y="660"/>
                  </a:lnTo>
                  <a:lnTo>
                    <a:pt x="3908" y="586"/>
                  </a:lnTo>
                  <a:lnTo>
                    <a:pt x="4006" y="464"/>
                  </a:lnTo>
                  <a:lnTo>
                    <a:pt x="4079" y="318"/>
                  </a:lnTo>
                  <a:lnTo>
                    <a:pt x="4104" y="171"/>
                  </a:lnTo>
                  <a:lnTo>
                    <a:pt x="41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0"/>
            <p:cNvSpPr/>
            <p:nvPr/>
          </p:nvSpPr>
          <p:spPr>
            <a:xfrm>
              <a:off x="6811575" y="2463675"/>
              <a:ext cx="95275" cy="160600"/>
            </a:xfrm>
            <a:custGeom>
              <a:avLst/>
              <a:gdLst/>
              <a:ahLst/>
              <a:cxnLst/>
              <a:rect l="l" t="t" r="r" b="b"/>
              <a:pathLst>
                <a:path w="3811" h="6424" extrusionOk="0">
                  <a:moveTo>
                    <a:pt x="1905" y="0"/>
                  </a:moveTo>
                  <a:lnTo>
                    <a:pt x="928" y="831"/>
                  </a:lnTo>
                  <a:lnTo>
                    <a:pt x="855" y="879"/>
                  </a:lnTo>
                  <a:lnTo>
                    <a:pt x="782" y="904"/>
                  </a:lnTo>
                  <a:lnTo>
                    <a:pt x="684" y="879"/>
                  </a:lnTo>
                  <a:lnTo>
                    <a:pt x="611" y="831"/>
                  </a:lnTo>
                  <a:lnTo>
                    <a:pt x="0" y="318"/>
                  </a:lnTo>
                  <a:lnTo>
                    <a:pt x="1319" y="6423"/>
                  </a:lnTo>
                  <a:lnTo>
                    <a:pt x="2491" y="6423"/>
                  </a:lnTo>
                  <a:lnTo>
                    <a:pt x="3810" y="318"/>
                  </a:lnTo>
                  <a:lnTo>
                    <a:pt x="3200" y="831"/>
                  </a:lnTo>
                  <a:lnTo>
                    <a:pt x="3126" y="879"/>
                  </a:lnTo>
                  <a:lnTo>
                    <a:pt x="3029" y="904"/>
                  </a:lnTo>
                  <a:lnTo>
                    <a:pt x="2955" y="879"/>
                  </a:lnTo>
                  <a:lnTo>
                    <a:pt x="2882" y="831"/>
                  </a:lnTo>
                  <a:lnTo>
                    <a:pt x="19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0"/>
            <p:cNvSpPr/>
            <p:nvPr/>
          </p:nvSpPr>
          <p:spPr>
            <a:xfrm>
              <a:off x="6730350" y="2315900"/>
              <a:ext cx="257700" cy="308375"/>
            </a:xfrm>
            <a:custGeom>
              <a:avLst/>
              <a:gdLst/>
              <a:ahLst/>
              <a:cxnLst/>
              <a:rect l="l" t="t" r="r" b="b"/>
              <a:pathLst>
                <a:path w="10308" h="12335" extrusionOk="0">
                  <a:moveTo>
                    <a:pt x="5154" y="1"/>
                  </a:moveTo>
                  <a:lnTo>
                    <a:pt x="4617" y="25"/>
                  </a:lnTo>
                  <a:lnTo>
                    <a:pt x="4128" y="98"/>
                  </a:lnTo>
                  <a:lnTo>
                    <a:pt x="3615" y="245"/>
                  </a:lnTo>
                  <a:lnTo>
                    <a:pt x="3151" y="416"/>
                  </a:lnTo>
                  <a:lnTo>
                    <a:pt x="2712" y="636"/>
                  </a:lnTo>
                  <a:lnTo>
                    <a:pt x="2272" y="880"/>
                  </a:lnTo>
                  <a:lnTo>
                    <a:pt x="1881" y="1173"/>
                  </a:lnTo>
                  <a:lnTo>
                    <a:pt x="1515" y="1515"/>
                  </a:lnTo>
                  <a:lnTo>
                    <a:pt x="1198" y="1881"/>
                  </a:lnTo>
                  <a:lnTo>
                    <a:pt x="880" y="2272"/>
                  </a:lnTo>
                  <a:lnTo>
                    <a:pt x="636" y="2687"/>
                  </a:lnTo>
                  <a:lnTo>
                    <a:pt x="416" y="3151"/>
                  </a:lnTo>
                  <a:lnTo>
                    <a:pt x="245" y="3615"/>
                  </a:lnTo>
                  <a:lnTo>
                    <a:pt x="123" y="4104"/>
                  </a:lnTo>
                  <a:lnTo>
                    <a:pt x="50" y="4617"/>
                  </a:lnTo>
                  <a:lnTo>
                    <a:pt x="1" y="5154"/>
                  </a:lnTo>
                  <a:lnTo>
                    <a:pt x="25" y="5423"/>
                  </a:lnTo>
                  <a:lnTo>
                    <a:pt x="50" y="5691"/>
                  </a:lnTo>
                  <a:lnTo>
                    <a:pt x="123" y="6204"/>
                  </a:lnTo>
                  <a:lnTo>
                    <a:pt x="245" y="6693"/>
                  </a:lnTo>
                  <a:lnTo>
                    <a:pt x="416" y="7132"/>
                  </a:lnTo>
                  <a:lnTo>
                    <a:pt x="636" y="7572"/>
                  </a:lnTo>
                  <a:lnTo>
                    <a:pt x="856" y="7963"/>
                  </a:lnTo>
                  <a:lnTo>
                    <a:pt x="1100" y="8353"/>
                  </a:lnTo>
                  <a:lnTo>
                    <a:pt x="1369" y="8744"/>
                  </a:lnTo>
                  <a:lnTo>
                    <a:pt x="1906" y="9526"/>
                  </a:lnTo>
                  <a:lnTo>
                    <a:pt x="2150" y="9941"/>
                  </a:lnTo>
                  <a:lnTo>
                    <a:pt x="2394" y="10356"/>
                  </a:lnTo>
                  <a:lnTo>
                    <a:pt x="2614" y="10796"/>
                  </a:lnTo>
                  <a:lnTo>
                    <a:pt x="2810" y="11284"/>
                  </a:lnTo>
                  <a:lnTo>
                    <a:pt x="2980" y="11797"/>
                  </a:lnTo>
                  <a:lnTo>
                    <a:pt x="3103" y="12334"/>
                  </a:lnTo>
                  <a:lnTo>
                    <a:pt x="4079" y="12334"/>
                  </a:lnTo>
                  <a:lnTo>
                    <a:pt x="3249" y="8500"/>
                  </a:lnTo>
                  <a:lnTo>
                    <a:pt x="2663" y="5642"/>
                  </a:lnTo>
                  <a:lnTo>
                    <a:pt x="2663" y="5520"/>
                  </a:lnTo>
                  <a:lnTo>
                    <a:pt x="2712" y="5423"/>
                  </a:lnTo>
                  <a:lnTo>
                    <a:pt x="2785" y="5374"/>
                  </a:lnTo>
                  <a:lnTo>
                    <a:pt x="2883" y="5349"/>
                  </a:lnTo>
                  <a:lnTo>
                    <a:pt x="2956" y="5349"/>
                  </a:lnTo>
                  <a:lnTo>
                    <a:pt x="3054" y="5398"/>
                  </a:lnTo>
                  <a:lnTo>
                    <a:pt x="4031" y="6253"/>
                  </a:lnTo>
                  <a:lnTo>
                    <a:pt x="4983" y="5398"/>
                  </a:lnTo>
                  <a:lnTo>
                    <a:pt x="5081" y="5349"/>
                  </a:lnTo>
                  <a:lnTo>
                    <a:pt x="5227" y="5349"/>
                  </a:lnTo>
                  <a:lnTo>
                    <a:pt x="5325" y="5398"/>
                  </a:lnTo>
                  <a:lnTo>
                    <a:pt x="6278" y="6253"/>
                  </a:lnTo>
                  <a:lnTo>
                    <a:pt x="7254" y="5398"/>
                  </a:lnTo>
                  <a:lnTo>
                    <a:pt x="7352" y="5349"/>
                  </a:lnTo>
                  <a:lnTo>
                    <a:pt x="7425" y="5349"/>
                  </a:lnTo>
                  <a:lnTo>
                    <a:pt x="7523" y="5374"/>
                  </a:lnTo>
                  <a:lnTo>
                    <a:pt x="7596" y="5423"/>
                  </a:lnTo>
                  <a:lnTo>
                    <a:pt x="7645" y="5520"/>
                  </a:lnTo>
                  <a:lnTo>
                    <a:pt x="7645" y="5642"/>
                  </a:lnTo>
                  <a:lnTo>
                    <a:pt x="7059" y="8500"/>
                  </a:lnTo>
                  <a:lnTo>
                    <a:pt x="6229" y="12334"/>
                  </a:lnTo>
                  <a:lnTo>
                    <a:pt x="7206" y="12334"/>
                  </a:lnTo>
                  <a:lnTo>
                    <a:pt x="7328" y="11797"/>
                  </a:lnTo>
                  <a:lnTo>
                    <a:pt x="7499" y="11284"/>
                  </a:lnTo>
                  <a:lnTo>
                    <a:pt x="7694" y="10796"/>
                  </a:lnTo>
                  <a:lnTo>
                    <a:pt x="7914" y="10356"/>
                  </a:lnTo>
                  <a:lnTo>
                    <a:pt x="8158" y="9941"/>
                  </a:lnTo>
                  <a:lnTo>
                    <a:pt x="8402" y="9526"/>
                  </a:lnTo>
                  <a:lnTo>
                    <a:pt x="8940" y="8744"/>
                  </a:lnTo>
                  <a:lnTo>
                    <a:pt x="9208" y="8353"/>
                  </a:lnTo>
                  <a:lnTo>
                    <a:pt x="9453" y="7963"/>
                  </a:lnTo>
                  <a:lnTo>
                    <a:pt x="9672" y="7572"/>
                  </a:lnTo>
                  <a:lnTo>
                    <a:pt x="9892" y="7132"/>
                  </a:lnTo>
                  <a:lnTo>
                    <a:pt x="10063" y="6693"/>
                  </a:lnTo>
                  <a:lnTo>
                    <a:pt x="10185" y="6204"/>
                  </a:lnTo>
                  <a:lnTo>
                    <a:pt x="10259" y="5691"/>
                  </a:lnTo>
                  <a:lnTo>
                    <a:pt x="10283" y="5423"/>
                  </a:lnTo>
                  <a:lnTo>
                    <a:pt x="10307" y="5154"/>
                  </a:lnTo>
                  <a:lnTo>
                    <a:pt x="10259" y="4617"/>
                  </a:lnTo>
                  <a:lnTo>
                    <a:pt x="10185" y="4104"/>
                  </a:lnTo>
                  <a:lnTo>
                    <a:pt x="10063" y="3615"/>
                  </a:lnTo>
                  <a:lnTo>
                    <a:pt x="9892" y="3151"/>
                  </a:lnTo>
                  <a:lnTo>
                    <a:pt x="9672" y="2687"/>
                  </a:lnTo>
                  <a:lnTo>
                    <a:pt x="9428" y="2272"/>
                  </a:lnTo>
                  <a:lnTo>
                    <a:pt x="9111" y="1881"/>
                  </a:lnTo>
                  <a:lnTo>
                    <a:pt x="8793" y="1515"/>
                  </a:lnTo>
                  <a:lnTo>
                    <a:pt x="8427" y="1173"/>
                  </a:lnTo>
                  <a:lnTo>
                    <a:pt x="8036" y="880"/>
                  </a:lnTo>
                  <a:lnTo>
                    <a:pt x="7596" y="636"/>
                  </a:lnTo>
                  <a:lnTo>
                    <a:pt x="7157" y="416"/>
                  </a:lnTo>
                  <a:lnTo>
                    <a:pt x="6693" y="245"/>
                  </a:lnTo>
                  <a:lnTo>
                    <a:pt x="6180" y="98"/>
                  </a:lnTo>
                  <a:lnTo>
                    <a:pt x="5691" y="25"/>
                  </a:lnTo>
                  <a:lnTo>
                    <a:pt x="515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54" name="Google Shape;654;p3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16"/>
        <p:cNvGrpSpPr/>
        <p:nvPr/>
      </p:nvGrpSpPr>
      <p:grpSpPr>
        <a:xfrm>
          <a:off x="0" y="0"/>
          <a:ext cx="0" cy="0"/>
          <a:chOff x="0" y="0"/>
          <a:chExt cx="0" cy="0"/>
        </a:xfrm>
      </p:grpSpPr>
      <p:sp>
        <p:nvSpPr>
          <p:cNvPr id="617" name="Google Shape;617;p29"/>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3200" dirty="0"/>
              <a:t>OUR </a:t>
            </a:r>
            <a:r>
              <a:rPr lang="en" sz="3200" dirty="0">
                <a:solidFill>
                  <a:schemeClr val="accent2"/>
                </a:solidFill>
              </a:rPr>
              <a:t>PROCESS</a:t>
            </a:r>
            <a:r>
              <a:rPr lang="en" sz="3200" dirty="0"/>
              <a:t> IS EASY</a:t>
            </a:r>
            <a:endParaRPr sz="3200"/>
          </a:p>
        </p:txBody>
      </p:sp>
      <p:sp>
        <p:nvSpPr>
          <p:cNvPr id="618" name="Google Shape;618;p29"/>
          <p:cNvSpPr/>
          <p:nvPr/>
        </p:nvSpPr>
        <p:spPr>
          <a:xfrm>
            <a:off x="578575" y="2061638"/>
            <a:ext cx="2808000" cy="1325100"/>
          </a:xfrm>
          <a:prstGeom prst="homePlate">
            <a:avLst>
              <a:gd name="adj" fmla="val 30129"/>
            </a:avLst>
          </a:prstGeom>
          <a:solidFill>
            <a:schemeClr val="accent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UNDERSTAND</a:t>
            </a:r>
            <a:endParaRPr b="1">
              <a:solidFill>
                <a:srgbClr val="FFFFFF"/>
              </a:solidFill>
              <a:latin typeface="Source Sans Pro"/>
              <a:ea typeface="Source Sans Pro"/>
              <a:cs typeface="Source Sans Pro"/>
              <a:sym typeface="Source Sans Pro"/>
            </a:endParaRPr>
          </a:p>
        </p:txBody>
      </p:sp>
      <p:sp>
        <p:nvSpPr>
          <p:cNvPr id="619" name="Google Shape;619;p29"/>
          <p:cNvSpPr/>
          <p:nvPr/>
        </p:nvSpPr>
        <p:spPr>
          <a:xfrm>
            <a:off x="3242325" y="2061638"/>
            <a:ext cx="2862000" cy="1325100"/>
          </a:xfrm>
          <a:prstGeom prst="chevron">
            <a:avLst>
              <a:gd name="adj" fmla="val 29853"/>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IMPLEMENT</a:t>
            </a:r>
            <a:endParaRPr b="1">
              <a:solidFill>
                <a:srgbClr val="FFFFFF"/>
              </a:solidFill>
              <a:latin typeface="Source Sans Pro"/>
              <a:ea typeface="Source Sans Pro"/>
              <a:cs typeface="Source Sans Pro"/>
              <a:sym typeface="Source Sans Pro"/>
            </a:endParaRPr>
          </a:p>
        </p:txBody>
      </p:sp>
      <p:sp>
        <p:nvSpPr>
          <p:cNvPr id="620" name="Google Shape;620;p29"/>
          <p:cNvSpPr/>
          <p:nvPr/>
        </p:nvSpPr>
        <p:spPr>
          <a:xfrm>
            <a:off x="6000760" y="2071684"/>
            <a:ext cx="2862000" cy="1325100"/>
          </a:xfrm>
          <a:prstGeom prst="chevron">
            <a:avLst>
              <a:gd name="adj" fmla="val 29853"/>
            </a:avLst>
          </a:prstGeom>
          <a:solidFill>
            <a:schemeClr val="accen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b="1" dirty="0">
                <a:solidFill>
                  <a:srgbClr val="FFFFFF"/>
                </a:solidFill>
                <a:latin typeface="Source Sans Pro"/>
                <a:ea typeface="Source Sans Pro"/>
                <a:cs typeface="Source Sans Pro"/>
                <a:sym typeface="Source Sans Pro"/>
              </a:rPr>
              <a:t>EVALUTE </a:t>
            </a:r>
            <a:endParaRPr b="1">
              <a:solidFill>
                <a:srgbClr val="FFFFFF"/>
              </a:solidFill>
              <a:latin typeface="Source Sans Pro"/>
              <a:ea typeface="Source Sans Pro"/>
              <a:cs typeface="Source Sans Pro"/>
              <a:sym typeface="Source Sans Pro"/>
            </a:endParaRPr>
          </a:p>
        </p:txBody>
      </p:sp>
      <p:sp>
        <p:nvSpPr>
          <p:cNvPr id="621" name="Google Shape;621;p2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18"/>
        <p:cNvGrpSpPr/>
        <p:nvPr/>
      </p:nvGrpSpPr>
      <p:grpSpPr>
        <a:xfrm>
          <a:off x="0" y="0"/>
          <a:ext cx="0" cy="0"/>
          <a:chOff x="0" y="0"/>
          <a:chExt cx="0" cy="0"/>
        </a:xfrm>
      </p:grpSpPr>
      <p:sp>
        <p:nvSpPr>
          <p:cNvPr id="719" name="Google Shape;719;p35"/>
          <p:cNvSpPr txBox="1">
            <a:spLocks noGrp="1"/>
          </p:cNvSpPr>
          <p:nvPr>
            <p:ph type="ctrTitle" idx="4294967295"/>
          </p:nvPr>
        </p:nvSpPr>
        <p:spPr>
          <a:xfrm>
            <a:off x="1275150" y="1278550"/>
            <a:ext cx="65937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5400" dirty="0">
                <a:ln w="22225">
                  <a:solidFill>
                    <a:schemeClr val="accent2"/>
                  </a:solidFill>
                  <a:prstDash val="solid"/>
                </a:ln>
                <a:solidFill>
                  <a:schemeClr val="accent2">
                    <a:lumMod val="40000"/>
                    <a:lumOff val="60000"/>
                  </a:schemeClr>
                </a:solidFill>
              </a:rPr>
              <a:t>THANK YOU!</a:t>
            </a:r>
            <a:endParaRPr sz="5400" dirty="0">
              <a:ln w="22225">
                <a:solidFill>
                  <a:schemeClr val="accent2"/>
                </a:solidFill>
                <a:prstDash val="solid"/>
              </a:ln>
              <a:solidFill>
                <a:schemeClr val="accent2">
                  <a:lumMod val="40000"/>
                  <a:lumOff val="60000"/>
                </a:schemeClr>
              </a:solidFill>
            </a:endParaRPr>
          </a:p>
        </p:txBody>
      </p:sp>
      <p:sp>
        <p:nvSpPr>
          <p:cNvPr id="720" name="Google Shape;720;p35"/>
          <p:cNvSpPr txBox="1">
            <a:spLocks noGrp="1"/>
          </p:cNvSpPr>
          <p:nvPr>
            <p:ph type="subTitle" idx="4294967295"/>
          </p:nvPr>
        </p:nvSpPr>
        <p:spPr>
          <a:xfrm>
            <a:off x="1275150" y="2325749"/>
            <a:ext cx="6593700" cy="1680900"/>
          </a:xfrm>
          <a:prstGeom prst="rect">
            <a:avLst/>
          </a:prstGeom>
        </p:spPr>
        <p:txBody>
          <a:bodyPr spcFirstLastPara="1" wrap="square" lIns="91425" tIns="91425" rIns="91425" bIns="91425" anchor="t" anchorCtr="0">
            <a:noAutofit/>
          </a:bodyPr>
          <a:lstStyle/>
          <a:p>
            <a:pPr marL="0" lvl="0" indent="0" algn="ctr" rtl="0">
              <a:spcBef>
                <a:spcPts val="600"/>
              </a:spcBef>
              <a:spcAft>
                <a:spcPts val="0"/>
              </a:spcAft>
              <a:buNone/>
            </a:pPr>
            <a:endParaRPr dirty="0"/>
          </a:p>
          <a:p>
            <a:pPr marL="0" lvl="0" indent="0" algn="ctr" rtl="0">
              <a:spcBef>
                <a:spcPts val="600"/>
              </a:spcBef>
              <a:spcAft>
                <a:spcPts val="0"/>
              </a:spcAft>
              <a:buNone/>
            </a:pPr>
            <a:endParaRPr sz="3600" b="1" dirty="0"/>
          </a:p>
        </p:txBody>
      </p:sp>
      <p:sp>
        <p:nvSpPr>
          <p:cNvPr id="721" name="Google Shape;721;p35"/>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19"/>
          <p:cNvSpPr txBox="1">
            <a:spLocks noGrp="1"/>
          </p:cNvSpPr>
          <p:nvPr>
            <p:ph type="ctrTitle" idx="4294967295"/>
          </p:nvPr>
        </p:nvSpPr>
        <p:spPr>
          <a:xfrm>
            <a:off x="685800" y="2345342"/>
            <a:ext cx="7772400" cy="1159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400" dirty="0"/>
              <a:t>WHY DEVELOP EFF</a:t>
            </a:r>
            <a:r>
              <a:rPr lang="en-US" sz="4400" dirty="0"/>
              <a:t>I</a:t>
            </a:r>
            <a:r>
              <a:rPr lang="en" sz="4400" dirty="0"/>
              <a:t>CIENT READING ?</a:t>
            </a:r>
            <a:endParaRPr sz="4400"/>
          </a:p>
        </p:txBody>
      </p:sp>
      <p:grpSp>
        <p:nvGrpSpPr>
          <p:cNvPr id="508" name="Google Shape;508;p19"/>
          <p:cNvGrpSpPr/>
          <p:nvPr/>
        </p:nvGrpSpPr>
        <p:grpSpPr>
          <a:xfrm>
            <a:off x="4146170" y="640688"/>
            <a:ext cx="1166508" cy="1166538"/>
            <a:chOff x="6654650" y="3665275"/>
            <a:chExt cx="409100" cy="409125"/>
          </a:xfrm>
        </p:grpSpPr>
        <p:sp>
          <p:nvSpPr>
            <p:cNvPr id="509" name="Google Shape;509;p19"/>
            <p:cNvSpPr/>
            <p:nvPr/>
          </p:nvSpPr>
          <p:spPr>
            <a:xfrm>
              <a:off x="6808525" y="3819150"/>
              <a:ext cx="211875" cy="211900"/>
            </a:xfrm>
            <a:custGeom>
              <a:avLst/>
              <a:gdLst/>
              <a:ahLst/>
              <a:cxnLst/>
              <a:rect l="l" t="t" r="r" b="b"/>
              <a:pathLst>
                <a:path w="8475" h="8476" extrusionOk="0">
                  <a:moveTo>
                    <a:pt x="8157" y="0"/>
                  </a:moveTo>
                  <a:lnTo>
                    <a:pt x="7327" y="1075"/>
                  </a:lnTo>
                  <a:lnTo>
                    <a:pt x="6399" y="2150"/>
                  </a:lnTo>
                  <a:lnTo>
                    <a:pt x="5422" y="3249"/>
                  </a:lnTo>
                  <a:lnTo>
                    <a:pt x="4347" y="4348"/>
                  </a:lnTo>
                  <a:lnTo>
                    <a:pt x="3248" y="5422"/>
                  </a:lnTo>
                  <a:lnTo>
                    <a:pt x="2149" y="6399"/>
                  </a:lnTo>
                  <a:lnTo>
                    <a:pt x="1075" y="7327"/>
                  </a:lnTo>
                  <a:lnTo>
                    <a:pt x="0" y="8158"/>
                  </a:lnTo>
                  <a:lnTo>
                    <a:pt x="440" y="8280"/>
                  </a:lnTo>
                  <a:lnTo>
                    <a:pt x="855" y="8377"/>
                  </a:lnTo>
                  <a:lnTo>
                    <a:pt x="1294" y="8426"/>
                  </a:lnTo>
                  <a:lnTo>
                    <a:pt x="1734" y="8475"/>
                  </a:lnTo>
                  <a:lnTo>
                    <a:pt x="2174" y="8475"/>
                  </a:lnTo>
                  <a:lnTo>
                    <a:pt x="2613" y="8451"/>
                  </a:lnTo>
                  <a:lnTo>
                    <a:pt x="3028" y="8402"/>
                  </a:lnTo>
                  <a:lnTo>
                    <a:pt x="3468" y="8304"/>
                  </a:lnTo>
                  <a:lnTo>
                    <a:pt x="3883" y="8207"/>
                  </a:lnTo>
                  <a:lnTo>
                    <a:pt x="4323" y="8060"/>
                  </a:lnTo>
                  <a:lnTo>
                    <a:pt x="4714" y="7889"/>
                  </a:lnTo>
                  <a:lnTo>
                    <a:pt x="5129" y="7694"/>
                  </a:lnTo>
                  <a:lnTo>
                    <a:pt x="5520" y="7449"/>
                  </a:lnTo>
                  <a:lnTo>
                    <a:pt x="5886" y="7205"/>
                  </a:lnTo>
                  <a:lnTo>
                    <a:pt x="6252" y="6912"/>
                  </a:lnTo>
                  <a:lnTo>
                    <a:pt x="6594" y="6595"/>
                  </a:lnTo>
                  <a:lnTo>
                    <a:pt x="6912" y="6253"/>
                  </a:lnTo>
                  <a:lnTo>
                    <a:pt x="7205" y="5886"/>
                  </a:lnTo>
                  <a:lnTo>
                    <a:pt x="7449" y="5520"/>
                  </a:lnTo>
                  <a:lnTo>
                    <a:pt x="7693" y="5129"/>
                  </a:lnTo>
                  <a:lnTo>
                    <a:pt x="7889" y="4714"/>
                  </a:lnTo>
                  <a:lnTo>
                    <a:pt x="8060" y="4323"/>
                  </a:lnTo>
                  <a:lnTo>
                    <a:pt x="8206" y="3884"/>
                  </a:lnTo>
                  <a:lnTo>
                    <a:pt x="8304" y="3468"/>
                  </a:lnTo>
                  <a:lnTo>
                    <a:pt x="8402" y="3029"/>
                  </a:lnTo>
                  <a:lnTo>
                    <a:pt x="8450" y="2614"/>
                  </a:lnTo>
                  <a:lnTo>
                    <a:pt x="8475" y="2174"/>
                  </a:lnTo>
                  <a:lnTo>
                    <a:pt x="8475" y="1734"/>
                  </a:lnTo>
                  <a:lnTo>
                    <a:pt x="8426" y="1295"/>
                  </a:lnTo>
                  <a:lnTo>
                    <a:pt x="8377" y="855"/>
                  </a:lnTo>
                  <a:lnTo>
                    <a:pt x="8279" y="440"/>
                  </a:lnTo>
                  <a:lnTo>
                    <a:pt x="815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19"/>
            <p:cNvSpPr/>
            <p:nvPr/>
          </p:nvSpPr>
          <p:spPr>
            <a:xfrm>
              <a:off x="6654650" y="3665275"/>
              <a:ext cx="409100" cy="409125"/>
            </a:xfrm>
            <a:custGeom>
              <a:avLst/>
              <a:gdLst/>
              <a:ahLst/>
              <a:cxnLst/>
              <a:rect l="l" t="t" r="r" b="b"/>
              <a:pathLst>
                <a:path w="16364" h="16365" extrusionOk="0">
                  <a:moveTo>
                    <a:pt x="13580" y="1686"/>
                  </a:moveTo>
                  <a:lnTo>
                    <a:pt x="13677" y="1735"/>
                  </a:lnTo>
                  <a:lnTo>
                    <a:pt x="13775" y="1759"/>
                  </a:lnTo>
                  <a:lnTo>
                    <a:pt x="13848" y="1832"/>
                  </a:lnTo>
                  <a:lnTo>
                    <a:pt x="13897" y="1906"/>
                  </a:lnTo>
                  <a:lnTo>
                    <a:pt x="13946" y="1979"/>
                  </a:lnTo>
                  <a:lnTo>
                    <a:pt x="13970" y="2077"/>
                  </a:lnTo>
                  <a:lnTo>
                    <a:pt x="13995" y="2174"/>
                  </a:lnTo>
                  <a:lnTo>
                    <a:pt x="13995" y="2419"/>
                  </a:lnTo>
                  <a:lnTo>
                    <a:pt x="13922" y="2687"/>
                  </a:lnTo>
                  <a:lnTo>
                    <a:pt x="13824" y="3029"/>
                  </a:lnTo>
                  <a:lnTo>
                    <a:pt x="13677" y="3371"/>
                  </a:lnTo>
                  <a:lnTo>
                    <a:pt x="13482" y="3762"/>
                  </a:lnTo>
                  <a:lnTo>
                    <a:pt x="13238" y="4177"/>
                  </a:lnTo>
                  <a:lnTo>
                    <a:pt x="12993" y="3908"/>
                  </a:lnTo>
                  <a:lnTo>
                    <a:pt x="12749" y="3615"/>
                  </a:lnTo>
                  <a:lnTo>
                    <a:pt x="12407" y="3298"/>
                  </a:lnTo>
                  <a:lnTo>
                    <a:pt x="12041" y="3029"/>
                  </a:lnTo>
                  <a:lnTo>
                    <a:pt x="11675" y="2761"/>
                  </a:lnTo>
                  <a:lnTo>
                    <a:pt x="11308" y="2541"/>
                  </a:lnTo>
                  <a:lnTo>
                    <a:pt x="11748" y="2272"/>
                  </a:lnTo>
                  <a:lnTo>
                    <a:pt x="12187" y="2052"/>
                  </a:lnTo>
                  <a:lnTo>
                    <a:pt x="12554" y="1881"/>
                  </a:lnTo>
                  <a:lnTo>
                    <a:pt x="12920" y="1759"/>
                  </a:lnTo>
                  <a:lnTo>
                    <a:pt x="13213" y="1686"/>
                  </a:lnTo>
                  <a:close/>
                  <a:moveTo>
                    <a:pt x="9721" y="3591"/>
                  </a:moveTo>
                  <a:lnTo>
                    <a:pt x="9794" y="3615"/>
                  </a:lnTo>
                  <a:lnTo>
                    <a:pt x="9916" y="3713"/>
                  </a:lnTo>
                  <a:lnTo>
                    <a:pt x="10014" y="3835"/>
                  </a:lnTo>
                  <a:lnTo>
                    <a:pt x="10038" y="3908"/>
                  </a:lnTo>
                  <a:lnTo>
                    <a:pt x="10038" y="3982"/>
                  </a:lnTo>
                  <a:lnTo>
                    <a:pt x="10038" y="4055"/>
                  </a:lnTo>
                  <a:lnTo>
                    <a:pt x="10014" y="4128"/>
                  </a:lnTo>
                  <a:lnTo>
                    <a:pt x="9916" y="4250"/>
                  </a:lnTo>
                  <a:lnTo>
                    <a:pt x="9794" y="4348"/>
                  </a:lnTo>
                  <a:lnTo>
                    <a:pt x="9721" y="4372"/>
                  </a:lnTo>
                  <a:lnTo>
                    <a:pt x="9574" y="4372"/>
                  </a:lnTo>
                  <a:lnTo>
                    <a:pt x="9501" y="4348"/>
                  </a:lnTo>
                  <a:lnTo>
                    <a:pt x="9379" y="4250"/>
                  </a:lnTo>
                  <a:lnTo>
                    <a:pt x="9281" y="4128"/>
                  </a:lnTo>
                  <a:lnTo>
                    <a:pt x="9257" y="4055"/>
                  </a:lnTo>
                  <a:lnTo>
                    <a:pt x="9257" y="3982"/>
                  </a:lnTo>
                  <a:lnTo>
                    <a:pt x="9257" y="3908"/>
                  </a:lnTo>
                  <a:lnTo>
                    <a:pt x="9281" y="3835"/>
                  </a:lnTo>
                  <a:lnTo>
                    <a:pt x="9379" y="3713"/>
                  </a:lnTo>
                  <a:lnTo>
                    <a:pt x="9501" y="3615"/>
                  </a:lnTo>
                  <a:lnTo>
                    <a:pt x="9574" y="3591"/>
                  </a:lnTo>
                  <a:close/>
                  <a:moveTo>
                    <a:pt x="8182" y="3322"/>
                  </a:moveTo>
                  <a:lnTo>
                    <a:pt x="8304" y="3347"/>
                  </a:lnTo>
                  <a:lnTo>
                    <a:pt x="8402" y="3371"/>
                  </a:lnTo>
                  <a:lnTo>
                    <a:pt x="8500" y="3420"/>
                  </a:lnTo>
                  <a:lnTo>
                    <a:pt x="8597" y="3493"/>
                  </a:lnTo>
                  <a:lnTo>
                    <a:pt x="8671" y="3591"/>
                  </a:lnTo>
                  <a:lnTo>
                    <a:pt x="8719" y="3689"/>
                  </a:lnTo>
                  <a:lnTo>
                    <a:pt x="8768" y="3786"/>
                  </a:lnTo>
                  <a:lnTo>
                    <a:pt x="8768" y="3908"/>
                  </a:lnTo>
                  <a:lnTo>
                    <a:pt x="8768" y="4031"/>
                  </a:lnTo>
                  <a:lnTo>
                    <a:pt x="8719" y="4153"/>
                  </a:lnTo>
                  <a:lnTo>
                    <a:pt x="8671" y="4250"/>
                  </a:lnTo>
                  <a:lnTo>
                    <a:pt x="8597" y="4324"/>
                  </a:lnTo>
                  <a:lnTo>
                    <a:pt x="8500" y="4397"/>
                  </a:lnTo>
                  <a:lnTo>
                    <a:pt x="8402" y="4446"/>
                  </a:lnTo>
                  <a:lnTo>
                    <a:pt x="8304" y="4495"/>
                  </a:lnTo>
                  <a:lnTo>
                    <a:pt x="8060" y="4495"/>
                  </a:lnTo>
                  <a:lnTo>
                    <a:pt x="7962" y="4446"/>
                  </a:lnTo>
                  <a:lnTo>
                    <a:pt x="7865" y="4397"/>
                  </a:lnTo>
                  <a:lnTo>
                    <a:pt x="7767" y="4324"/>
                  </a:lnTo>
                  <a:lnTo>
                    <a:pt x="7694" y="4250"/>
                  </a:lnTo>
                  <a:lnTo>
                    <a:pt x="7645" y="4153"/>
                  </a:lnTo>
                  <a:lnTo>
                    <a:pt x="7596" y="4031"/>
                  </a:lnTo>
                  <a:lnTo>
                    <a:pt x="7596" y="3908"/>
                  </a:lnTo>
                  <a:lnTo>
                    <a:pt x="7596" y="3786"/>
                  </a:lnTo>
                  <a:lnTo>
                    <a:pt x="7645" y="3689"/>
                  </a:lnTo>
                  <a:lnTo>
                    <a:pt x="7694" y="3591"/>
                  </a:lnTo>
                  <a:lnTo>
                    <a:pt x="7767" y="3493"/>
                  </a:lnTo>
                  <a:lnTo>
                    <a:pt x="7865" y="3420"/>
                  </a:lnTo>
                  <a:lnTo>
                    <a:pt x="7962" y="3371"/>
                  </a:lnTo>
                  <a:lnTo>
                    <a:pt x="8060" y="3347"/>
                  </a:lnTo>
                  <a:lnTo>
                    <a:pt x="8182" y="3322"/>
                  </a:lnTo>
                  <a:close/>
                  <a:moveTo>
                    <a:pt x="9086" y="4763"/>
                  </a:moveTo>
                  <a:lnTo>
                    <a:pt x="9159" y="4788"/>
                  </a:lnTo>
                  <a:lnTo>
                    <a:pt x="9281" y="4885"/>
                  </a:lnTo>
                  <a:lnTo>
                    <a:pt x="9354" y="5007"/>
                  </a:lnTo>
                  <a:lnTo>
                    <a:pt x="9379" y="5081"/>
                  </a:lnTo>
                  <a:lnTo>
                    <a:pt x="9379" y="5154"/>
                  </a:lnTo>
                  <a:lnTo>
                    <a:pt x="9379" y="5227"/>
                  </a:lnTo>
                  <a:lnTo>
                    <a:pt x="9354" y="5301"/>
                  </a:lnTo>
                  <a:lnTo>
                    <a:pt x="9281" y="5423"/>
                  </a:lnTo>
                  <a:lnTo>
                    <a:pt x="9159" y="5520"/>
                  </a:lnTo>
                  <a:lnTo>
                    <a:pt x="9086" y="5545"/>
                  </a:lnTo>
                  <a:lnTo>
                    <a:pt x="8915" y="5545"/>
                  </a:lnTo>
                  <a:lnTo>
                    <a:pt x="8842" y="5520"/>
                  </a:lnTo>
                  <a:lnTo>
                    <a:pt x="8719" y="5423"/>
                  </a:lnTo>
                  <a:lnTo>
                    <a:pt x="8646" y="5301"/>
                  </a:lnTo>
                  <a:lnTo>
                    <a:pt x="8622" y="5227"/>
                  </a:lnTo>
                  <a:lnTo>
                    <a:pt x="8597" y="5154"/>
                  </a:lnTo>
                  <a:lnTo>
                    <a:pt x="8622" y="5081"/>
                  </a:lnTo>
                  <a:lnTo>
                    <a:pt x="8646" y="5007"/>
                  </a:lnTo>
                  <a:lnTo>
                    <a:pt x="8719" y="4885"/>
                  </a:lnTo>
                  <a:lnTo>
                    <a:pt x="8842" y="4788"/>
                  </a:lnTo>
                  <a:lnTo>
                    <a:pt x="8915" y="4763"/>
                  </a:lnTo>
                  <a:close/>
                  <a:moveTo>
                    <a:pt x="2540" y="11309"/>
                  </a:moveTo>
                  <a:lnTo>
                    <a:pt x="2760" y="11675"/>
                  </a:lnTo>
                  <a:lnTo>
                    <a:pt x="3029" y="12041"/>
                  </a:lnTo>
                  <a:lnTo>
                    <a:pt x="3298" y="12408"/>
                  </a:lnTo>
                  <a:lnTo>
                    <a:pt x="3615" y="12750"/>
                  </a:lnTo>
                  <a:lnTo>
                    <a:pt x="3908" y="12994"/>
                  </a:lnTo>
                  <a:lnTo>
                    <a:pt x="4177" y="13238"/>
                  </a:lnTo>
                  <a:lnTo>
                    <a:pt x="3762" y="13482"/>
                  </a:lnTo>
                  <a:lnTo>
                    <a:pt x="3371" y="13678"/>
                  </a:lnTo>
                  <a:lnTo>
                    <a:pt x="3029" y="13824"/>
                  </a:lnTo>
                  <a:lnTo>
                    <a:pt x="2687" y="13922"/>
                  </a:lnTo>
                  <a:lnTo>
                    <a:pt x="2418" y="13995"/>
                  </a:lnTo>
                  <a:lnTo>
                    <a:pt x="2174" y="13995"/>
                  </a:lnTo>
                  <a:lnTo>
                    <a:pt x="2076" y="13971"/>
                  </a:lnTo>
                  <a:lnTo>
                    <a:pt x="1979" y="13946"/>
                  </a:lnTo>
                  <a:lnTo>
                    <a:pt x="1905" y="13897"/>
                  </a:lnTo>
                  <a:lnTo>
                    <a:pt x="1832" y="13849"/>
                  </a:lnTo>
                  <a:lnTo>
                    <a:pt x="1759" y="13775"/>
                  </a:lnTo>
                  <a:lnTo>
                    <a:pt x="1734" y="13678"/>
                  </a:lnTo>
                  <a:lnTo>
                    <a:pt x="1686" y="13580"/>
                  </a:lnTo>
                  <a:lnTo>
                    <a:pt x="1686" y="13482"/>
                  </a:lnTo>
                  <a:lnTo>
                    <a:pt x="1686" y="13214"/>
                  </a:lnTo>
                  <a:lnTo>
                    <a:pt x="1759" y="12921"/>
                  </a:lnTo>
                  <a:lnTo>
                    <a:pt x="1881" y="12554"/>
                  </a:lnTo>
                  <a:lnTo>
                    <a:pt x="2052" y="12188"/>
                  </a:lnTo>
                  <a:lnTo>
                    <a:pt x="2272" y="11748"/>
                  </a:lnTo>
                  <a:lnTo>
                    <a:pt x="2540" y="11309"/>
                  </a:lnTo>
                  <a:close/>
                  <a:moveTo>
                    <a:pt x="15362" y="1"/>
                  </a:moveTo>
                  <a:lnTo>
                    <a:pt x="15094" y="25"/>
                  </a:lnTo>
                  <a:lnTo>
                    <a:pt x="14801" y="74"/>
                  </a:lnTo>
                  <a:lnTo>
                    <a:pt x="14483" y="172"/>
                  </a:lnTo>
                  <a:lnTo>
                    <a:pt x="14141" y="294"/>
                  </a:lnTo>
                  <a:lnTo>
                    <a:pt x="13775" y="440"/>
                  </a:lnTo>
                  <a:lnTo>
                    <a:pt x="13384" y="611"/>
                  </a:lnTo>
                  <a:lnTo>
                    <a:pt x="12993" y="831"/>
                  </a:lnTo>
                  <a:lnTo>
                    <a:pt x="12578" y="1051"/>
                  </a:lnTo>
                  <a:lnTo>
                    <a:pt x="11699" y="1613"/>
                  </a:lnTo>
                  <a:lnTo>
                    <a:pt x="10747" y="2272"/>
                  </a:lnTo>
                  <a:lnTo>
                    <a:pt x="10307" y="2101"/>
                  </a:lnTo>
                  <a:lnTo>
                    <a:pt x="9843" y="1955"/>
                  </a:lnTo>
                  <a:lnTo>
                    <a:pt x="9379" y="1857"/>
                  </a:lnTo>
                  <a:lnTo>
                    <a:pt x="8915" y="1784"/>
                  </a:lnTo>
                  <a:lnTo>
                    <a:pt x="8451" y="1735"/>
                  </a:lnTo>
                  <a:lnTo>
                    <a:pt x="7962" y="1735"/>
                  </a:lnTo>
                  <a:lnTo>
                    <a:pt x="7498" y="1784"/>
                  </a:lnTo>
                  <a:lnTo>
                    <a:pt x="7034" y="1832"/>
                  </a:lnTo>
                  <a:lnTo>
                    <a:pt x="6570" y="1930"/>
                  </a:lnTo>
                  <a:lnTo>
                    <a:pt x="6106" y="2077"/>
                  </a:lnTo>
                  <a:lnTo>
                    <a:pt x="5667" y="2248"/>
                  </a:lnTo>
                  <a:lnTo>
                    <a:pt x="5227" y="2443"/>
                  </a:lnTo>
                  <a:lnTo>
                    <a:pt x="4787" y="2687"/>
                  </a:lnTo>
                  <a:lnTo>
                    <a:pt x="4397" y="2980"/>
                  </a:lnTo>
                  <a:lnTo>
                    <a:pt x="4006" y="3273"/>
                  </a:lnTo>
                  <a:lnTo>
                    <a:pt x="3615" y="3615"/>
                  </a:lnTo>
                  <a:lnTo>
                    <a:pt x="3273" y="4006"/>
                  </a:lnTo>
                  <a:lnTo>
                    <a:pt x="2980" y="4397"/>
                  </a:lnTo>
                  <a:lnTo>
                    <a:pt x="2687" y="4788"/>
                  </a:lnTo>
                  <a:lnTo>
                    <a:pt x="2443" y="5227"/>
                  </a:lnTo>
                  <a:lnTo>
                    <a:pt x="2247" y="5667"/>
                  </a:lnTo>
                  <a:lnTo>
                    <a:pt x="2076" y="6107"/>
                  </a:lnTo>
                  <a:lnTo>
                    <a:pt x="1930" y="6571"/>
                  </a:lnTo>
                  <a:lnTo>
                    <a:pt x="1832" y="7035"/>
                  </a:lnTo>
                  <a:lnTo>
                    <a:pt x="1783" y="7499"/>
                  </a:lnTo>
                  <a:lnTo>
                    <a:pt x="1734" y="7963"/>
                  </a:lnTo>
                  <a:lnTo>
                    <a:pt x="1734" y="8451"/>
                  </a:lnTo>
                  <a:lnTo>
                    <a:pt x="1783" y="8915"/>
                  </a:lnTo>
                  <a:lnTo>
                    <a:pt x="1857" y="9379"/>
                  </a:lnTo>
                  <a:lnTo>
                    <a:pt x="1954" y="9843"/>
                  </a:lnTo>
                  <a:lnTo>
                    <a:pt x="2101" y="10307"/>
                  </a:lnTo>
                  <a:lnTo>
                    <a:pt x="2272" y="10747"/>
                  </a:lnTo>
                  <a:lnTo>
                    <a:pt x="1612" y="11699"/>
                  </a:lnTo>
                  <a:lnTo>
                    <a:pt x="1051" y="12579"/>
                  </a:lnTo>
                  <a:lnTo>
                    <a:pt x="831" y="12994"/>
                  </a:lnTo>
                  <a:lnTo>
                    <a:pt x="611" y="13385"/>
                  </a:lnTo>
                  <a:lnTo>
                    <a:pt x="440" y="13775"/>
                  </a:lnTo>
                  <a:lnTo>
                    <a:pt x="293" y="14142"/>
                  </a:lnTo>
                  <a:lnTo>
                    <a:pt x="171" y="14484"/>
                  </a:lnTo>
                  <a:lnTo>
                    <a:pt x="74" y="14801"/>
                  </a:lnTo>
                  <a:lnTo>
                    <a:pt x="25" y="15094"/>
                  </a:lnTo>
                  <a:lnTo>
                    <a:pt x="0" y="15363"/>
                  </a:lnTo>
                  <a:lnTo>
                    <a:pt x="0" y="15583"/>
                  </a:lnTo>
                  <a:lnTo>
                    <a:pt x="49" y="15802"/>
                  </a:lnTo>
                  <a:lnTo>
                    <a:pt x="123" y="15973"/>
                  </a:lnTo>
                  <a:lnTo>
                    <a:pt x="245" y="16120"/>
                  </a:lnTo>
                  <a:lnTo>
                    <a:pt x="342" y="16218"/>
                  </a:lnTo>
                  <a:lnTo>
                    <a:pt x="489" y="16291"/>
                  </a:lnTo>
                  <a:lnTo>
                    <a:pt x="635" y="16340"/>
                  </a:lnTo>
                  <a:lnTo>
                    <a:pt x="806" y="16364"/>
                  </a:lnTo>
                  <a:lnTo>
                    <a:pt x="1173" y="16364"/>
                  </a:lnTo>
                  <a:lnTo>
                    <a:pt x="1393" y="16315"/>
                  </a:lnTo>
                  <a:lnTo>
                    <a:pt x="1637" y="16267"/>
                  </a:lnTo>
                  <a:lnTo>
                    <a:pt x="2150" y="16120"/>
                  </a:lnTo>
                  <a:lnTo>
                    <a:pt x="2711" y="15876"/>
                  </a:lnTo>
                  <a:lnTo>
                    <a:pt x="3322" y="15583"/>
                  </a:lnTo>
                  <a:lnTo>
                    <a:pt x="3957" y="15192"/>
                  </a:lnTo>
                  <a:lnTo>
                    <a:pt x="4665" y="14752"/>
                  </a:lnTo>
                  <a:lnTo>
                    <a:pt x="5373" y="14264"/>
                  </a:lnTo>
                  <a:lnTo>
                    <a:pt x="6131" y="13702"/>
                  </a:lnTo>
                  <a:lnTo>
                    <a:pt x="6912" y="13092"/>
                  </a:lnTo>
                  <a:lnTo>
                    <a:pt x="7718" y="12432"/>
                  </a:lnTo>
                  <a:lnTo>
                    <a:pt x="8524" y="11724"/>
                  </a:lnTo>
                  <a:lnTo>
                    <a:pt x="9330" y="10967"/>
                  </a:lnTo>
                  <a:lnTo>
                    <a:pt x="10160" y="10161"/>
                  </a:lnTo>
                  <a:lnTo>
                    <a:pt x="10966" y="9330"/>
                  </a:lnTo>
                  <a:lnTo>
                    <a:pt x="11723" y="8524"/>
                  </a:lnTo>
                  <a:lnTo>
                    <a:pt x="12432" y="7718"/>
                  </a:lnTo>
                  <a:lnTo>
                    <a:pt x="13091" y="6912"/>
                  </a:lnTo>
                  <a:lnTo>
                    <a:pt x="13702" y="6131"/>
                  </a:lnTo>
                  <a:lnTo>
                    <a:pt x="14263" y="5374"/>
                  </a:lnTo>
                  <a:lnTo>
                    <a:pt x="14752" y="4666"/>
                  </a:lnTo>
                  <a:lnTo>
                    <a:pt x="15192" y="3957"/>
                  </a:lnTo>
                  <a:lnTo>
                    <a:pt x="15582" y="3322"/>
                  </a:lnTo>
                  <a:lnTo>
                    <a:pt x="15875" y="2712"/>
                  </a:lnTo>
                  <a:lnTo>
                    <a:pt x="16120" y="2150"/>
                  </a:lnTo>
                  <a:lnTo>
                    <a:pt x="16266" y="1637"/>
                  </a:lnTo>
                  <a:lnTo>
                    <a:pt x="16315" y="1393"/>
                  </a:lnTo>
                  <a:lnTo>
                    <a:pt x="16364" y="1173"/>
                  </a:lnTo>
                  <a:lnTo>
                    <a:pt x="16364" y="978"/>
                  </a:lnTo>
                  <a:lnTo>
                    <a:pt x="16364" y="807"/>
                  </a:lnTo>
                  <a:lnTo>
                    <a:pt x="16339" y="636"/>
                  </a:lnTo>
                  <a:lnTo>
                    <a:pt x="16291" y="489"/>
                  </a:lnTo>
                  <a:lnTo>
                    <a:pt x="16217" y="343"/>
                  </a:lnTo>
                  <a:lnTo>
                    <a:pt x="16120" y="245"/>
                  </a:lnTo>
                  <a:lnTo>
                    <a:pt x="15973" y="123"/>
                  </a:lnTo>
                  <a:lnTo>
                    <a:pt x="15802" y="50"/>
                  </a:lnTo>
                  <a:lnTo>
                    <a:pt x="155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1" name="Google Shape;511;p19"/>
          <p:cNvGrpSpPr/>
          <p:nvPr/>
        </p:nvGrpSpPr>
        <p:grpSpPr>
          <a:xfrm rot="1940693">
            <a:off x="3340903" y="1116018"/>
            <a:ext cx="587626" cy="587659"/>
            <a:chOff x="570875" y="4322250"/>
            <a:chExt cx="443300" cy="443325"/>
          </a:xfrm>
        </p:grpSpPr>
        <p:sp>
          <p:nvSpPr>
            <p:cNvPr id="512" name="Google Shape;512;p19"/>
            <p:cNvSpPr/>
            <p:nvPr/>
          </p:nvSpPr>
          <p:spPr>
            <a:xfrm>
              <a:off x="570875" y="4322250"/>
              <a:ext cx="443300" cy="443325"/>
            </a:xfrm>
            <a:custGeom>
              <a:avLst/>
              <a:gdLst/>
              <a:ahLst/>
              <a:cxnLst/>
              <a:rect l="l" t="t" r="r" b="b"/>
              <a:pathLst>
                <a:path w="17732" h="17733" extrusionOk="0">
                  <a:moveTo>
                    <a:pt x="13091" y="2712"/>
                  </a:moveTo>
                  <a:lnTo>
                    <a:pt x="13286" y="2736"/>
                  </a:lnTo>
                  <a:lnTo>
                    <a:pt x="13506" y="2785"/>
                  </a:lnTo>
                  <a:lnTo>
                    <a:pt x="13702" y="2858"/>
                  </a:lnTo>
                  <a:lnTo>
                    <a:pt x="13873" y="2956"/>
                  </a:lnTo>
                  <a:lnTo>
                    <a:pt x="14068" y="3054"/>
                  </a:lnTo>
                  <a:lnTo>
                    <a:pt x="14239" y="3176"/>
                  </a:lnTo>
                  <a:lnTo>
                    <a:pt x="14410" y="3323"/>
                  </a:lnTo>
                  <a:lnTo>
                    <a:pt x="14556" y="3493"/>
                  </a:lnTo>
                  <a:lnTo>
                    <a:pt x="14679" y="3664"/>
                  </a:lnTo>
                  <a:lnTo>
                    <a:pt x="14776" y="3860"/>
                  </a:lnTo>
                  <a:lnTo>
                    <a:pt x="14874" y="4031"/>
                  </a:lnTo>
                  <a:lnTo>
                    <a:pt x="14947" y="4226"/>
                  </a:lnTo>
                  <a:lnTo>
                    <a:pt x="14996" y="4446"/>
                  </a:lnTo>
                  <a:lnTo>
                    <a:pt x="15021" y="4641"/>
                  </a:lnTo>
                  <a:lnTo>
                    <a:pt x="15021" y="4861"/>
                  </a:lnTo>
                  <a:lnTo>
                    <a:pt x="15021" y="5057"/>
                  </a:lnTo>
                  <a:lnTo>
                    <a:pt x="14996" y="5252"/>
                  </a:lnTo>
                  <a:lnTo>
                    <a:pt x="14947" y="5472"/>
                  </a:lnTo>
                  <a:lnTo>
                    <a:pt x="14874" y="5667"/>
                  </a:lnTo>
                  <a:lnTo>
                    <a:pt x="14776" y="5838"/>
                  </a:lnTo>
                  <a:lnTo>
                    <a:pt x="14679" y="6033"/>
                  </a:lnTo>
                  <a:lnTo>
                    <a:pt x="14556" y="6204"/>
                  </a:lnTo>
                  <a:lnTo>
                    <a:pt x="14410" y="6375"/>
                  </a:lnTo>
                  <a:lnTo>
                    <a:pt x="13433" y="7328"/>
                  </a:lnTo>
                  <a:lnTo>
                    <a:pt x="13311" y="7426"/>
                  </a:lnTo>
                  <a:lnTo>
                    <a:pt x="13189" y="7499"/>
                  </a:lnTo>
                  <a:lnTo>
                    <a:pt x="13042" y="7548"/>
                  </a:lnTo>
                  <a:lnTo>
                    <a:pt x="12871" y="7572"/>
                  </a:lnTo>
                  <a:lnTo>
                    <a:pt x="12725" y="7548"/>
                  </a:lnTo>
                  <a:lnTo>
                    <a:pt x="12578" y="7499"/>
                  </a:lnTo>
                  <a:lnTo>
                    <a:pt x="12456" y="7426"/>
                  </a:lnTo>
                  <a:lnTo>
                    <a:pt x="12334" y="7328"/>
                  </a:lnTo>
                  <a:lnTo>
                    <a:pt x="10405" y="5398"/>
                  </a:lnTo>
                  <a:lnTo>
                    <a:pt x="10307" y="5276"/>
                  </a:lnTo>
                  <a:lnTo>
                    <a:pt x="10234" y="5154"/>
                  </a:lnTo>
                  <a:lnTo>
                    <a:pt x="10185" y="5008"/>
                  </a:lnTo>
                  <a:lnTo>
                    <a:pt x="10160" y="4861"/>
                  </a:lnTo>
                  <a:lnTo>
                    <a:pt x="10185" y="4690"/>
                  </a:lnTo>
                  <a:lnTo>
                    <a:pt x="10234" y="4544"/>
                  </a:lnTo>
                  <a:lnTo>
                    <a:pt x="10307" y="4422"/>
                  </a:lnTo>
                  <a:lnTo>
                    <a:pt x="10405" y="4299"/>
                  </a:lnTo>
                  <a:lnTo>
                    <a:pt x="11357" y="3323"/>
                  </a:lnTo>
                  <a:lnTo>
                    <a:pt x="11528" y="3176"/>
                  </a:lnTo>
                  <a:lnTo>
                    <a:pt x="11699" y="3054"/>
                  </a:lnTo>
                  <a:lnTo>
                    <a:pt x="11894" y="2956"/>
                  </a:lnTo>
                  <a:lnTo>
                    <a:pt x="12065" y="2858"/>
                  </a:lnTo>
                  <a:lnTo>
                    <a:pt x="12261" y="2785"/>
                  </a:lnTo>
                  <a:lnTo>
                    <a:pt x="12481" y="2736"/>
                  </a:lnTo>
                  <a:lnTo>
                    <a:pt x="12676" y="2712"/>
                  </a:lnTo>
                  <a:close/>
                  <a:moveTo>
                    <a:pt x="8377" y="8867"/>
                  </a:moveTo>
                  <a:lnTo>
                    <a:pt x="8475" y="8891"/>
                  </a:lnTo>
                  <a:lnTo>
                    <a:pt x="8548" y="8915"/>
                  </a:lnTo>
                  <a:lnTo>
                    <a:pt x="8646" y="8964"/>
                  </a:lnTo>
                  <a:lnTo>
                    <a:pt x="8719" y="9013"/>
                  </a:lnTo>
                  <a:lnTo>
                    <a:pt x="8768" y="9086"/>
                  </a:lnTo>
                  <a:lnTo>
                    <a:pt x="8817" y="9184"/>
                  </a:lnTo>
                  <a:lnTo>
                    <a:pt x="8841" y="9257"/>
                  </a:lnTo>
                  <a:lnTo>
                    <a:pt x="8866" y="9355"/>
                  </a:lnTo>
                  <a:lnTo>
                    <a:pt x="8841" y="9453"/>
                  </a:lnTo>
                  <a:lnTo>
                    <a:pt x="8817" y="9550"/>
                  </a:lnTo>
                  <a:lnTo>
                    <a:pt x="8768" y="9624"/>
                  </a:lnTo>
                  <a:lnTo>
                    <a:pt x="8719" y="9697"/>
                  </a:lnTo>
                  <a:lnTo>
                    <a:pt x="6179" y="12237"/>
                  </a:lnTo>
                  <a:lnTo>
                    <a:pt x="6106" y="12310"/>
                  </a:lnTo>
                  <a:lnTo>
                    <a:pt x="6033" y="12359"/>
                  </a:lnTo>
                  <a:lnTo>
                    <a:pt x="5935" y="12383"/>
                  </a:lnTo>
                  <a:lnTo>
                    <a:pt x="5740" y="12383"/>
                  </a:lnTo>
                  <a:lnTo>
                    <a:pt x="5642" y="12359"/>
                  </a:lnTo>
                  <a:lnTo>
                    <a:pt x="5569" y="12310"/>
                  </a:lnTo>
                  <a:lnTo>
                    <a:pt x="5496" y="12237"/>
                  </a:lnTo>
                  <a:lnTo>
                    <a:pt x="5422" y="12164"/>
                  </a:lnTo>
                  <a:lnTo>
                    <a:pt x="5373" y="12090"/>
                  </a:lnTo>
                  <a:lnTo>
                    <a:pt x="5349" y="11993"/>
                  </a:lnTo>
                  <a:lnTo>
                    <a:pt x="5349" y="11895"/>
                  </a:lnTo>
                  <a:lnTo>
                    <a:pt x="5349" y="11797"/>
                  </a:lnTo>
                  <a:lnTo>
                    <a:pt x="5373" y="11700"/>
                  </a:lnTo>
                  <a:lnTo>
                    <a:pt x="5422" y="11626"/>
                  </a:lnTo>
                  <a:lnTo>
                    <a:pt x="5496" y="11553"/>
                  </a:lnTo>
                  <a:lnTo>
                    <a:pt x="8036" y="9013"/>
                  </a:lnTo>
                  <a:lnTo>
                    <a:pt x="8109" y="8964"/>
                  </a:lnTo>
                  <a:lnTo>
                    <a:pt x="8182" y="8915"/>
                  </a:lnTo>
                  <a:lnTo>
                    <a:pt x="8280" y="8891"/>
                  </a:lnTo>
                  <a:lnTo>
                    <a:pt x="8377" y="8867"/>
                  </a:lnTo>
                  <a:close/>
                  <a:moveTo>
                    <a:pt x="14825" y="1"/>
                  </a:moveTo>
                  <a:lnTo>
                    <a:pt x="14288" y="25"/>
                  </a:lnTo>
                  <a:lnTo>
                    <a:pt x="13751" y="50"/>
                  </a:lnTo>
                  <a:lnTo>
                    <a:pt x="13213" y="123"/>
                  </a:lnTo>
                  <a:lnTo>
                    <a:pt x="12676" y="245"/>
                  </a:lnTo>
                  <a:lnTo>
                    <a:pt x="12163" y="367"/>
                  </a:lnTo>
                  <a:lnTo>
                    <a:pt x="11675" y="538"/>
                  </a:lnTo>
                  <a:lnTo>
                    <a:pt x="11235" y="758"/>
                  </a:lnTo>
                  <a:lnTo>
                    <a:pt x="11015" y="856"/>
                  </a:lnTo>
                  <a:lnTo>
                    <a:pt x="10844" y="1002"/>
                  </a:lnTo>
                  <a:lnTo>
                    <a:pt x="10649" y="1124"/>
                  </a:lnTo>
                  <a:lnTo>
                    <a:pt x="10502" y="1271"/>
                  </a:lnTo>
                  <a:lnTo>
                    <a:pt x="5544" y="6229"/>
                  </a:lnTo>
                  <a:lnTo>
                    <a:pt x="391" y="6229"/>
                  </a:lnTo>
                  <a:lnTo>
                    <a:pt x="245" y="6253"/>
                  </a:lnTo>
                  <a:lnTo>
                    <a:pt x="147" y="6278"/>
                  </a:lnTo>
                  <a:lnTo>
                    <a:pt x="49" y="6327"/>
                  </a:lnTo>
                  <a:lnTo>
                    <a:pt x="0" y="6400"/>
                  </a:lnTo>
                  <a:lnTo>
                    <a:pt x="0" y="6473"/>
                  </a:lnTo>
                  <a:lnTo>
                    <a:pt x="25" y="6571"/>
                  </a:lnTo>
                  <a:lnTo>
                    <a:pt x="74" y="6668"/>
                  </a:lnTo>
                  <a:lnTo>
                    <a:pt x="171" y="6791"/>
                  </a:lnTo>
                  <a:lnTo>
                    <a:pt x="2589" y="9184"/>
                  </a:lnTo>
                  <a:lnTo>
                    <a:pt x="2272" y="9502"/>
                  </a:lnTo>
                  <a:lnTo>
                    <a:pt x="953" y="9746"/>
                  </a:lnTo>
                  <a:lnTo>
                    <a:pt x="806" y="9795"/>
                  </a:lnTo>
                  <a:lnTo>
                    <a:pt x="684" y="9843"/>
                  </a:lnTo>
                  <a:lnTo>
                    <a:pt x="611" y="9941"/>
                  </a:lnTo>
                  <a:lnTo>
                    <a:pt x="562" y="10014"/>
                  </a:lnTo>
                  <a:lnTo>
                    <a:pt x="562" y="10112"/>
                  </a:lnTo>
                  <a:lnTo>
                    <a:pt x="586" y="10234"/>
                  </a:lnTo>
                  <a:lnTo>
                    <a:pt x="635" y="10332"/>
                  </a:lnTo>
                  <a:lnTo>
                    <a:pt x="733" y="10454"/>
                  </a:lnTo>
                  <a:lnTo>
                    <a:pt x="7278" y="16999"/>
                  </a:lnTo>
                  <a:lnTo>
                    <a:pt x="7401" y="17097"/>
                  </a:lnTo>
                  <a:lnTo>
                    <a:pt x="7498" y="17146"/>
                  </a:lnTo>
                  <a:lnTo>
                    <a:pt x="7620" y="17170"/>
                  </a:lnTo>
                  <a:lnTo>
                    <a:pt x="7718" y="17170"/>
                  </a:lnTo>
                  <a:lnTo>
                    <a:pt x="7791" y="17122"/>
                  </a:lnTo>
                  <a:lnTo>
                    <a:pt x="7889" y="17048"/>
                  </a:lnTo>
                  <a:lnTo>
                    <a:pt x="7938" y="16926"/>
                  </a:lnTo>
                  <a:lnTo>
                    <a:pt x="7987" y="16780"/>
                  </a:lnTo>
                  <a:lnTo>
                    <a:pt x="8231" y="15461"/>
                  </a:lnTo>
                  <a:lnTo>
                    <a:pt x="8548" y="15143"/>
                  </a:lnTo>
                  <a:lnTo>
                    <a:pt x="10942" y="17561"/>
                  </a:lnTo>
                  <a:lnTo>
                    <a:pt x="11064" y="17659"/>
                  </a:lnTo>
                  <a:lnTo>
                    <a:pt x="11162" y="17708"/>
                  </a:lnTo>
                  <a:lnTo>
                    <a:pt x="11259" y="17732"/>
                  </a:lnTo>
                  <a:lnTo>
                    <a:pt x="11333" y="17732"/>
                  </a:lnTo>
                  <a:lnTo>
                    <a:pt x="11406" y="17683"/>
                  </a:lnTo>
                  <a:lnTo>
                    <a:pt x="11455" y="17586"/>
                  </a:lnTo>
                  <a:lnTo>
                    <a:pt x="11479" y="17488"/>
                  </a:lnTo>
                  <a:lnTo>
                    <a:pt x="11504" y="17341"/>
                  </a:lnTo>
                  <a:lnTo>
                    <a:pt x="11504" y="12188"/>
                  </a:lnTo>
                  <a:lnTo>
                    <a:pt x="16461" y="7230"/>
                  </a:lnTo>
                  <a:lnTo>
                    <a:pt x="16608" y="7084"/>
                  </a:lnTo>
                  <a:lnTo>
                    <a:pt x="16730" y="6888"/>
                  </a:lnTo>
                  <a:lnTo>
                    <a:pt x="16877" y="6693"/>
                  </a:lnTo>
                  <a:lnTo>
                    <a:pt x="16974" y="6498"/>
                  </a:lnTo>
                  <a:lnTo>
                    <a:pt x="17194" y="6058"/>
                  </a:lnTo>
                  <a:lnTo>
                    <a:pt x="17365" y="5569"/>
                  </a:lnTo>
                  <a:lnTo>
                    <a:pt x="17487" y="5057"/>
                  </a:lnTo>
                  <a:lnTo>
                    <a:pt x="17609" y="4519"/>
                  </a:lnTo>
                  <a:lnTo>
                    <a:pt x="17683" y="3982"/>
                  </a:lnTo>
                  <a:lnTo>
                    <a:pt x="17707" y="3445"/>
                  </a:lnTo>
                  <a:lnTo>
                    <a:pt x="17731" y="2907"/>
                  </a:lnTo>
                  <a:lnTo>
                    <a:pt x="17731" y="2419"/>
                  </a:lnTo>
                  <a:lnTo>
                    <a:pt x="17707" y="1955"/>
                  </a:lnTo>
                  <a:lnTo>
                    <a:pt x="17658" y="1515"/>
                  </a:lnTo>
                  <a:lnTo>
                    <a:pt x="17585" y="1149"/>
                  </a:lnTo>
                  <a:lnTo>
                    <a:pt x="17512" y="831"/>
                  </a:lnTo>
                  <a:lnTo>
                    <a:pt x="17414" y="587"/>
                  </a:lnTo>
                  <a:lnTo>
                    <a:pt x="17341" y="489"/>
                  </a:lnTo>
                  <a:lnTo>
                    <a:pt x="17292" y="441"/>
                  </a:lnTo>
                  <a:lnTo>
                    <a:pt x="17243" y="392"/>
                  </a:lnTo>
                  <a:lnTo>
                    <a:pt x="17145" y="318"/>
                  </a:lnTo>
                  <a:lnTo>
                    <a:pt x="16901" y="221"/>
                  </a:lnTo>
                  <a:lnTo>
                    <a:pt x="16584" y="148"/>
                  </a:lnTo>
                  <a:lnTo>
                    <a:pt x="16217" y="74"/>
                  </a:lnTo>
                  <a:lnTo>
                    <a:pt x="15778" y="25"/>
                  </a:lnTo>
                  <a:lnTo>
                    <a:pt x="1531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9"/>
            <p:cNvSpPr/>
            <p:nvPr/>
          </p:nvSpPr>
          <p:spPr>
            <a:xfrm>
              <a:off x="597725" y="4665400"/>
              <a:ext cx="73300" cy="73300"/>
            </a:xfrm>
            <a:custGeom>
              <a:avLst/>
              <a:gdLst/>
              <a:ahLst/>
              <a:cxnLst/>
              <a:rect l="l" t="t" r="r" b="b"/>
              <a:pathLst>
                <a:path w="2932" h="2932" extrusionOk="0">
                  <a:moveTo>
                    <a:pt x="2028" y="1"/>
                  </a:moveTo>
                  <a:lnTo>
                    <a:pt x="1857" y="25"/>
                  </a:lnTo>
                  <a:lnTo>
                    <a:pt x="1686" y="74"/>
                  </a:lnTo>
                  <a:lnTo>
                    <a:pt x="1515" y="147"/>
                  </a:lnTo>
                  <a:lnTo>
                    <a:pt x="1369" y="269"/>
                  </a:lnTo>
                  <a:lnTo>
                    <a:pt x="1222" y="489"/>
                  </a:lnTo>
                  <a:lnTo>
                    <a:pt x="1002" y="831"/>
                  </a:lnTo>
                  <a:lnTo>
                    <a:pt x="563" y="1735"/>
                  </a:lnTo>
                  <a:lnTo>
                    <a:pt x="172" y="2565"/>
                  </a:lnTo>
                  <a:lnTo>
                    <a:pt x="1" y="2932"/>
                  </a:lnTo>
                  <a:lnTo>
                    <a:pt x="1" y="2932"/>
                  </a:lnTo>
                  <a:lnTo>
                    <a:pt x="367" y="2761"/>
                  </a:lnTo>
                  <a:lnTo>
                    <a:pt x="1198" y="2370"/>
                  </a:lnTo>
                  <a:lnTo>
                    <a:pt x="2101" y="1930"/>
                  </a:lnTo>
                  <a:lnTo>
                    <a:pt x="2443" y="1710"/>
                  </a:lnTo>
                  <a:lnTo>
                    <a:pt x="2663" y="1564"/>
                  </a:lnTo>
                  <a:lnTo>
                    <a:pt x="2785" y="1417"/>
                  </a:lnTo>
                  <a:lnTo>
                    <a:pt x="2858" y="1246"/>
                  </a:lnTo>
                  <a:lnTo>
                    <a:pt x="2907" y="1075"/>
                  </a:lnTo>
                  <a:lnTo>
                    <a:pt x="2932" y="904"/>
                  </a:lnTo>
                  <a:lnTo>
                    <a:pt x="2907" y="733"/>
                  </a:lnTo>
                  <a:lnTo>
                    <a:pt x="2858" y="562"/>
                  </a:lnTo>
                  <a:lnTo>
                    <a:pt x="2785" y="416"/>
                  </a:lnTo>
                  <a:lnTo>
                    <a:pt x="2663" y="269"/>
                  </a:lnTo>
                  <a:lnTo>
                    <a:pt x="2517" y="147"/>
                  </a:lnTo>
                  <a:lnTo>
                    <a:pt x="2370" y="74"/>
                  </a:lnTo>
                  <a:lnTo>
                    <a:pt x="2199" y="25"/>
                  </a:lnTo>
                  <a:lnTo>
                    <a:pt x="202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9"/>
            <p:cNvSpPr/>
            <p:nvPr/>
          </p:nvSpPr>
          <p:spPr>
            <a:xfrm>
              <a:off x="654525" y="4708150"/>
              <a:ext cx="47025" cy="47025"/>
            </a:xfrm>
            <a:custGeom>
              <a:avLst/>
              <a:gdLst/>
              <a:ahLst/>
              <a:cxnLst/>
              <a:rect l="l" t="t" r="r" b="b"/>
              <a:pathLst>
                <a:path w="1881" h="1881" extrusionOk="0">
                  <a:moveTo>
                    <a:pt x="1124" y="0"/>
                  </a:moveTo>
                  <a:lnTo>
                    <a:pt x="977" y="25"/>
                  </a:lnTo>
                  <a:lnTo>
                    <a:pt x="831" y="74"/>
                  </a:lnTo>
                  <a:lnTo>
                    <a:pt x="709" y="147"/>
                  </a:lnTo>
                  <a:lnTo>
                    <a:pt x="586" y="245"/>
                  </a:lnTo>
                  <a:lnTo>
                    <a:pt x="464" y="391"/>
                  </a:lnTo>
                  <a:lnTo>
                    <a:pt x="367" y="611"/>
                  </a:lnTo>
                  <a:lnTo>
                    <a:pt x="269" y="880"/>
                  </a:lnTo>
                  <a:lnTo>
                    <a:pt x="171" y="1173"/>
                  </a:lnTo>
                  <a:lnTo>
                    <a:pt x="49" y="1686"/>
                  </a:lnTo>
                  <a:lnTo>
                    <a:pt x="0" y="1881"/>
                  </a:lnTo>
                  <a:lnTo>
                    <a:pt x="0" y="1881"/>
                  </a:lnTo>
                  <a:lnTo>
                    <a:pt x="220" y="1857"/>
                  </a:lnTo>
                  <a:lnTo>
                    <a:pt x="733" y="1710"/>
                  </a:lnTo>
                  <a:lnTo>
                    <a:pt x="1002" y="1637"/>
                  </a:lnTo>
                  <a:lnTo>
                    <a:pt x="1270" y="1539"/>
                  </a:lnTo>
                  <a:lnTo>
                    <a:pt x="1515" y="1417"/>
                  </a:lnTo>
                  <a:lnTo>
                    <a:pt x="1661" y="1319"/>
                  </a:lnTo>
                  <a:lnTo>
                    <a:pt x="1759" y="1197"/>
                  </a:lnTo>
                  <a:lnTo>
                    <a:pt x="1832" y="1051"/>
                  </a:lnTo>
                  <a:lnTo>
                    <a:pt x="1881" y="928"/>
                  </a:lnTo>
                  <a:lnTo>
                    <a:pt x="1881" y="782"/>
                  </a:lnTo>
                  <a:lnTo>
                    <a:pt x="1881" y="635"/>
                  </a:lnTo>
                  <a:lnTo>
                    <a:pt x="1832" y="489"/>
                  </a:lnTo>
                  <a:lnTo>
                    <a:pt x="1759" y="367"/>
                  </a:lnTo>
                  <a:lnTo>
                    <a:pt x="1661" y="245"/>
                  </a:lnTo>
                  <a:lnTo>
                    <a:pt x="1539" y="147"/>
                  </a:lnTo>
                  <a:lnTo>
                    <a:pt x="1417" y="74"/>
                  </a:lnTo>
                  <a:lnTo>
                    <a:pt x="1270" y="25"/>
                  </a:lnTo>
                  <a:lnTo>
                    <a:pt x="112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9"/>
            <p:cNvSpPr/>
            <p:nvPr/>
          </p:nvSpPr>
          <p:spPr>
            <a:xfrm>
              <a:off x="581250" y="4634875"/>
              <a:ext cx="47050" cy="47050"/>
            </a:xfrm>
            <a:custGeom>
              <a:avLst/>
              <a:gdLst/>
              <a:ahLst/>
              <a:cxnLst/>
              <a:rect l="l" t="t" r="r" b="b"/>
              <a:pathLst>
                <a:path w="1882" h="1882" extrusionOk="0">
                  <a:moveTo>
                    <a:pt x="953" y="1"/>
                  </a:moveTo>
                  <a:lnTo>
                    <a:pt x="831" y="49"/>
                  </a:lnTo>
                  <a:lnTo>
                    <a:pt x="684" y="123"/>
                  </a:lnTo>
                  <a:lnTo>
                    <a:pt x="562" y="220"/>
                  </a:lnTo>
                  <a:lnTo>
                    <a:pt x="465" y="367"/>
                  </a:lnTo>
                  <a:lnTo>
                    <a:pt x="342" y="611"/>
                  </a:lnTo>
                  <a:lnTo>
                    <a:pt x="245" y="880"/>
                  </a:lnTo>
                  <a:lnTo>
                    <a:pt x="171" y="1148"/>
                  </a:lnTo>
                  <a:lnTo>
                    <a:pt x="25" y="1661"/>
                  </a:lnTo>
                  <a:lnTo>
                    <a:pt x="1" y="1881"/>
                  </a:lnTo>
                  <a:lnTo>
                    <a:pt x="196" y="1832"/>
                  </a:lnTo>
                  <a:lnTo>
                    <a:pt x="709" y="1710"/>
                  </a:lnTo>
                  <a:lnTo>
                    <a:pt x="1002" y="1613"/>
                  </a:lnTo>
                  <a:lnTo>
                    <a:pt x="1271" y="1515"/>
                  </a:lnTo>
                  <a:lnTo>
                    <a:pt x="1490" y="1417"/>
                  </a:lnTo>
                  <a:lnTo>
                    <a:pt x="1637" y="1295"/>
                  </a:lnTo>
                  <a:lnTo>
                    <a:pt x="1735" y="1173"/>
                  </a:lnTo>
                  <a:lnTo>
                    <a:pt x="1808" y="1051"/>
                  </a:lnTo>
                  <a:lnTo>
                    <a:pt x="1857" y="904"/>
                  </a:lnTo>
                  <a:lnTo>
                    <a:pt x="1881" y="758"/>
                  </a:lnTo>
                  <a:lnTo>
                    <a:pt x="1857" y="611"/>
                  </a:lnTo>
                  <a:lnTo>
                    <a:pt x="1808" y="465"/>
                  </a:lnTo>
                  <a:lnTo>
                    <a:pt x="1735" y="343"/>
                  </a:lnTo>
                  <a:lnTo>
                    <a:pt x="1637" y="220"/>
                  </a:lnTo>
                  <a:lnTo>
                    <a:pt x="1515" y="123"/>
                  </a:lnTo>
                  <a:lnTo>
                    <a:pt x="1393" y="49"/>
                  </a:lnTo>
                  <a:lnTo>
                    <a:pt x="124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16" name="Google Shape;516;p19"/>
          <p:cNvSpPr/>
          <p:nvPr/>
        </p:nvSpPr>
        <p:spPr>
          <a:xfrm>
            <a:off x="3829676" y="640708"/>
            <a:ext cx="316510" cy="302214"/>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9"/>
          <p:cNvSpPr/>
          <p:nvPr/>
        </p:nvSpPr>
        <p:spPr>
          <a:xfrm rot="1793658">
            <a:off x="5318500" y="1302383"/>
            <a:ext cx="225078" cy="214930"/>
          </a:xfrm>
          <a:custGeom>
            <a:avLst/>
            <a:gdLst/>
            <a:ahLst/>
            <a:cxnLst/>
            <a:rect l="l" t="t" r="r" b="b"/>
            <a:pathLst>
              <a:path w="15144" h="14460" extrusionOk="0">
                <a:moveTo>
                  <a:pt x="7572" y="1"/>
                </a:moveTo>
                <a:lnTo>
                  <a:pt x="7499" y="25"/>
                </a:lnTo>
                <a:lnTo>
                  <a:pt x="7401" y="74"/>
                </a:lnTo>
                <a:lnTo>
                  <a:pt x="7328" y="172"/>
                </a:lnTo>
                <a:lnTo>
                  <a:pt x="7255" y="294"/>
                </a:lnTo>
                <a:lnTo>
                  <a:pt x="5594" y="4104"/>
                </a:lnTo>
                <a:lnTo>
                  <a:pt x="5521" y="4226"/>
                </a:lnTo>
                <a:lnTo>
                  <a:pt x="5398" y="4373"/>
                </a:lnTo>
                <a:lnTo>
                  <a:pt x="5276" y="4495"/>
                </a:lnTo>
                <a:lnTo>
                  <a:pt x="5130" y="4617"/>
                </a:lnTo>
                <a:lnTo>
                  <a:pt x="4983" y="4715"/>
                </a:lnTo>
                <a:lnTo>
                  <a:pt x="4812" y="4788"/>
                </a:lnTo>
                <a:lnTo>
                  <a:pt x="4666" y="4861"/>
                </a:lnTo>
                <a:lnTo>
                  <a:pt x="4495" y="4886"/>
                </a:lnTo>
                <a:lnTo>
                  <a:pt x="392" y="5301"/>
                </a:lnTo>
                <a:lnTo>
                  <a:pt x="245" y="5325"/>
                </a:lnTo>
                <a:lnTo>
                  <a:pt x="123" y="5374"/>
                </a:lnTo>
                <a:lnTo>
                  <a:pt x="50" y="5423"/>
                </a:lnTo>
                <a:lnTo>
                  <a:pt x="1" y="5521"/>
                </a:lnTo>
                <a:lnTo>
                  <a:pt x="1" y="5594"/>
                </a:lnTo>
                <a:lnTo>
                  <a:pt x="25" y="5692"/>
                </a:lnTo>
                <a:lnTo>
                  <a:pt x="74" y="5789"/>
                </a:lnTo>
                <a:lnTo>
                  <a:pt x="196" y="5911"/>
                </a:lnTo>
                <a:lnTo>
                  <a:pt x="3274" y="8647"/>
                </a:lnTo>
                <a:lnTo>
                  <a:pt x="3396" y="8769"/>
                </a:lnTo>
                <a:lnTo>
                  <a:pt x="3493" y="8915"/>
                </a:lnTo>
                <a:lnTo>
                  <a:pt x="3567" y="9086"/>
                </a:lnTo>
                <a:lnTo>
                  <a:pt x="3640" y="9257"/>
                </a:lnTo>
                <a:lnTo>
                  <a:pt x="3689" y="9428"/>
                </a:lnTo>
                <a:lnTo>
                  <a:pt x="3713" y="9599"/>
                </a:lnTo>
                <a:lnTo>
                  <a:pt x="3713" y="9770"/>
                </a:lnTo>
                <a:lnTo>
                  <a:pt x="3689" y="9941"/>
                </a:lnTo>
                <a:lnTo>
                  <a:pt x="2810" y="13995"/>
                </a:lnTo>
                <a:lnTo>
                  <a:pt x="2785" y="14142"/>
                </a:lnTo>
                <a:lnTo>
                  <a:pt x="2810" y="14240"/>
                </a:lnTo>
                <a:lnTo>
                  <a:pt x="2834" y="14337"/>
                </a:lnTo>
                <a:lnTo>
                  <a:pt x="2883" y="14411"/>
                </a:lnTo>
                <a:lnTo>
                  <a:pt x="2981" y="14435"/>
                </a:lnTo>
                <a:lnTo>
                  <a:pt x="3078" y="14459"/>
                </a:lnTo>
                <a:lnTo>
                  <a:pt x="3200" y="14411"/>
                </a:lnTo>
                <a:lnTo>
                  <a:pt x="3322" y="14362"/>
                </a:lnTo>
                <a:lnTo>
                  <a:pt x="6888" y="12261"/>
                </a:lnTo>
                <a:lnTo>
                  <a:pt x="7035" y="12188"/>
                </a:lnTo>
                <a:lnTo>
                  <a:pt x="7206" y="12139"/>
                </a:lnTo>
                <a:lnTo>
                  <a:pt x="7401" y="12115"/>
                </a:lnTo>
                <a:lnTo>
                  <a:pt x="7743" y="12115"/>
                </a:lnTo>
                <a:lnTo>
                  <a:pt x="7938" y="12139"/>
                </a:lnTo>
                <a:lnTo>
                  <a:pt x="8109" y="12188"/>
                </a:lnTo>
                <a:lnTo>
                  <a:pt x="8256" y="12261"/>
                </a:lnTo>
                <a:lnTo>
                  <a:pt x="11822" y="14362"/>
                </a:lnTo>
                <a:lnTo>
                  <a:pt x="11944" y="14411"/>
                </a:lnTo>
                <a:lnTo>
                  <a:pt x="12066" y="14459"/>
                </a:lnTo>
                <a:lnTo>
                  <a:pt x="12164" y="14435"/>
                </a:lnTo>
                <a:lnTo>
                  <a:pt x="12261" y="14411"/>
                </a:lnTo>
                <a:lnTo>
                  <a:pt x="12310" y="14337"/>
                </a:lnTo>
                <a:lnTo>
                  <a:pt x="12335" y="14240"/>
                </a:lnTo>
                <a:lnTo>
                  <a:pt x="12359" y="14142"/>
                </a:lnTo>
                <a:lnTo>
                  <a:pt x="12335" y="13995"/>
                </a:lnTo>
                <a:lnTo>
                  <a:pt x="11455" y="9941"/>
                </a:lnTo>
                <a:lnTo>
                  <a:pt x="11431" y="9770"/>
                </a:lnTo>
                <a:lnTo>
                  <a:pt x="11431" y="9599"/>
                </a:lnTo>
                <a:lnTo>
                  <a:pt x="11455" y="9428"/>
                </a:lnTo>
                <a:lnTo>
                  <a:pt x="11504" y="9257"/>
                </a:lnTo>
                <a:lnTo>
                  <a:pt x="11577" y="9086"/>
                </a:lnTo>
                <a:lnTo>
                  <a:pt x="11651" y="8915"/>
                </a:lnTo>
                <a:lnTo>
                  <a:pt x="11748" y="8769"/>
                </a:lnTo>
                <a:lnTo>
                  <a:pt x="11870" y="8647"/>
                </a:lnTo>
                <a:lnTo>
                  <a:pt x="14948" y="5911"/>
                </a:lnTo>
                <a:lnTo>
                  <a:pt x="15070" y="5789"/>
                </a:lnTo>
                <a:lnTo>
                  <a:pt x="15119" y="5692"/>
                </a:lnTo>
                <a:lnTo>
                  <a:pt x="15143" y="5594"/>
                </a:lnTo>
                <a:lnTo>
                  <a:pt x="15143" y="5521"/>
                </a:lnTo>
                <a:lnTo>
                  <a:pt x="15094" y="5423"/>
                </a:lnTo>
                <a:lnTo>
                  <a:pt x="15021" y="5374"/>
                </a:lnTo>
                <a:lnTo>
                  <a:pt x="14899" y="5325"/>
                </a:lnTo>
                <a:lnTo>
                  <a:pt x="14752" y="5301"/>
                </a:lnTo>
                <a:lnTo>
                  <a:pt x="10649" y="4886"/>
                </a:lnTo>
                <a:lnTo>
                  <a:pt x="10478" y="4861"/>
                </a:lnTo>
                <a:lnTo>
                  <a:pt x="10332" y="4788"/>
                </a:lnTo>
                <a:lnTo>
                  <a:pt x="10161" y="4715"/>
                </a:lnTo>
                <a:lnTo>
                  <a:pt x="10014" y="4617"/>
                </a:lnTo>
                <a:lnTo>
                  <a:pt x="9868" y="4495"/>
                </a:lnTo>
                <a:lnTo>
                  <a:pt x="9746" y="4373"/>
                </a:lnTo>
                <a:lnTo>
                  <a:pt x="9624" y="4226"/>
                </a:lnTo>
                <a:lnTo>
                  <a:pt x="9550" y="4104"/>
                </a:lnTo>
                <a:lnTo>
                  <a:pt x="7890" y="294"/>
                </a:lnTo>
                <a:lnTo>
                  <a:pt x="7816" y="172"/>
                </a:lnTo>
                <a:lnTo>
                  <a:pt x="7743" y="74"/>
                </a:lnTo>
                <a:lnTo>
                  <a:pt x="7645" y="25"/>
                </a:lnTo>
                <a:lnTo>
                  <a:pt x="757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9"/>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3</a:t>
            </a:fld>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2"/>
        <p:cNvGrpSpPr/>
        <p:nvPr/>
      </p:nvGrpSpPr>
      <p:grpSpPr>
        <a:xfrm>
          <a:off x="0" y="0"/>
          <a:ext cx="0" cy="0"/>
          <a:chOff x="0" y="0"/>
          <a:chExt cx="0" cy="0"/>
        </a:xfrm>
      </p:grpSpPr>
      <p:sp>
        <p:nvSpPr>
          <p:cNvPr id="523" name="Google Shape;523;p20"/>
          <p:cNvSpPr txBox="1">
            <a:spLocks noGrp="1"/>
          </p:cNvSpPr>
          <p:nvPr>
            <p:ph type="body" idx="1"/>
          </p:nvPr>
        </p:nvSpPr>
        <p:spPr>
          <a:xfrm>
            <a:off x="1131500" y="1552950"/>
            <a:ext cx="3339900" cy="2665800"/>
          </a:xfrm>
          <a:prstGeom prst="rect">
            <a:avLst/>
          </a:prstGeom>
        </p:spPr>
        <p:txBody>
          <a:bodyPr spcFirstLastPara="1" wrap="square" lIns="91425" tIns="91425" rIns="91425" bIns="91425" anchor="t" anchorCtr="0">
            <a:noAutofit/>
          </a:bodyPr>
          <a:lstStyle/>
          <a:p>
            <a:pPr marL="0" lvl="0" indent="0">
              <a:buNone/>
            </a:pPr>
            <a:r>
              <a:rPr lang="en-US" dirty="0">
                <a:latin typeface="Berlin Sans FB" pitchFamily="34" charset="0"/>
              </a:rPr>
              <a:t>You definitely  know how to read. But the question is whether you know how to read skillfully and artfully?</a:t>
            </a:r>
            <a:endParaRPr b="1"/>
          </a:p>
        </p:txBody>
      </p:sp>
      <p:sp>
        <p:nvSpPr>
          <p:cNvPr id="524" name="Google Shape;524;p20"/>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lvl="0"/>
            <a:r>
              <a:rPr lang="en-US" i="1" u="sng" dirty="0"/>
              <a:t>NEED FOR DEVELOPING EFFICIENT READING SKILLS</a:t>
            </a:r>
            <a:endParaRPr/>
          </a:p>
        </p:txBody>
      </p:sp>
      <p:sp>
        <p:nvSpPr>
          <p:cNvPr id="525" name="Google Shape;525;p20"/>
          <p:cNvSpPr txBox="1">
            <a:spLocks noGrp="1"/>
          </p:cNvSpPr>
          <p:nvPr>
            <p:ph type="body" idx="2"/>
          </p:nvPr>
        </p:nvSpPr>
        <p:spPr>
          <a:xfrm>
            <a:off x="4672563" y="1552950"/>
            <a:ext cx="3339900" cy="2665800"/>
          </a:xfrm>
          <a:prstGeom prst="rect">
            <a:avLst/>
          </a:prstGeom>
        </p:spPr>
        <p:txBody>
          <a:bodyPr spcFirstLastPara="1" wrap="square" lIns="91425" tIns="91425" rIns="91425" bIns="91425" anchor="t" anchorCtr="0">
            <a:noAutofit/>
          </a:bodyPr>
          <a:lstStyle/>
          <a:p>
            <a:pPr marL="0" lvl="0" indent="0">
              <a:buNone/>
            </a:pPr>
            <a:r>
              <a:rPr lang="en-US" dirty="0"/>
              <a:t> Have you ever noticed that we do not approach a novel, or a report, or a personal letter, or an email in a similar manner? In fact, the truth is that while reading, you employ different reading speeds and different approaches to them.</a:t>
            </a:r>
            <a:endParaRPr b="1"/>
          </a:p>
        </p:txBody>
      </p:sp>
      <p:sp>
        <p:nvSpPr>
          <p:cNvPr id="526" name="Google Shape;526;p20"/>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4</a:t>
            </a:fld>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i="1" dirty="0"/>
              <a:t>BENEFITS OF EFFECTIVE READING </a:t>
            </a:r>
          </a:p>
        </p:txBody>
      </p:sp>
      <p:sp>
        <p:nvSpPr>
          <p:cNvPr id="3" name="Text Placeholder 2"/>
          <p:cNvSpPr>
            <a:spLocks noGrp="1"/>
          </p:cNvSpPr>
          <p:nvPr>
            <p:ph type="body" idx="1"/>
          </p:nvPr>
        </p:nvSpPr>
        <p:spPr/>
        <p:txBody>
          <a:bodyPr/>
          <a:lstStyle/>
          <a:p>
            <a:r>
              <a:rPr lang="en-US" dirty="0"/>
              <a:t>Effective reading can provide you with a ‘comprehensible input’ from the book or document that you read. </a:t>
            </a:r>
          </a:p>
          <a:p>
            <a:r>
              <a:rPr lang="en-US" dirty="0"/>
              <a:t> It can enhance your general ability to use other language skills such as listening, speaking, and writing. </a:t>
            </a:r>
          </a:p>
          <a:p>
            <a:r>
              <a:rPr lang="en-US" dirty="0"/>
              <a:t> It can enhance your vocabulary, that is, you can always learn new words, phrases, and expressions.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5</a:t>
            </a:fld>
            <a:endParaRPr lang="en"/>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0"/>
        <p:cNvGrpSpPr/>
        <p:nvPr/>
      </p:nvGrpSpPr>
      <p:grpSpPr>
        <a:xfrm>
          <a:off x="0" y="0"/>
          <a:ext cx="0" cy="0"/>
          <a:chOff x="0" y="0"/>
          <a:chExt cx="0" cy="0"/>
        </a:xfrm>
      </p:grpSpPr>
      <p:sp>
        <p:nvSpPr>
          <p:cNvPr id="531" name="Google Shape;531;p21"/>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pPr lvl="0"/>
            <a:r>
              <a:rPr lang="en-US" i="1" u="sng" dirty="0"/>
              <a:t>Reading is concerned with four factors: decoding, comprehending, text analysis, and response</a:t>
            </a:r>
            <a:endParaRPr/>
          </a:p>
        </p:txBody>
      </p:sp>
      <p:sp>
        <p:nvSpPr>
          <p:cNvPr id="532" name="Google Shape;532;p21"/>
          <p:cNvSpPr txBox="1">
            <a:spLocks noGrp="1"/>
          </p:cNvSpPr>
          <p:nvPr>
            <p:ph type="body" idx="1"/>
          </p:nvPr>
        </p:nvSpPr>
        <p:spPr>
          <a:xfrm>
            <a:off x="70590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Decoding</a:t>
            </a:r>
            <a:endParaRPr b="1"/>
          </a:p>
          <a:p>
            <a:pPr marL="0" lvl="0" indent="0" algn="l" rtl="0">
              <a:spcBef>
                <a:spcPts val="600"/>
              </a:spcBef>
              <a:spcAft>
                <a:spcPts val="0"/>
              </a:spcAft>
              <a:buNone/>
            </a:pPr>
            <a:r>
              <a:rPr lang="en-US" dirty="0"/>
              <a:t>T</a:t>
            </a:r>
            <a:r>
              <a:rPr lang="en" dirty="0"/>
              <a:t>he reader reads letters and focuses on them in order to ch</a:t>
            </a:r>
            <a:r>
              <a:rPr lang="en-US" dirty="0"/>
              <a:t>an</a:t>
            </a:r>
            <a:r>
              <a:rPr lang="en" dirty="0"/>
              <a:t>ge the coded message into information.</a:t>
            </a:r>
            <a:endParaRPr/>
          </a:p>
        </p:txBody>
      </p:sp>
      <p:sp>
        <p:nvSpPr>
          <p:cNvPr id="533" name="Google Shape;533;p21"/>
          <p:cNvSpPr txBox="1">
            <a:spLocks noGrp="1"/>
          </p:cNvSpPr>
          <p:nvPr>
            <p:ph type="body" idx="2"/>
          </p:nvPr>
        </p:nvSpPr>
        <p:spPr>
          <a:xfrm>
            <a:off x="3304125"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Comprehending</a:t>
            </a:r>
            <a:endParaRPr b="1"/>
          </a:p>
          <a:p>
            <a:pPr marL="0" lvl="0" indent="0" algn="l" rtl="0">
              <a:spcBef>
                <a:spcPts val="600"/>
              </a:spcBef>
              <a:spcAft>
                <a:spcPts val="0"/>
              </a:spcAft>
              <a:buNone/>
            </a:pPr>
            <a:r>
              <a:rPr lang="en" dirty="0"/>
              <a:t>The reader interprets </a:t>
            </a:r>
            <a:r>
              <a:rPr lang="en" dirty="0" smtClean="0"/>
              <a:t>the </a:t>
            </a:r>
            <a:r>
              <a:rPr lang="en" dirty="0"/>
              <a:t>message and understands its literal meaning.</a:t>
            </a:r>
            <a:endParaRPr/>
          </a:p>
        </p:txBody>
      </p:sp>
      <p:sp>
        <p:nvSpPr>
          <p:cNvPr id="534" name="Google Shape;534;p21"/>
          <p:cNvSpPr txBox="1">
            <a:spLocks noGrp="1"/>
          </p:cNvSpPr>
          <p:nvPr>
            <p:ph type="body" idx="3"/>
          </p:nvPr>
        </p:nvSpPr>
        <p:spPr>
          <a:xfrm>
            <a:off x="5902350" y="1626600"/>
            <a:ext cx="2471700" cy="2702700"/>
          </a:xfrm>
          <a:prstGeom prst="rect">
            <a:avLst/>
          </a:prstGeom>
        </p:spPr>
        <p:txBody>
          <a:bodyPr spcFirstLastPara="1" wrap="square" lIns="91425" tIns="91425" rIns="91425" bIns="91425" anchor="t" anchorCtr="0">
            <a:noAutofit/>
          </a:bodyPr>
          <a:lstStyle/>
          <a:p>
            <a:pPr marL="0" lvl="0" indent="0" algn="l" rtl="0">
              <a:spcBef>
                <a:spcPts val="600"/>
              </a:spcBef>
              <a:spcAft>
                <a:spcPts val="0"/>
              </a:spcAft>
              <a:buNone/>
            </a:pPr>
            <a:r>
              <a:rPr lang="en" b="1" dirty="0"/>
              <a:t>Text Analysis Response</a:t>
            </a:r>
            <a:endParaRPr b="1"/>
          </a:p>
          <a:p>
            <a:pPr marL="0" lvl="0" indent="0" algn="l" rtl="0">
              <a:spcBef>
                <a:spcPts val="600"/>
              </a:spcBef>
              <a:spcAft>
                <a:spcPts val="0"/>
              </a:spcAft>
              <a:buNone/>
            </a:pPr>
            <a:r>
              <a:rPr lang="en" dirty="0"/>
              <a:t>The reader critically examines and evalutes the message.</a:t>
            </a:r>
          </a:p>
          <a:p>
            <a:pPr marL="0" lvl="0" indent="0" algn="l" rtl="0">
              <a:spcBef>
                <a:spcPts val="600"/>
              </a:spcBef>
              <a:spcAft>
                <a:spcPts val="0"/>
              </a:spcAft>
              <a:buNone/>
            </a:pPr>
            <a:r>
              <a:rPr lang="en-US" dirty="0"/>
              <a:t>T</a:t>
            </a:r>
            <a:r>
              <a:rPr lang="en" dirty="0"/>
              <a:t>he reader responds to t</a:t>
            </a:r>
            <a:r>
              <a:rPr lang="en-US" dirty="0"/>
              <a:t>he</a:t>
            </a:r>
            <a:r>
              <a:rPr lang="en" dirty="0"/>
              <a:t> messages.</a:t>
            </a:r>
            <a:endParaRPr/>
          </a:p>
        </p:txBody>
      </p:sp>
      <p:sp>
        <p:nvSpPr>
          <p:cNvPr id="535" name="Google Shape;535;p21"/>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6</a:t>
            </a:fld>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39"/>
        <p:cNvGrpSpPr/>
        <p:nvPr/>
      </p:nvGrpSpPr>
      <p:grpSpPr>
        <a:xfrm>
          <a:off x="0" y="0"/>
          <a:ext cx="0" cy="0"/>
          <a:chOff x="0" y="0"/>
          <a:chExt cx="0" cy="0"/>
        </a:xfrm>
      </p:grpSpPr>
      <p:sp>
        <p:nvSpPr>
          <p:cNvPr id="540" name="Google Shape;540;p22"/>
          <p:cNvSpPr txBox="1">
            <a:spLocks noGrp="1"/>
          </p:cNvSpPr>
          <p:nvPr>
            <p:ph type="title"/>
          </p:nvPr>
        </p:nvSpPr>
        <p:spPr>
          <a:xfrm>
            <a:off x="1047750" y="634125"/>
            <a:ext cx="6996600" cy="715800"/>
          </a:xfrm>
          <a:prstGeom prst="rect">
            <a:avLst/>
          </a:prstGeom>
        </p:spPr>
        <p:txBody>
          <a:bodyPr spcFirstLastPara="1" wrap="square" lIns="91425" tIns="91425" rIns="91425" bIns="91425" anchor="b" anchorCtr="0">
            <a:noAutofit/>
          </a:bodyPr>
          <a:lstStyle/>
          <a:p>
            <a:r>
              <a:rPr lang="en-US" i="1" u="sng" dirty="0"/>
              <a:t>TYPES OF READING</a:t>
            </a:r>
            <a:r>
              <a:rPr lang="en-US" dirty="0"/>
              <a:t/>
            </a:r>
            <a:br>
              <a:rPr lang="en-US" dirty="0"/>
            </a:br>
            <a:r>
              <a:rPr lang="en-US" i="1" u="sng" dirty="0">
                <a:solidFill>
                  <a:schemeClr val="tx1"/>
                </a:solidFill>
                <a:latin typeface="Berlin Sans FB" pitchFamily="34" charset="0"/>
              </a:rPr>
              <a:t>ACTIVE AND PASSIVE READING</a:t>
            </a:r>
            <a:br>
              <a:rPr lang="en-US" i="1" u="sng" dirty="0">
                <a:solidFill>
                  <a:schemeClr val="tx1"/>
                </a:solidFill>
                <a:latin typeface="Berlin Sans FB" pitchFamily="34" charset="0"/>
              </a:rPr>
            </a:br>
            <a:endParaRPr/>
          </a:p>
        </p:txBody>
      </p:sp>
      <p:sp>
        <p:nvSpPr>
          <p:cNvPr id="541" name="Google Shape;541;p22"/>
          <p:cNvSpPr txBox="1">
            <a:spLocks noGrp="1"/>
          </p:cNvSpPr>
          <p:nvPr>
            <p:ph type="body" idx="1"/>
          </p:nvPr>
        </p:nvSpPr>
        <p:spPr>
          <a:xfrm>
            <a:off x="442975" y="1641300"/>
            <a:ext cx="2580300" cy="2470500"/>
          </a:xfrm>
          <a:prstGeom prst="rect">
            <a:avLst/>
          </a:prstGeom>
        </p:spPr>
        <p:txBody>
          <a:bodyPr spcFirstLastPara="1" wrap="square" lIns="91425" tIns="91425" rIns="91425" bIns="91425" anchor="ctr" anchorCtr="0">
            <a:noAutofit/>
          </a:bodyPr>
          <a:lstStyle/>
          <a:p>
            <a:pPr marL="0" indent="0">
              <a:buNone/>
            </a:pPr>
            <a:r>
              <a:rPr lang="en-US" sz="1800" dirty="0">
                <a:solidFill>
                  <a:schemeClr val="tx1"/>
                </a:solidFill>
              </a:rPr>
              <a:t>You need to be an active reader rather than a passive one. </a:t>
            </a:r>
          </a:p>
        </p:txBody>
      </p:sp>
      <p:pic>
        <p:nvPicPr>
          <p:cNvPr id="542" name="Google Shape;542;p22"/>
          <p:cNvPicPr preferRelativeResize="0"/>
          <p:nvPr/>
        </p:nvPicPr>
        <p:blipFill>
          <a:blip r:embed="rId3"/>
          <a:stretch>
            <a:fillRect/>
          </a:stretch>
        </p:blipFill>
        <p:spPr>
          <a:xfrm>
            <a:off x="3000364" y="1714494"/>
            <a:ext cx="3214710" cy="2143140"/>
          </a:xfrm>
          <a:prstGeom prst="ellipse">
            <a:avLst/>
          </a:prstGeom>
          <a:noFill/>
          <a:ln>
            <a:noFill/>
          </a:ln>
        </p:spPr>
      </p:pic>
      <p:sp>
        <p:nvSpPr>
          <p:cNvPr id="543" name="Google Shape;543;p22"/>
          <p:cNvSpPr txBox="1">
            <a:spLocks noGrp="1"/>
          </p:cNvSpPr>
          <p:nvPr>
            <p:ph type="body" idx="1"/>
          </p:nvPr>
        </p:nvSpPr>
        <p:spPr>
          <a:xfrm>
            <a:off x="6120725" y="1641300"/>
            <a:ext cx="2580300" cy="2470500"/>
          </a:xfrm>
          <a:prstGeom prst="rect">
            <a:avLst/>
          </a:prstGeom>
        </p:spPr>
        <p:txBody>
          <a:bodyPr spcFirstLastPara="1" wrap="square" lIns="91425" tIns="91425" rIns="91425" bIns="91425" anchor="ctr" anchorCtr="0">
            <a:noAutofit/>
          </a:bodyPr>
          <a:lstStyle/>
          <a:p>
            <a:pPr marL="0" indent="0">
              <a:buNone/>
            </a:pPr>
            <a:r>
              <a:rPr lang="en-US" sz="1800" dirty="0">
                <a:solidFill>
                  <a:schemeClr val="tx1"/>
                </a:solidFill>
              </a:rPr>
              <a:t> Active reading refers to a set of reading practices you may use to help understand the meaning of a written message.</a:t>
            </a:r>
          </a:p>
          <a:p>
            <a:pPr marL="0" lvl="0" indent="0" algn="l" rtl="0">
              <a:spcBef>
                <a:spcPts val="600"/>
              </a:spcBef>
              <a:spcAft>
                <a:spcPts val="0"/>
              </a:spcAft>
              <a:buNone/>
            </a:pPr>
            <a:endParaRPr sz="1800"/>
          </a:p>
        </p:txBody>
      </p:sp>
      <p:sp>
        <p:nvSpPr>
          <p:cNvPr id="544" name="Google Shape;544;p22"/>
          <p:cNvSpPr txBox="1">
            <a:spLocks noGrp="1"/>
          </p:cNvSpPr>
          <p:nvPr>
            <p:ph type="sldNum" idx="12"/>
          </p:nvPr>
        </p:nvSpPr>
        <p:spPr>
          <a:xfrm>
            <a:off x="8556775" y="4826200"/>
            <a:ext cx="548700" cy="3174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7</a:t>
            </a:fld>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8</a:t>
            </a:fld>
            <a:endParaRPr lang="en"/>
          </a:p>
        </p:txBody>
      </p:sp>
      <p:pic>
        <p:nvPicPr>
          <p:cNvPr id="3" name="Picture 2"/>
          <p:cNvPicPr/>
          <p:nvPr/>
        </p:nvPicPr>
        <p:blipFill>
          <a:blip r:embed="rId2"/>
          <a:srcRect/>
          <a:stretch>
            <a:fillRect/>
          </a:stretch>
        </p:blipFill>
        <p:spPr bwMode="auto">
          <a:xfrm>
            <a:off x="1142976" y="285734"/>
            <a:ext cx="7215238" cy="392909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i="1" u="sng" dirty="0"/>
              <a:t>READING SKILLS</a:t>
            </a:r>
            <a:endParaRPr lang="en-US" sz="3200" dirty="0"/>
          </a:p>
        </p:txBody>
      </p:sp>
      <p:sp>
        <p:nvSpPr>
          <p:cNvPr id="3" name="Text Placeholder 2"/>
          <p:cNvSpPr>
            <a:spLocks noGrp="1"/>
          </p:cNvSpPr>
          <p:nvPr>
            <p:ph type="body" idx="1"/>
          </p:nvPr>
        </p:nvSpPr>
        <p:spPr/>
        <p:txBody>
          <a:bodyPr/>
          <a:lstStyle/>
          <a:p>
            <a:pPr algn="just">
              <a:buNone/>
            </a:pPr>
            <a:r>
              <a:rPr lang="en-US" dirty="0"/>
              <a:t>       As a complex process of decoding and comprehending the written message, reading could be quite a challenging activity because the act of understanding is not always simple.</a:t>
            </a:r>
          </a:p>
          <a:p>
            <a:pPr algn="just">
              <a:buNone/>
            </a:pPr>
            <a:r>
              <a:rPr lang="en-US" dirty="0"/>
              <a:t>       Rapid reading skills include prediction, scanning and skimming skills while intensive reading involves detailed reading, critical reading, and inferential skills.</a:t>
            </a:r>
          </a:p>
        </p:txBody>
      </p:sp>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pPr marL="0" lvl="0" indent="0" algn="r" rtl="0">
                <a:spcBef>
                  <a:spcPts val="0"/>
                </a:spcBef>
                <a:spcAft>
                  <a:spcPts val="0"/>
                </a:spcAft>
                <a:buNone/>
              </a:pPr>
              <a:t>9</a:t>
            </a:fld>
            <a:endParaRPr lang="en"/>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Quince template">
  <a:themeElements>
    <a:clrScheme name="Custom 347">
      <a:dk1>
        <a:srgbClr val="28324A"/>
      </a:dk1>
      <a:lt1>
        <a:srgbClr val="FFFFFF"/>
      </a:lt1>
      <a:dk2>
        <a:srgbClr val="707685"/>
      </a:dk2>
      <a:lt2>
        <a:srgbClr val="E5E5E5"/>
      </a:lt2>
      <a:accent1>
        <a:srgbClr val="00CEF6"/>
      </a:accent1>
      <a:accent2>
        <a:srgbClr val="3C78D8"/>
      </a:accent2>
      <a:accent3>
        <a:srgbClr val="00A7C8"/>
      </a:accent3>
      <a:accent4>
        <a:srgbClr val="8EC400"/>
      </a:accent4>
      <a:accent5>
        <a:srgbClr val="AFF000"/>
      </a:accent5>
      <a:accent6>
        <a:srgbClr val="7F7F7F"/>
      </a:accent6>
      <a:hlink>
        <a:srgbClr val="28324A"/>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867</TotalTime>
  <Words>927</Words>
  <Application>Microsoft Office PowerPoint</Application>
  <PresentationFormat>On-screen Show (16:9)</PresentationFormat>
  <Paragraphs>115</Paragraphs>
  <Slides>24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Oswald</vt:lpstr>
      <vt:lpstr>Source Sans Pro</vt:lpstr>
      <vt:lpstr>Berlin Sans FB</vt:lpstr>
      <vt:lpstr>Wingdings</vt:lpstr>
      <vt:lpstr>Quince template</vt:lpstr>
      <vt:lpstr>Different types of  readings</vt:lpstr>
      <vt:lpstr>TOPICS WE WILL COVER </vt:lpstr>
      <vt:lpstr>WHY DEVELOP EFFICIENT READING ?</vt:lpstr>
      <vt:lpstr>NEED FOR DEVELOPING EFFICIENT READING SKILLS</vt:lpstr>
      <vt:lpstr>BENEFITS OF EFFECTIVE READING </vt:lpstr>
      <vt:lpstr>Reading is concerned with four factors: decoding, comprehending, text analysis, and response</vt:lpstr>
      <vt:lpstr>TYPES OF READING ACTIVE AND PASSIVE READING </vt:lpstr>
      <vt:lpstr>Slide 8</vt:lpstr>
      <vt:lpstr>READING SKILLS</vt:lpstr>
      <vt:lpstr>FOUR BASIC TYPE OF READING SKILLS</vt:lpstr>
      <vt:lpstr>SKIMMING </vt:lpstr>
      <vt:lpstr>For example -– </vt:lpstr>
      <vt:lpstr>MORE EXAMPLES</vt:lpstr>
      <vt:lpstr>SCANNING</vt:lpstr>
      <vt:lpstr>For Example – </vt:lpstr>
      <vt:lpstr>MORE EXAMPLES</vt:lpstr>
      <vt:lpstr>EXTENSIVE READING</vt:lpstr>
      <vt:lpstr>EXAMPLES</vt:lpstr>
      <vt:lpstr>INTENSIVE READING</vt:lpstr>
      <vt:lpstr>INTENSIVE READING</vt:lpstr>
      <vt:lpstr>EXAMPLES</vt:lpstr>
      <vt:lpstr>SUMMARY</vt:lpstr>
      <vt:lpstr>OUR PROCESS IS EASY</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DIFFERENT TYPES OF READING</dc:title>
  <dc:creator>cdot</dc:creator>
  <cp:lastModifiedBy>Welcome</cp:lastModifiedBy>
  <cp:revision>54</cp:revision>
  <dcterms:modified xsi:type="dcterms:W3CDTF">2023-11-06T09:59:32Z</dcterms:modified>
</cp:coreProperties>
</file>