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40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40523"/>
            <a:ext cx="993227" cy="9774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9186" y="2774731"/>
            <a:ext cx="8434551" cy="3957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1506" y="1550751"/>
            <a:ext cx="6664325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b="1" u="heavy" spc="245" dirty="0">
                <a:solidFill>
                  <a:srgbClr val="444B8C"/>
                </a:solidFill>
                <a:latin typeface="Arial"/>
                <a:cs typeface="Arial"/>
              </a:rPr>
              <a:t>G</a:t>
            </a:r>
            <a:r>
              <a:rPr sz="4550" b="1" u="heavy" spc="250" dirty="0">
                <a:solidFill>
                  <a:srgbClr val="444B8C"/>
                </a:solidFill>
                <a:latin typeface="Arial"/>
                <a:cs typeface="Arial"/>
              </a:rPr>
              <a:t>R</a:t>
            </a:r>
            <a:r>
              <a:rPr sz="4550" b="1" u="heavy" spc="420" dirty="0">
                <a:solidFill>
                  <a:srgbClr val="444B8C"/>
                </a:solidFill>
                <a:latin typeface="Arial"/>
                <a:cs typeface="Arial"/>
              </a:rPr>
              <a:t>O</a:t>
            </a:r>
            <a:r>
              <a:rPr sz="4550" b="1" u="heavy" spc="500" dirty="0">
                <a:solidFill>
                  <a:srgbClr val="444B8C"/>
                </a:solidFill>
                <a:latin typeface="Arial"/>
                <a:cs typeface="Arial"/>
              </a:rPr>
              <a:t>U</a:t>
            </a:r>
            <a:r>
              <a:rPr sz="4550" b="1" u="heavy" spc="270" dirty="0">
                <a:solidFill>
                  <a:srgbClr val="444B8C"/>
                </a:solidFill>
                <a:latin typeface="Arial"/>
                <a:cs typeface="Arial"/>
              </a:rPr>
              <a:t>P</a:t>
            </a:r>
            <a:r>
              <a:rPr sz="4550" b="1" u="heavy" spc="225" dirty="0">
                <a:solidFill>
                  <a:srgbClr val="444B8C"/>
                </a:solidFill>
                <a:latin typeface="Arial"/>
                <a:cs typeface="Arial"/>
              </a:rPr>
              <a:t> </a:t>
            </a:r>
            <a:r>
              <a:rPr sz="4550" b="1" u="heavy" spc="590" dirty="0">
                <a:solidFill>
                  <a:srgbClr val="444B8C"/>
                </a:solidFill>
                <a:latin typeface="Arial"/>
                <a:cs typeface="Arial"/>
              </a:rPr>
              <a:t>D</a:t>
            </a:r>
            <a:r>
              <a:rPr sz="4550" b="1" u="heavy" spc="65" dirty="0">
                <a:solidFill>
                  <a:srgbClr val="444B8C"/>
                </a:solidFill>
                <a:latin typeface="Arial"/>
                <a:cs typeface="Arial"/>
              </a:rPr>
              <a:t>I</a:t>
            </a:r>
            <a:r>
              <a:rPr sz="4550" b="1" u="heavy" spc="345" dirty="0">
                <a:solidFill>
                  <a:srgbClr val="444B8C"/>
                </a:solidFill>
                <a:latin typeface="Arial"/>
                <a:cs typeface="Arial"/>
              </a:rPr>
              <a:t>S</a:t>
            </a:r>
            <a:r>
              <a:rPr sz="4550" b="1" u="heavy" spc="434" dirty="0">
                <a:solidFill>
                  <a:srgbClr val="444B8C"/>
                </a:solidFill>
                <a:latin typeface="Arial"/>
                <a:cs typeface="Arial"/>
              </a:rPr>
              <a:t>C</a:t>
            </a:r>
            <a:r>
              <a:rPr sz="4550" b="1" u="heavy" spc="310" dirty="0">
                <a:solidFill>
                  <a:srgbClr val="444B8C"/>
                </a:solidFill>
                <a:latin typeface="Arial"/>
                <a:cs typeface="Arial"/>
              </a:rPr>
              <a:t>U</a:t>
            </a:r>
            <a:r>
              <a:rPr sz="4550" b="1" u="heavy" spc="285" dirty="0">
                <a:solidFill>
                  <a:srgbClr val="444B8C"/>
                </a:solidFill>
                <a:latin typeface="Arial"/>
                <a:cs typeface="Arial"/>
              </a:rPr>
              <a:t>S</a:t>
            </a:r>
            <a:r>
              <a:rPr sz="4550" b="1" u="heavy" spc="545" dirty="0">
                <a:solidFill>
                  <a:srgbClr val="444B8C"/>
                </a:solidFill>
                <a:latin typeface="Arial"/>
                <a:cs typeface="Arial"/>
              </a:rPr>
              <a:t>S</a:t>
            </a:r>
            <a:r>
              <a:rPr sz="4550" b="1" u="heavy" spc="330" dirty="0">
                <a:solidFill>
                  <a:srgbClr val="444B8C"/>
                </a:solidFill>
                <a:latin typeface="Arial"/>
                <a:cs typeface="Arial"/>
              </a:rPr>
              <a:t>I</a:t>
            </a:r>
            <a:r>
              <a:rPr sz="4550" b="1" u="heavy" spc="405" dirty="0">
                <a:solidFill>
                  <a:srgbClr val="444B8C"/>
                </a:solidFill>
                <a:latin typeface="Arial"/>
                <a:cs typeface="Arial"/>
              </a:rPr>
              <a:t>ON</a:t>
            </a:r>
            <a:endParaRPr sz="4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5740" y="2169414"/>
            <a:ext cx="669544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1505" algn="l"/>
                <a:tab pos="3646170" algn="l"/>
                <a:tab pos="3945890" algn="l"/>
                <a:tab pos="4245610" algn="l"/>
                <a:tab pos="4568825" algn="l"/>
                <a:tab pos="4867910" algn="l"/>
                <a:tab pos="5144135" algn="l"/>
                <a:tab pos="5443855" algn="l"/>
                <a:tab pos="5751195" algn="l"/>
                <a:tab pos="6602095" algn="l"/>
              </a:tabLst>
            </a:pPr>
            <a:r>
              <a:rPr sz="2900" spc="-285" dirty="0">
                <a:solidFill>
                  <a:srgbClr val="242424"/>
                </a:solidFill>
                <a:latin typeface="Arial"/>
                <a:cs typeface="Arial"/>
              </a:rPr>
              <a:t>I	</a:t>
            </a:r>
            <a:r>
              <a:rPr sz="1700" spc="45" dirty="0">
                <a:solidFill>
                  <a:srgbClr val="242424"/>
                </a:solidFill>
                <a:latin typeface="Arial"/>
                <a:cs typeface="Arial"/>
              </a:rPr>
              <a:t>P </a:t>
            </a:r>
            <a:r>
              <a:rPr sz="17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242424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-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242424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-2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242424"/>
                </a:solidFill>
                <a:latin typeface="Arial"/>
                <a:cs typeface="Arial"/>
              </a:rPr>
              <a:t>S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-1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242424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-17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242424"/>
                </a:solidFill>
                <a:latin typeface="Arial"/>
                <a:cs typeface="Arial"/>
              </a:rPr>
              <a:t>N</a:t>
            </a:r>
            <a:r>
              <a:rPr sz="1700" spc="19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242424"/>
                </a:solidFill>
                <a:latin typeface="Arial"/>
                <a:cs typeface="Arial"/>
              </a:rPr>
              <a:t>T</a:t>
            </a:r>
            <a:r>
              <a:rPr sz="1700" spc="9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242424"/>
                </a:solidFill>
                <a:latin typeface="Arial"/>
                <a:cs typeface="Arial"/>
              </a:rPr>
              <a:t>A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242424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-13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240" dirty="0">
                <a:solidFill>
                  <a:srgbClr val="242424"/>
                </a:solidFill>
                <a:latin typeface="Arial"/>
                <a:cs typeface="Arial"/>
              </a:rPr>
              <a:t>I</a:t>
            </a:r>
            <a:r>
              <a:rPr sz="1700" spc="5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-30" dirty="0">
                <a:solidFill>
                  <a:srgbClr val="242424"/>
                </a:solidFill>
                <a:latin typeface="Arial"/>
                <a:cs typeface="Arial"/>
              </a:rPr>
              <a:t>O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242424"/>
                </a:solidFill>
                <a:latin typeface="Arial"/>
                <a:cs typeface="Arial"/>
              </a:rPr>
              <a:t>N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	</a:t>
            </a:r>
            <a:r>
              <a:rPr sz="1700" spc="60" dirty="0">
                <a:solidFill>
                  <a:srgbClr val="242424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	</a:t>
            </a:r>
            <a:r>
              <a:rPr sz="1700" spc="65" dirty="0">
                <a:solidFill>
                  <a:srgbClr val="242424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	M	</a:t>
            </a:r>
            <a:r>
              <a:rPr sz="1700" spc="-35" dirty="0">
                <a:solidFill>
                  <a:srgbClr val="242424"/>
                </a:solidFill>
                <a:latin typeface="Arial"/>
                <a:cs typeface="Arial"/>
              </a:rPr>
              <a:t>P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	</a:t>
            </a:r>
            <a:r>
              <a:rPr sz="1700" spc="110" dirty="0">
                <a:solidFill>
                  <a:srgbClr val="242424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	</a:t>
            </a:r>
            <a:r>
              <a:rPr sz="1700" spc="-60" dirty="0">
                <a:solidFill>
                  <a:srgbClr val="242424"/>
                </a:solidFill>
                <a:latin typeface="Arial"/>
                <a:cs typeface="Arial"/>
              </a:rPr>
              <a:t>A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	</a:t>
            </a:r>
            <a:r>
              <a:rPr sz="1700" spc="60" dirty="0">
                <a:solidFill>
                  <a:srgbClr val="242424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242424"/>
                </a:solidFill>
                <a:latin typeface="Arial"/>
                <a:cs typeface="Arial"/>
              </a:rPr>
              <a:t>	E</a:t>
            </a:r>
            <a:r>
              <a:rPr sz="2900" spc="-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42424"/>
                </a:solidFill>
                <a:latin typeface="Arial"/>
                <a:cs typeface="Arial"/>
              </a:rPr>
              <a:t>	</a:t>
            </a:r>
            <a:r>
              <a:rPr sz="2900" spc="-285" dirty="0">
                <a:solidFill>
                  <a:srgbClr val="242424"/>
                </a:solidFill>
                <a:latin typeface="Arial"/>
                <a:cs typeface="Arial"/>
              </a:rPr>
              <a:t>I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Benutzerdefiniert</PresentationFormat>
  <Paragraphs>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2023-10-05T07:50:04Z</dcterms:created>
  <dcterms:modified xsi:type="dcterms:W3CDTF">2023-10-05T05:50:06Z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2023-10-05T00:00:00Z</vt:filetime>
  </property>
  <property fmtid="{D5CDD505-2E9C-101B-9397-08002B2CF9AE}" pid="3" name="LastSaved">
    <vt:filetime>2023-10-05T00:00:00Z</vt:filetime>
  </property>
</Properties>
</file>