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4" r:id="rId6"/>
    <p:sldId id="265" r:id="rId7"/>
    <p:sldId id="266" r:id="rId8"/>
    <p:sldId id="267" r:id="rId9"/>
    <p:sldId id="268" r:id="rId10"/>
    <p:sldId id="270"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D5087-B4E6-428B-BCB5-B9A556FAF6C1}" v="54" dt="2022-11-16T19:26:34.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bh Patidar" userId="0837d01a44f47083" providerId="LiveId" clId="{405D5087-B4E6-428B-BCB5-B9A556FAF6C1}"/>
    <pc:docChg chg="undo redo custSel addSld delSld modSld">
      <pc:chgData name="Rishabh Patidar" userId="0837d01a44f47083" providerId="LiveId" clId="{405D5087-B4E6-428B-BCB5-B9A556FAF6C1}" dt="2022-11-16T19:26:34.057" v="944"/>
      <pc:docMkLst>
        <pc:docMk/>
      </pc:docMkLst>
      <pc:sldChg chg="del">
        <pc:chgData name="Rishabh Patidar" userId="0837d01a44f47083" providerId="LiveId" clId="{405D5087-B4E6-428B-BCB5-B9A556FAF6C1}" dt="2022-11-16T18:02:33.227" v="76" actId="2696"/>
        <pc:sldMkLst>
          <pc:docMk/>
          <pc:sldMk cId="3379568265" sldId="256"/>
        </pc:sldMkLst>
      </pc:sldChg>
      <pc:sldChg chg="modSp del mod">
        <pc:chgData name="Rishabh Patidar" userId="0837d01a44f47083" providerId="LiveId" clId="{405D5087-B4E6-428B-BCB5-B9A556FAF6C1}" dt="2022-11-16T18:02:27.960" v="75" actId="2696"/>
        <pc:sldMkLst>
          <pc:docMk/>
          <pc:sldMk cId="221265498" sldId="257"/>
        </pc:sldMkLst>
        <pc:spChg chg="mod">
          <ac:chgData name="Rishabh Patidar" userId="0837d01a44f47083" providerId="LiveId" clId="{405D5087-B4E6-428B-BCB5-B9A556FAF6C1}" dt="2022-11-16T11:17:56.492" v="7" actId="115"/>
          <ac:spMkLst>
            <pc:docMk/>
            <pc:sldMk cId="221265498" sldId="257"/>
            <ac:spMk id="3" creationId="{8F400168-5D3A-C32A-D2AD-E5C5495A19C2}"/>
          </ac:spMkLst>
        </pc:spChg>
      </pc:sldChg>
      <pc:sldChg chg="addSp modSp new del mod">
        <pc:chgData name="Rishabh Patidar" userId="0837d01a44f47083" providerId="LiveId" clId="{405D5087-B4E6-428B-BCB5-B9A556FAF6C1}" dt="2022-11-16T18:02:37.094" v="77" actId="2696"/>
        <pc:sldMkLst>
          <pc:docMk/>
          <pc:sldMk cId="2365860891" sldId="258"/>
        </pc:sldMkLst>
        <pc:spChg chg="add mod">
          <ac:chgData name="Rishabh Patidar" userId="0837d01a44f47083" providerId="LiveId" clId="{405D5087-B4E6-428B-BCB5-B9A556FAF6C1}" dt="2022-11-16T11:17:46.264" v="6" actId="115"/>
          <ac:spMkLst>
            <pc:docMk/>
            <pc:sldMk cId="2365860891" sldId="258"/>
            <ac:spMk id="3" creationId="{E6F5DE67-6951-2AEF-84CB-7B86D00440AE}"/>
          </ac:spMkLst>
        </pc:spChg>
      </pc:sldChg>
      <pc:sldChg chg="addSp modSp new mod setBg">
        <pc:chgData name="Rishabh Patidar" userId="0837d01a44f47083" providerId="LiveId" clId="{405D5087-B4E6-428B-BCB5-B9A556FAF6C1}" dt="2022-11-16T19:26:34.057" v="944"/>
        <pc:sldMkLst>
          <pc:docMk/>
          <pc:sldMk cId="2438009231" sldId="259"/>
        </pc:sldMkLst>
        <pc:spChg chg="add mod">
          <ac:chgData name="Rishabh Patidar" userId="0837d01a44f47083" providerId="LiveId" clId="{405D5087-B4E6-428B-BCB5-B9A556FAF6C1}" dt="2022-11-16T19:15:53.832" v="842" actId="1076"/>
          <ac:spMkLst>
            <pc:docMk/>
            <pc:sldMk cId="2438009231" sldId="259"/>
            <ac:spMk id="3" creationId="{E28FEC18-2AF1-53B7-C8CB-390FA3E72C98}"/>
          </ac:spMkLst>
        </pc:spChg>
      </pc:sldChg>
      <pc:sldChg chg="addSp modSp new mod setBg">
        <pc:chgData name="Rishabh Patidar" userId="0837d01a44f47083" providerId="LiveId" clId="{405D5087-B4E6-428B-BCB5-B9A556FAF6C1}" dt="2022-11-16T19:26:34.057" v="944"/>
        <pc:sldMkLst>
          <pc:docMk/>
          <pc:sldMk cId="3516357509" sldId="260"/>
        </pc:sldMkLst>
        <pc:spChg chg="add mod">
          <ac:chgData name="Rishabh Patidar" userId="0837d01a44f47083" providerId="LiveId" clId="{405D5087-B4E6-428B-BCB5-B9A556FAF6C1}" dt="2022-11-16T11:21:27.493" v="28" actId="115"/>
          <ac:spMkLst>
            <pc:docMk/>
            <pc:sldMk cId="3516357509" sldId="260"/>
            <ac:spMk id="3" creationId="{CDD5D561-AFD3-9CAD-FE8A-7D0715C480ED}"/>
          </ac:spMkLst>
        </pc:spChg>
      </pc:sldChg>
      <pc:sldChg chg="new del mod modShow">
        <pc:chgData name="Rishabh Patidar" userId="0837d01a44f47083" providerId="LiveId" clId="{405D5087-B4E6-428B-BCB5-B9A556FAF6C1}" dt="2022-11-16T18:02:20.938" v="74" actId="2696"/>
        <pc:sldMkLst>
          <pc:docMk/>
          <pc:sldMk cId="2370112820" sldId="261"/>
        </pc:sldMkLst>
      </pc:sldChg>
      <pc:sldChg chg="addSp modSp new mod setBg">
        <pc:chgData name="Rishabh Patidar" userId="0837d01a44f47083" providerId="LiveId" clId="{405D5087-B4E6-428B-BCB5-B9A556FAF6C1}" dt="2022-11-16T19:26:34.057" v="944"/>
        <pc:sldMkLst>
          <pc:docMk/>
          <pc:sldMk cId="3526304175" sldId="262"/>
        </pc:sldMkLst>
        <pc:spChg chg="add mod">
          <ac:chgData name="Rishabh Patidar" userId="0837d01a44f47083" providerId="LiveId" clId="{405D5087-B4E6-428B-BCB5-B9A556FAF6C1}" dt="2022-11-16T11:25:42.094" v="71" actId="115"/>
          <ac:spMkLst>
            <pc:docMk/>
            <pc:sldMk cId="3526304175" sldId="262"/>
            <ac:spMk id="3" creationId="{F0E10C5D-7BFE-A4E6-2771-637B6F8E89F1}"/>
          </ac:spMkLst>
        </pc:spChg>
        <pc:picChg chg="add mod">
          <ac:chgData name="Rishabh Patidar" userId="0837d01a44f47083" providerId="LiveId" clId="{405D5087-B4E6-428B-BCB5-B9A556FAF6C1}" dt="2022-11-16T18:03:25.871" v="78" actId="1076"/>
          <ac:picMkLst>
            <pc:docMk/>
            <pc:sldMk cId="3526304175" sldId="262"/>
            <ac:picMk id="1026" creationId="{F8C18A61-7F14-CF04-89B7-22331F5DCE83}"/>
          </ac:picMkLst>
        </pc:picChg>
      </pc:sldChg>
      <pc:sldChg chg="addSp delSp modSp new mod setBg">
        <pc:chgData name="Rishabh Patidar" userId="0837d01a44f47083" providerId="LiveId" clId="{405D5087-B4E6-428B-BCB5-B9A556FAF6C1}" dt="2022-11-16T19:26:34.057" v="944"/>
        <pc:sldMkLst>
          <pc:docMk/>
          <pc:sldMk cId="2362791890" sldId="263"/>
        </pc:sldMkLst>
        <pc:spChg chg="add del">
          <ac:chgData name="Rishabh Patidar" userId="0837d01a44f47083" providerId="LiveId" clId="{405D5087-B4E6-428B-BCB5-B9A556FAF6C1}" dt="2022-11-16T18:05:15.491" v="81" actId="22"/>
          <ac:spMkLst>
            <pc:docMk/>
            <pc:sldMk cId="2362791890" sldId="263"/>
            <ac:spMk id="3" creationId="{3B05642D-961D-1D9C-787B-E1B79ABB9B50}"/>
          </ac:spMkLst>
        </pc:spChg>
        <pc:spChg chg="add mod">
          <ac:chgData name="Rishabh Patidar" userId="0837d01a44f47083" providerId="LiveId" clId="{405D5087-B4E6-428B-BCB5-B9A556FAF6C1}" dt="2022-11-16T18:07:45.069" v="99" actId="1076"/>
          <ac:spMkLst>
            <pc:docMk/>
            <pc:sldMk cId="2362791890" sldId="263"/>
            <ac:spMk id="5" creationId="{FFD47EBA-51A5-B5A3-8BF7-D0A6619A3590}"/>
          </ac:spMkLst>
        </pc:spChg>
        <pc:spChg chg="add del mod">
          <ac:chgData name="Rishabh Patidar" userId="0837d01a44f47083" providerId="LiveId" clId="{405D5087-B4E6-428B-BCB5-B9A556FAF6C1}" dt="2022-11-16T18:07:39.795" v="98" actId="22"/>
          <ac:spMkLst>
            <pc:docMk/>
            <pc:sldMk cId="2362791890" sldId="263"/>
            <ac:spMk id="7" creationId="{58547595-D8D1-B3D1-5F01-EF70374D6884}"/>
          </ac:spMkLst>
        </pc:spChg>
      </pc:sldChg>
      <pc:sldChg chg="addSp modSp new mod setBg">
        <pc:chgData name="Rishabh Patidar" userId="0837d01a44f47083" providerId="LiveId" clId="{405D5087-B4E6-428B-BCB5-B9A556FAF6C1}" dt="2022-11-16T19:26:34.057" v="944"/>
        <pc:sldMkLst>
          <pc:docMk/>
          <pc:sldMk cId="3451636483" sldId="264"/>
        </pc:sldMkLst>
        <pc:spChg chg="add mod">
          <ac:chgData name="Rishabh Patidar" userId="0837d01a44f47083" providerId="LiveId" clId="{405D5087-B4E6-428B-BCB5-B9A556FAF6C1}" dt="2022-11-16T18:08:26.067" v="107" actId="115"/>
          <ac:spMkLst>
            <pc:docMk/>
            <pc:sldMk cId="3451636483" sldId="264"/>
            <ac:spMk id="3" creationId="{6D100F05-4DF9-53D4-4D55-69F2974056BA}"/>
          </ac:spMkLst>
        </pc:spChg>
      </pc:sldChg>
      <pc:sldChg chg="addSp modSp new mod setBg">
        <pc:chgData name="Rishabh Patidar" userId="0837d01a44f47083" providerId="LiveId" clId="{405D5087-B4E6-428B-BCB5-B9A556FAF6C1}" dt="2022-11-16T19:26:34.057" v="944"/>
        <pc:sldMkLst>
          <pc:docMk/>
          <pc:sldMk cId="4001436984" sldId="265"/>
        </pc:sldMkLst>
        <pc:spChg chg="add mod">
          <ac:chgData name="Rishabh Patidar" userId="0837d01a44f47083" providerId="LiveId" clId="{405D5087-B4E6-428B-BCB5-B9A556FAF6C1}" dt="2022-11-16T18:09:45.153" v="116" actId="115"/>
          <ac:spMkLst>
            <pc:docMk/>
            <pc:sldMk cId="4001436984" sldId="265"/>
            <ac:spMk id="3" creationId="{A0F72C96-4EB7-E219-21DB-B9806FFA37F5}"/>
          </ac:spMkLst>
        </pc:spChg>
      </pc:sldChg>
      <pc:sldChg chg="addSp modSp new mod setBg">
        <pc:chgData name="Rishabh Patidar" userId="0837d01a44f47083" providerId="LiveId" clId="{405D5087-B4E6-428B-BCB5-B9A556FAF6C1}" dt="2022-11-16T19:26:34.057" v="944"/>
        <pc:sldMkLst>
          <pc:docMk/>
          <pc:sldMk cId="3011170968" sldId="266"/>
        </pc:sldMkLst>
        <pc:spChg chg="add mod">
          <ac:chgData name="Rishabh Patidar" userId="0837d01a44f47083" providerId="LiveId" clId="{405D5087-B4E6-428B-BCB5-B9A556FAF6C1}" dt="2022-11-16T18:11:53.499" v="128" actId="115"/>
          <ac:spMkLst>
            <pc:docMk/>
            <pc:sldMk cId="3011170968" sldId="266"/>
            <ac:spMk id="3" creationId="{1601D7D4-72A7-FFBF-91FF-A786E6370B28}"/>
          </ac:spMkLst>
        </pc:spChg>
      </pc:sldChg>
      <pc:sldChg chg="addSp modSp new mod setBg">
        <pc:chgData name="Rishabh Patidar" userId="0837d01a44f47083" providerId="LiveId" clId="{405D5087-B4E6-428B-BCB5-B9A556FAF6C1}" dt="2022-11-16T19:26:34.057" v="944"/>
        <pc:sldMkLst>
          <pc:docMk/>
          <pc:sldMk cId="3842213348" sldId="267"/>
        </pc:sldMkLst>
        <pc:spChg chg="add mod">
          <ac:chgData name="Rishabh Patidar" userId="0837d01a44f47083" providerId="LiveId" clId="{405D5087-B4E6-428B-BCB5-B9A556FAF6C1}" dt="2022-11-16T18:13:30.694" v="137" actId="115"/>
          <ac:spMkLst>
            <pc:docMk/>
            <pc:sldMk cId="3842213348" sldId="267"/>
            <ac:spMk id="3" creationId="{A8B324FB-1B70-6F2F-B568-E1B23FFEBDBA}"/>
          </ac:spMkLst>
        </pc:spChg>
      </pc:sldChg>
      <pc:sldChg chg="addSp modSp new mod setBg">
        <pc:chgData name="Rishabh Patidar" userId="0837d01a44f47083" providerId="LiveId" clId="{405D5087-B4E6-428B-BCB5-B9A556FAF6C1}" dt="2022-11-16T19:26:34.057" v="944"/>
        <pc:sldMkLst>
          <pc:docMk/>
          <pc:sldMk cId="1341069692" sldId="268"/>
        </pc:sldMkLst>
        <pc:spChg chg="add mod">
          <ac:chgData name="Rishabh Patidar" userId="0837d01a44f47083" providerId="LiveId" clId="{405D5087-B4E6-428B-BCB5-B9A556FAF6C1}" dt="2022-11-16T18:16:11.238" v="157" actId="115"/>
          <ac:spMkLst>
            <pc:docMk/>
            <pc:sldMk cId="1341069692" sldId="268"/>
            <ac:spMk id="3" creationId="{BC408636-AF13-823D-8D81-575C8B2E3E09}"/>
          </ac:spMkLst>
        </pc:spChg>
      </pc:sldChg>
      <pc:sldChg chg="addSp modSp new mod setBg">
        <pc:chgData name="Rishabh Patidar" userId="0837d01a44f47083" providerId="LiveId" clId="{405D5087-B4E6-428B-BCB5-B9A556FAF6C1}" dt="2022-11-16T19:26:34.057" v="944"/>
        <pc:sldMkLst>
          <pc:docMk/>
          <pc:sldMk cId="2276291378" sldId="269"/>
        </pc:sldMkLst>
        <pc:picChg chg="add mod">
          <ac:chgData name="Rishabh Patidar" userId="0837d01a44f47083" providerId="LiveId" clId="{405D5087-B4E6-428B-BCB5-B9A556FAF6C1}" dt="2022-11-16T18:17:45.141" v="163" actId="14100"/>
          <ac:picMkLst>
            <pc:docMk/>
            <pc:sldMk cId="2276291378" sldId="269"/>
            <ac:picMk id="2" creationId="{3ACC6C9F-9D81-D127-6060-F1EE74DFC720}"/>
          </ac:picMkLst>
        </pc:picChg>
      </pc:sldChg>
      <pc:sldChg chg="addSp modSp new mod setBg">
        <pc:chgData name="Rishabh Patidar" userId="0837d01a44f47083" providerId="LiveId" clId="{405D5087-B4E6-428B-BCB5-B9A556FAF6C1}" dt="2022-11-16T19:26:34.057" v="944"/>
        <pc:sldMkLst>
          <pc:docMk/>
          <pc:sldMk cId="3993356527" sldId="270"/>
        </pc:sldMkLst>
        <pc:spChg chg="add mod">
          <ac:chgData name="Rishabh Patidar" userId="0837d01a44f47083" providerId="LiveId" clId="{405D5087-B4E6-428B-BCB5-B9A556FAF6C1}" dt="2022-11-16T18:18:48.698" v="171" actId="1076"/>
          <ac:spMkLst>
            <pc:docMk/>
            <pc:sldMk cId="3993356527" sldId="270"/>
            <ac:spMk id="3" creationId="{6A978BA7-86E1-262B-1C7F-E654D70CFE37}"/>
          </ac:spMkLst>
        </pc:spChg>
      </pc:sldChg>
      <pc:sldChg chg="addSp delSp modSp new mod setBg">
        <pc:chgData name="Rishabh Patidar" userId="0837d01a44f47083" providerId="LiveId" clId="{405D5087-B4E6-428B-BCB5-B9A556FAF6C1}" dt="2022-11-16T19:26:34.057" v="944"/>
        <pc:sldMkLst>
          <pc:docMk/>
          <pc:sldMk cId="3821771785" sldId="271"/>
        </pc:sldMkLst>
        <pc:spChg chg="add del mod">
          <ac:chgData name="Rishabh Patidar" userId="0837d01a44f47083" providerId="LiveId" clId="{405D5087-B4E6-428B-BCB5-B9A556FAF6C1}" dt="2022-11-16T18:20:18.349" v="182" actId="22"/>
          <ac:spMkLst>
            <pc:docMk/>
            <pc:sldMk cId="3821771785" sldId="271"/>
            <ac:spMk id="3" creationId="{6CCA524C-8C3C-41FB-91F6-1166175B6E65}"/>
          </ac:spMkLst>
        </pc:spChg>
        <pc:spChg chg="add mod">
          <ac:chgData name="Rishabh Patidar" userId="0837d01a44f47083" providerId="LiveId" clId="{405D5087-B4E6-428B-BCB5-B9A556FAF6C1}" dt="2022-11-16T18:24:28.934" v="327" actId="20577"/>
          <ac:spMkLst>
            <pc:docMk/>
            <pc:sldMk cId="3821771785" sldId="271"/>
            <ac:spMk id="5" creationId="{5CD77613-F525-C23A-F103-19422019F9C9}"/>
          </ac:spMkLst>
        </pc:spChg>
      </pc:sldChg>
      <pc:sldChg chg="addSp delSp modSp new mod setBg">
        <pc:chgData name="Rishabh Patidar" userId="0837d01a44f47083" providerId="LiveId" clId="{405D5087-B4E6-428B-BCB5-B9A556FAF6C1}" dt="2022-11-16T19:26:34.057" v="944"/>
        <pc:sldMkLst>
          <pc:docMk/>
          <pc:sldMk cId="3017737728" sldId="272"/>
        </pc:sldMkLst>
        <pc:spChg chg="add del mod">
          <ac:chgData name="Rishabh Patidar" userId="0837d01a44f47083" providerId="LiveId" clId="{405D5087-B4E6-428B-BCB5-B9A556FAF6C1}" dt="2022-11-16T18:22:36.452" v="225" actId="22"/>
          <ac:spMkLst>
            <pc:docMk/>
            <pc:sldMk cId="3017737728" sldId="272"/>
            <ac:spMk id="3" creationId="{8A8547EE-4816-55B0-DE7A-EA5BF2C8B98E}"/>
          </ac:spMkLst>
        </pc:spChg>
        <pc:spChg chg="add mod">
          <ac:chgData name="Rishabh Patidar" userId="0837d01a44f47083" providerId="LiveId" clId="{405D5087-B4E6-428B-BCB5-B9A556FAF6C1}" dt="2022-11-16T18:24:12.340" v="326" actId="20577"/>
          <ac:spMkLst>
            <pc:docMk/>
            <pc:sldMk cId="3017737728" sldId="272"/>
            <ac:spMk id="5" creationId="{06DCBB2E-4F83-E14F-CBBA-600B63A1835C}"/>
          </ac:spMkLst>
        </pc:spChg>
      </pc:sldChg>
      <pc:sldChg chg="addSp modSp new mod setBg">
        <pc:chgData name="Rishabh Patidar" userId="0837d01a44f47083" providerId="LiveId" clId="{405D5087-B4E6-428B-BCB5-B9A556FAF6C1}" dt="2022-11-16T19:26:34.057" v="944"/>
        <pc:sldMkLst>
          <pc:docMk/>
          <pc:sldMk cId="2014632085" sldId="273"/>
        </pc:sldMkLst>
        <pc:picChg chg="add mod">
          <ac:chgData name="Rishabh Patidar" userId="0837d01a44f47083" providerId="LiveId" clId="{405D5087-B4E6-428B-BCB5-B9A556FAF6C1}" dt="2022-11-16T18:25:03.575" v="333" actId="14100"/>
          <ac:picMkLst>
            <pc:docMk/>
            <pc:sldMk cId="2014632085" sldId="273"/>
            <ac:picMk id="2" creationId="{1BD7F700-99E2-FA43-014A-C05CA226AEEB}"/>
          </ac:picMkLst>
        </pc:picChg>
      </pc:sldChg>
      <pc:sldChg chg="addSp modSp new mod setBg">
        <pc:chgData name="Rishabh Patidar" userId="0837d01a44f47083" providerId="LiveId" clId="{405D5087-B4E6-428B-BCB5-B9A556FAF6C1}" dt="2022-11-16T19:26:34.057" v="944"/>
        <pc:sldMkLst>
          <pc:docMk/>
          <pc:sldMk cId="1177154607" sldId="274"/>
        </pc:sldMkLst>
        <pc:spChg chg="add mod">
          <ac:chgData name="Rishabh Patidar" userId="0837d01a44f47083" providerId="LiveId" clId="{405D5087-B4E6-428B-BCB5-B9A556FAF6C1}" dt="2022-11-16T18:26:34.743" v="346" actId="1076"/>
          <ac:spMkLst>
            <pc:docMk/>
            <pc:sldMk cId="1177154607" sldId="274"/>
            <ac:spMk id="3" creationId="{47C1DCCE-15EC-B541-C2C7-B94A1B519864}"/>
          </ac:spMkLst>
        </pc:spChg>
      </pc:sldChg>
      <pc:sldChg chg="addSp modSp new mod setBg">
        <pc:chgData name="Rishabh Patidar" userId="0837d01a44f47083" providerId="LiveId" clId="{405D5087-B4E6-428B-BCB5-B9A556FAF6C1}" dt="2022-11-16T19:26:34.057" v="944"/>
        <pc:sldMkLst>
          <pc:docMk/>
          <pc:sldMk cId="3901561537" sldId="275"/>
        </pc:sldMkLst>
        <pc:spChg chg="add mod">
          <ac:chgData name="Rishabh Patidar" userId="0837d01a44f47083" providerId="LiveId" clId="{405D5087-B4E6-428B-BCB5-B9A556FAF6C1}" dt="2022-11-16T18:28:24.630" v="367" actId="20577"/>
          <ac:spMkLst>
            <pc:docMk/>
            <pc:sldMk cId="3901561537" sldId="275"/>
            <ac:spMk id="3" creationId="{9397FBE2-FFC7-54E7-A829-8151918149FA}"/>
          </ac:spMkLst>
        </pc:spChg>
      </pc:sldChg>
      <pc:sldChg chg="addSp modSp new mod setBg">
        <pc:chgData name="Rishabh Patidar" userId="0837d01a44f47083" providerId="LiveId" clId="{405D5087-B4E6-428B-BCB5-B9A556FAF6C1}" dt="2022-11-16T19:26:34.057" v="944"/>
        <pc:sldMkLst>
          <pc:docMk/>
          <pc:sldMk cId="4017834497" sldId="276"/>
        </pc:sldMkLst>
        <pc:picChg chg="add mod">
          <ac:chgData name="Rishabh Patidar" userId="0837d01a44f47083" providerId="LiveId" clId="{405D5087-B4E6-428B-BCB5-B9A556FAF6C1}" dt="2022-11-16T18:28:55.997" v="373" actId="1076"/>
          <ac:picMkLst>
            <pc:docMk/>
            <pc:sldMk cId="4017834497" sldId="276"/>
            <ac:picMk id="2" creationId="{47353193-B33E-F573-C66E-29FB073BBF4D}"/>
          </ac:picMkLst>
        </pc:picChg>
      </pc:sldChg>
      <pc:sldChg chg="addSp modSp new mod setBg">
        <pc:chgData name="Rishabh Patidar" userId="0837d01a44f47083" providerId="LiveId" clId="{405D5087-B4E6-428B-BCB5-B9A556FAF6C1}" dt="2022-11-16T19:26:34.057" v="944"/>
        <pc:sldMkLst>
          <pc:docMk/>
          <pc:sldMk cId="1874672766" sldId="277"/>
        </pc:sldMkLst>
        <pc:spChg chg="add mod">
          <ac:chgData name="Rishabh Patidar" userId="0837d01a44f47083" providerId="LiveId" clId="{405D5087-B4E6-428B-BCB5-B9A556FAF6C1}" dt="2022-11-16T18:31:47.490" v="386" actId="1076"/>
          <ac:spMkLst>
            <pc:docMk/>
            <pc:sldMk cId="1874672766" sldId="277"/>
            <ac:spMk id="3" creationId="{B0F8B8A2-18E8-A6DC-276F-AA9CE60DA3A7}"/>
          </ac:spMkLst>
        </pc:spChg>
      </pc:sldChg>
      <pc:sldChg chg="addSp modSp new mod setBg">
        <pc:chgData name="Rishabh Patidar" userId="0837d01a44f47083" providerId="LiveId" clId="{405D5087-B4E6-428B-BCB5-B9A556FAF6C1}" dt="2022-11-16T19:26:34.057" v="944"/>
        <pc:sldMkLst>
          <pc:docMk/>
          <pc:sldMk cId="797239221" sldId="278"/>
        </pc:sldMkLst>
        <pc:spChg chg="add mod">
          <ac:chgData name="Rishabh Patidar" userId="0837d01a44f47083" providerId="LiveId" clId="{405D5087-B4E6-428B-BCB5-B9A556FAF6C1}" dt="2022-11-16T18:32:19.724" v="392" actId="1076"/>
          <ac:spMkLst>
            <pc:docMk/>
            <pc:sldMk cId="797239221" sldId="278"/>
            <ac:spMk id="3" creationId="{C7B56E21-F4F6-4B88-EA0F-951BAC2AA907}"/>
          </ac:spMkLst>
        </pc:spChg>
      </pc:sldChg>
      <pc:sldChg chg="addSp modSp new mod setBg">
        <pc:chgData name="Rishabh Patidar" userId="0837d01a44f47083" providerId="LiveId" clId="{405D5087-B4E6-428B-BCB5-B9A556FAF6C1}" dt="2022-11-16T19:26:34.057" v="944"/>
        <pc:sldMkLst>
          <pc:docMk/>
          <pc:sldMk cId="3016471052" sldId="279"/>
        </pc:sldMkLst>
        <pc:spChg chg="add mod">
          <ac:chgData name="Rishabh Patidar" userId="0837d01a44f47083" providerId="LiveId" clId="{405D5087-B4E6-428B-BCB5-B9A556FAF6C1}" dt="2022-11-16T18:37:33.019" v="429" actId="1076"/>
          <ac:spMkLst>
            <pc:docMk/>
            <pc:sldMk cId="3016471052" sldId="279"/>
            <ac:spMk id="3" creationId="{0CB3C844-F97F-5445-26F8-9EAD204794AB}"/>
          </ac:spMkLst>
        </pc:spChg>
        <pc:picChg chg="add mod">
          <ac:chgData name="Rishabh Patidar" userId="0837d01a44f47083" providerId="LiveId" clId="{405D5087-B4E6-428B-BCB5-B9A556FAF6C1}" dt="2022-11-16T18:37:59.244" v="434" actId="14100"/>
          <ac:picMkLst>
            <pc:docMk/>
            <pc:sldMk cId="3016471052" sldId="279"/>
            <ac:picMk id="4" creationId="{8B50AFA1-135C-AE85-F6D3-060BF3A06E62}"/>
          </ac:picMkLst>
        </pc:picChg>
      </pc:sldChg>
      <pc:sldChg chg="addSp modSp new mod setBg">
        <pc:chgData name="Rishabh Patidar" userId="0837d01a44f47083" providerId="LiveId" clId="{405D5087-B4E6-428B-BCB5-B9A556FAF6C1}" dt="2022-11-16T19:26:34.057" v="944"/>
        <pc:sldMkLst>
          <pc:docMk/>
          <pc:sldMk cId="2027352600" sldId="280"/>
        </pc:sldMkLst>
        <pc:spChg chg="add mod">
          <ac:chgData name="Rishabh Patidar" userId="0837d01a44f47083" providerId="LiveId" clId="{405D5087-B4E6-428B-BCB5-B9A556FAF6C1}" dt="2022-11-16T18:39:18.666" v="448" actId="1076"/>
          <ac:spMkLst>
            <pc:docMk/>
            <pc:sldMk cId="2027352600" sldId="280"/>
            <ac:spMk id="3" creationId="{BEC7E239-C5F6-41B3-5976-A16E0531FB69}"/>
          </ac:spMkLst>
        </pc:spChg>
        <pc:picChg chg="add mod">
          <ac:chgData name="Rishabh Patidar" userId="0837d01a44f47083" providerId="LiveId" clId="{405D5087-B4E6-428B-BCB5-B9A556FAF6C1}" dt="2022-11-16T18:39:40.516" v="453" actId="1076"/>
          <ac:picMkLst>
            <pc:docMk/>
            <pc:sldMk cId="2027352600" sldId="280"/>
            <ac:picMk id="1026" creationId="{530CFAFA-8026-E79B-C343-CB54F96586CF}"/>
          </ac:picMkLst>
        </pc:picChg>
      </pc:sldChg>
      <pc:sldChg chg="addSp modSp new mod setBg">
        <pc:chgData name="Rishabh Patidar" userId="0837d01a44f47083" providerId="LiveId" clId="{405D5087-B4E6-428B-BCB5-B9A556FAF6C1}" dt="2022-11-16T19:26:34.057" v="944"/>
        <pc:sldMkLst>
          <pc:docMk/>
          <pc:sldMk cId="517241740" sldId="281"/>
        </pc:sldMkLst>
        <pc:spChg chg="add mod">
          <ac:chgData name="Rishabh Patidar" userId="0837d01a44f47083" providerId="LiveId" clId="{405D5087-B4E6-428B-BCB5-B9A556FAF6C1}" dt="2022-11-16T18:40:32.913" v="463" actId="20577"/>
          <ac:spMkLst>
            <pc:docMk/>
            <pc:sldMk cId="517241740" sldId="281"/>
            <ac:spMk id="3" creationId="{9B189BF5-A9BC-D72C-BA95-255C6C9628F0}"/>
          </ac:spMkLst>
        </pc:spChg>
        <pc:picChg chg="add mod">
          <ac:chgData name="Rishabh Patidar" userId="0837d01a44f47083" providerId="LiveId" clId="{405D5087-B4E6-428B-BCB5-B9A556FAF6C1}" dt="2022-11-16T18:41:05.304" v="468" actId="14100"/>
          <ac:picMkLst>
            <pc:docMk/>
            <pc:sldMk cId="517241740" sldId="281"/>
            <ac:picMk id="4" creationId="{D0D7BC60-29F8-8094-CFE1-E1B00BDC599D}"/>
          </ac:picMkLst>
        </pc:picChg>
      </pc:sldChg>
      <pc:sldChg chg="addSp modSp new mod setBg">
        <pc:chgData name="Rishabh Patidar" userId="0837d01a44f47083" providerId="LiveId" clId="{405D5087-B4E6-428B-BCB5-B9A556FAF6C1}" dt="2022-11-16T19:26:34.057" v="944"/>
        <pc:sldMkLst>
          <pc:docMk/>
          <pc:sldMk cId="3221353652" sldId="282"/>
        </pc:sldMkLst>
        <pc:spChg chg="add mod">
          <ac:chgData name="Rishabh Patidar" userId="0837d01a44f47083" providerId="LiveId" clId="{405D5087-B4E6-428B-BCB5-B9A556FAF6C1}" dt="2022-11-16T18:43:14.132" v="490" actId="115"/>
          <ac:spMkLst>
            <pc:docMk/>
            <pc:sldMk cId="3221353652" sldId="282"/>
            <ac:spMk id="3" creationId="{087D9E86-10A6-FDF8-CBB1-ED04FEF3528D}"/>
          </ac:spMkLst>
        </pc:spChg>
      </pc:sldChg>
      <pc:sldChg chg="addSp modSp new mod setBg">
        <pc:chgData name="Rishabh Patidar" userId="0837d01a44f47083" providerId="LiveId" clId="{405D5087-B4E6-428B-BCB5-B9A556FAF6C1}" dt="2022-11-16T19:26:34.057" v="944"/>
        <pc:sldMkLst>
          <pc:docMk/>
          <pc:sldMk cId="1964146606" sldId="283"/>
        </pc:sldMkLst>
        <pc:spChg chg="add mod">
          <ac:chgData name="Rishabh Patidar" userId="0837d01a44f47083" providerId="LiveId" clId="{405D5087-B4E6-428B-BCB5-B9A556FAF6C1}" dt="2022-11-16T18:46:07.973" v="550" actId="1076"/>
          <ac:spMkLst>
            <pc:docMk/>
            <pc:sldMk cId="1964146606" sldId="283"/>
            <ac:spMk id="3" creationId="{6618E177-D473-EEDB-C4DA-95727B7B0072}"/>
          </ac:spMkLst>
        </pc:spChg>
      </pc:sldChg>
      <pc:sldChg chg="addSp modSp new mod setBg">
        <pc:chgData name="Rishabh Patidar" userId="0837d01a44f47083" providerId="LiveId" clId="{405D5087-B4E6-428B-BCB5-B9A556FAF6C1}" dt="2022-11-16T19:26:34.057" v="944"/>
        <pc:sldMkLst>
          <pc:docMk/>
          <pc:sldMk cId="4113307314" sldId="284"/>
        </pc:sldMkLst>
        <pc:spChg chg="add mod">
          <ac:chgData name="Rishabh Patidar" userId="0837d01a44f47083" providerId="LiveId" clId="{405D5087-B4E6-428B-BCB5-B9A556FAF6C1}" dt="2022-11-16T18:47:08.912" v="557" actId="1076"/>
          <ac:spMkLst>
            <pc:docMk/>
            <pc:sldMk cId="4113307314" sldId="284"/>
            <ac:spMk id="3" creationId="{7AF01018-DFDF-E9EC-1986-52B1A8BAEA54}"/>
          </ac:spMkLst>
        </pc:spChg>
      </pc:sldChg>
      <pc:sldChg chg="addSp modSp new mod setBg">
        <pc:chgData name="Rishabh Patidar" userId="0837d01a44f47083" providerId="LiveId" clId="{405D5087-B4E6-428B-BCB5-B9A556FAF6C1}" dt="2022-11-16T19:26:34.057" v="944"/>
        <pc:sldMkLst>
          <pc:docMk/>
          <pc:sldMk cId="3117003380" sldId="285"/>
        </pc:sldMkLst>
        <pc:spChg chg="add mod">
          <ac:chgData name="Rishabh Patidar" userId="0837d01a44f47083" providerId="LiveId" clId="{405D5087-B4E6-428B-BCB5-B9A556FAF6C1}" dt="2022-11-16T18:49:09.455" v="592" actId="5793"/>
          <ac:spMkLst>
            <pc:docMk/>
            <pc:sldMk cId="3117003380" sldId="285"/>
            <ac:spMk id="3" creationId="{94FADE38-3F8E-12A5-16BA-54DED4942631}"/>
          </ac:spMkLst>
        </pc:spChg>
      </pc:sldChg>
      <pc:sldChg chg="addSp modSp new setBg">
        <pc:chgData name="Rishabh Patidar" userId="0837d01a44f47083" providerId="LiveId" clId="{405D5087-B4E6-428B-BCB5-B9A556FAF6C1}" dt="2022-11-16T19:26:34.057" v="944"/>
        <pc:sldMkLst>
          <pc:docMk/>
          <pc:sldMk cId="206440998" sldId="286"/>
        </pc:sldMkLst>
        <pc:picChg chg="add mod">
          <ac:chgData name="Rishabh Patidar" userId="0837d01a44f47083" providerId="LiveId" clId="{405D5087-B4E6-428B-BCB5-B9A556FAF6C1}" dt="2022-11-16T18:49:54.682" v="598" actId="14100"/>
          <ac:picMkLst>
            <pc:docMk/>
            <pc:sldMk cId="206440998" sldId="286"/>
            <ac:picMk id="2050" creationId="{0E1607B0-5748-5F5B-A1F2-41AD1AE77FF0}"/>
          </ac:picMkLst>
        </pc:picChg>
      </pc:sldChg>
      <pc:sldChg chg="addSp modSp new mod setBg">
        <pc:chgData name="Rishabh Patidar" userId="0837d01a44f47083" providerId="LiveId" clId="{405D5087-B4E6-428B-BCB5-B9A556FAF6C1}" dt="2022-11-16T19:26:34.057" v="944"/>
        <pc:sldMkLst>
          <pc:docMk/>
          <pc:sldMk cId="2921883635" sldId="287"/>
        </pc:sldMkLst>
        <pc:spChg chg="add mod">
          <ac:chgData name="Rishabh Patidar" userId="0837d01a44f47083" providerId="LiveId" clId="{405D5087-B4E6-428B-BCB5-B9A556FAF6C1}" dt="2022-11-16T18:56:13.034" v="628" actId="1076"/>
          <ac:spMkLst>
            <pc:docMk/>
            <pc:sldMk cId="2921883635" sldId="287"/>
            <ac:spMk id="3" creationId="{9500037D-961B-0CBA-3837-FC56D69B0FEC}"/>
          </ac:spMkLst>
        </pc:spChg>
        <pc:spChg chg="add mod">
          <ac:chgData name="Rishabh Patidar" userId="0837d01a44f47083" providerId="LiveId" clId="{405D5087-B4E6-428B-BCB5-B9A556FAF6C1}" dt="2022-11-16T18:56:27.713" v="629" actId="1076"/>
          <ac:spMkLst>
            <pc:docMk/>
            <pc:sldMk cId="2921883635" sldId="287"/>
            <ac:spMk id="5" creationId="{C5CF6800-4546-52EE-1A0F-795027DC107D}"/>
          </ac:spMkLst>
        </pc:spChg>
      </pc:sldChg>
      <pc:sldChg chg="addSp delSp modSp new mod setBg">
        <pc:chgData name="Rishabh Patidar" userId="0837d01a44f47083" providerId="LiveId" clId="{405D5087-B4E6-428B-BCB5-B9A556FAF6C1}" dt="2022-11-16T19:26:34.057" v="944"/>
        <pc:sldMkLst>
          <pc:docMk/>
          <pc:sldMk cId="2901869667" sldId="288"/>
        </pc:sldMkLst>
        <pc:spChg chg="add mod">
          <ac:chgData name="Rishabh Patidar" userId="0837d01a44f47083" providerId="LiveId" clId="{405D5087-B4E6-428B-BCB5-B9A556FAF6C1}" dt="2022-11-16T18:59:14.027" v="660" actId="1076"/>
          <ac:spMkLst>
            <pc:docMk/>
            <pc:sldMk cId="2901869667" sldId="288"/>
            <ac:spMk id="3" creationId="{C21874AD-E913-C03D-076D-BFA7EEDAF7DE}"/>
          </ac:spMkLst>
        </pc:spChg>
        <pc:spChg chg="add del mod">
          <ac:chgData name="Rishabh Patidar" userId="0837d01a44f47083" providerId="LiveId" clId="{405D5087-B4E6-428B-BCB5-B9A556FAF6C1}" dt="2022-11-16T18:57:55.595" v="643"/>
          <ac:spMkLst>
            <pc:docMk/>
            <pc:sldMk cId="2901869667" sldId="288"/>
            <ac:spMk id="4" creationId="{0C8D28B8-29AF-6DD6-A395-BFB925504533}"/>
          </ac:spMkLst>
        </pc:spChg>
        <pc:spChg chg="add del mod">
          <ac:chgData name="Rishabh Patidar" userId="0837d01a44f47083" providerId="LiveId" clId="{405D5087-B4E6-428B-BCB5-B9A556FAF6C1}" dt="2022-11-16T18:59:41.804" v="666" actId="20577"/>
          <ac:spMkLst>
            <pc:docMk/>
            <pc:sldMk cId="2901869667" sldId="288"/>
            <ac:spMk id="6" creationId="{0A3528AF-2257-2CA8-ED1F-068C4E93DD9B}"/>
          </ac:spMkLst>
        </pc:spChg>
      </pc:sldChg>
      <pc:sldChg chg="addSp modSp new mod setBg">
        <pc:chgData name="Rishabh Patidar" userId="0837d01a44f47083" providerId="LiveId" clId="{405D5087-B4E6-428B-BCB5-B9A556FAF6C1}" dt="2022-11-16T19:26:34.057" v="944"/>
        <pc:sldMkLst>
          <pc:docMk/>
          <pc:sldMk cId="3122940096" sldId="289"/>
        </pc:sldMkLst>
        <pc:spChg chg="add mod">
          <ac:chgData name="Rishabh Patidar" userId="0837d01a44f47083" providerId="LiveId" clId="{405D5087-B4E6-428B-BCB5-B9A556FAF6C1}" dt="2022-11-16T19:00:36.859" v="677" actId="1076"/>
          <ac:spMkLst>
            <pc:docMk/>
            <pc:sldMk cId="3122940096" sldId="289"/>
            <ac:spMk id="3" creationId="{F74A96FA-0985-5486-E672-CD88D59FADB7}"/>
          </ac:spMkLst>
        </pc:spChg>
      </pc:sldChg>
      <pc:sldChg chg="addSp modSp new mod setBg">
        <pc:chgData name="Rishabh Patidar" userId="0837d01a44f47083" providerId="LiveId" clId="{405D5087-B4E6-428B-BCB5-B9A556FAF6C1}" dt="2022-11-16T19:26:34.057" v="944"/>
        <pc:sldMkLst>
          <pc:docMk/>
          <pc:sldMk cId="370016268" sldId="290"/>
        </pc:sldMkLst>
        <pc:spChg chg="add mod">
          <ac:chgData name="Rishabh Patidar" userId="0837d01a44f47083" providerId="LiveId" clId="{405D5087-B4E6-428B-BCB5-B9A556FAF6C1}" dt="2022-11-16T19:04:27.595" v="705" actId="1076"/>
          <ac:spMkLst>
            <pc:docMk/>
            <pc:sldMk cId="370016268" sldId="290"/>
            <ac:spMk id="3" creationId="{D18C2936-6E3B-ED9F-5D32-CD62E5F1C372}"/>
          </ac:spMkLst>
        </pc:spChg>
      </pc:sldChg>
      <pc:sldChg chg="addSp modSp new mod setBg">
        <pc:chgData name="Rishabh Patidar" userId="0837d01a44f47083" providerId="LiveId" clId="{405D5087-B4E6-428B-BCB5-B9A556FAF6C1}" dt="2022-11-16T19:26:34.057" v="944"/>
        <pc:sldMkLst>
          <pc:docMk/>
          <pc:sldMk cId="1654771574" sldId="291"/>
        </pc:sldMkLst>
        <pc:spChg chg="add mod">
          <ac:chgData name="Rishabh Patidar" userId="0837d01a44f47083" providerId="LiveId" clId="{405D5087-B4E6-428B-BCB5-B9A556FAF6C1}" dt="2022-11-16T19:06:04.644" v="726" actId="115"/>
          <ac:spMkLst>
            <pc:docMk/>
            <pc:sldMk cId="1654771574" sldId="291"/>
            <ac:spMk id="3" creationId="{6C802D44-57C1-D812-21F4-03F79325B306}"/>
          </ac:spMkLst>
        </pc:spChg>
      </pc:sldChg>
      <pc:sldChg chg="addSp modSp new mod setBg">
        <pc:chgData name="Rishabh Patidar" userId="0837d01a44f47083" providerId="LiveId" clId="{405D5087-B4E6-428B-BCB5-B9A556FAF6C1}" dt="2022-11-16T19:26:34.057" v="944"/>
        <pc:sldMkLst>
          <pc:docMk/>
          <pc:sldMk cId="2647342410" sldId="292"/>
        </pc:sldMkLst>
        <pc:spChg chg="add mod">
          <ac:chgData name="Rishabh Patidar" userId="0837d01a44f47083" providerId="LiveId" clId="{405D5087-B4E6-428B-BCB5-B9A556FAF6C1}" dt="2022-11-16T19:09:48.573" v="769" actId="5793"/>
          <ac:spMkLst>
            <pc:docMk/>
            <pc:sldMk cId="2647342410" sldId="292"/>
            <ac:spMk id="3" creationId="{6B83A606-A829-8149-1435-8D40732043D4}"/>
          </ac:spMkLst>
        </pc:spChg>
      </pc:sldChg>
      <pc:sldChg chg="addSp modSp new mod setBg">
        <pc:chgData name="Rishabh Patidar" userId="0837d01a44f47083" providerId="LiveId" clId="{405D5087-B4E6-428B-BCB5-B9A556FAF6C1}" dt="2022-11-16T19:26:34.057" v="944"/>
        <pc:sldMkLst>
          <pc:docMk/>
          <pc:sldMk cId="674974899" sldId="293"/>
        </pc:sldMkLst>
        <pc:spChg chg="add mod">
          <ac:chgData name="Rishabh Patidar" userId="0837d01a44f47083" providerId="LiveId" clId="{405D5087-B4E6-428B-BCB5-B9A556FAF6C1}" dt="2022-11-16T19:11:46.197" v="794" actId="115"/>
          <ac:spMkLst>
            <pc:docMk/>
            <pc:sldMk cId="674974899" sldId="293"/>
            <ac:spMk id="3" creationId="{383C1DE8-0149-21D7-C5C3-A00100C5B2FE}"/>
          </ac:spMkLst>
        </pc:spChg>
      </pc:sldChg>
      <pc:sldChg chg="addSp modSp new mod setBg">
        <pc:chgData name="Rishabh Patidar" userId="0837d01a44f47083" providerId="LiveId" clId="{405D5087-B4E6-428B-BCB5-B9A556FAF6C1}" dt="2022-11-16T19:26:34.057" v="944"/>
        <pc:sldMkLst>
          <pc:docMk/>
          <pc:sldMk cId="521771701" sldId="294"/>
        </pc:sldMkLst>
        <pc:spChg chg="add mod">
          <ac:chgData name="Rishabh Patidar" userId="0837d01a44f47083" providerId="LiveId" clId="{405D5087-B4E6-428B-BCB5-B9A556FAF6C1}" dt="2022-11-16T19:12:40.696" v="804" actId="255"/>
          <ac:spMkLst>
            <pc:docMk/>
            <pc:sldMk cId="521771701" sldId="294"/>
            <ac:spMk id="3" creationId="{E019C7CE-961A-8E5F-45DA-A3EF69531A25}"/>
          </ac:spMkLst>
        </pc:spChg>
        <pc:spChg chg="add mod">
          <ac:chgData name="Rishabh Patidar" userId="0837d01a44f47083" providerId="LiveId" clId="{405D5087-B4E6-428B-BCB5-B9A556FAF6C1}" dt="2022-11-16T19:15:05.648" v="839" actId="115"/>
          <ac:spMkLst>
            <pc:docMk/>
            <pc:sldMk cId="521771701" sldId="294"/>
            <ac:spMk id="5" creationId="{CD4A89A3-8D17-9BF4-831F-396C228DE584}"/>
          </ac:spMkLst>
        </pc:spChg>
      </pc:sldChg>
      <pc:sldChg chg="addSp modSp new mod setBg">
        <pc:chgData name="Rishabh Patidar" userId="0837d01a44f47083" providerId="LiveId" clId="{405D5087-B4E6-428B-BCB5-B9A556FAF6C1}" dt="2022-11-16T19:26:34.057" v="944"/>
        <pc:sldMkLst>
          <pc:docMk/>
          <pc:sldMk cId="2965621330" sldId="295"/>
        </pc:sldMkLst>
        <pc:spChg chg="add mod">
          <ac:chgData name="Rishabh Patidar" userId="0837d01a44f47083" providerId="LiveId" clId="{405D5087-B4E6-428B-BCB5-B9A556FAF6C1}" dt="2022-11-16T19:19:29.557" v="871" actId="115"/>
          <ac:spMkLst>
            <pc:docMk/>
            <pc:sldMk cId="2965621330" sldId="295"/>
            <ac:spMk id="3" creationId="{91449757-CAFA-88CE-89B7-96BE0C71623B}"/>
          </ac:spMkLst>
        </pc:spChg>
      </pc:sldChg>
      <pc:sldChg chg="addSp modSp new mod setBg">
        <pc:chgData name="Rishabh Patidar" userId="0837d01a44f47083" providerId="LiveId" clId="{405D5087-B4E6-428B-BCB5-B9A556FAF6C1}" dt="2022-11-16T19:26:34.057" v="944"/>
        <pc:sldMkLst>
          <pc:docMk/>
          <pc:sldMk cId="1765457422" sldId="296"/>
        </pc:sldMkLst>
        <pc:spChg chg="add mod">
          <ac:chgData name="Rishabh Patidar" userId="0837d01a44f47083" providerId="LiveId" clId="{405D5087-B4E6-428B-BCB5-B9A556FAF6C1}" dt="2022-11-16T19:19:12.976" v="869" actId="115"/>
          <ac:spMkLst>
            <pc:docMk/>
            <pc:sldMk cId="1765457422" sldId="296"/>
            <ac:spMk id="3" creationId="{6709DD4F-5C7B-2CF5-FB8F-A27CC6E300A8}"/>
          </ac:spMkLst>
        </pc:spChg>
      </pc:sldChg>
      <pc:sldChg chg="addSp modSp new mod setBg">
        <pc:chgData name="Rishabh Patidar" userId="0837d01a44f47083" providerId="LiveId" clId="{405D5087-B4E6-428B-BCB5-B9A556FAF6C1}" dt="2022-11-16T19:26:34.057" v="944"/>
        <pc:sldMkLst>
          <pc:docMk/>
          <pc:sldMk cId="2352023471" sldId="297"/>
        </pc:sldMkLst>
        <pc:spChg chg="add mod">
          <ac:chgData name="Rishabh Patidar" userId="0837d01a44f47083" providerId="LiveId" clId="{405D5087-B4E6-428B-BCB5-B9A556FAF6C1}" dt="2022-11-16T19:20:39.154" v="883" actId="1076"/>
          <ac:spMkLst>
            <pc:docMk/>
            <pc:sldMk cId="2352023471" sldId="297"/>
            <ac:spMk id="3" creationId="{9BFE1A64-0F90-2195-403D-995D357843DE}"/>
          </ac:spMkLst>
        </pc:spChg>
      </pc:sldChg>
      <pc:sldChg chg="addSp modSp new setBg">
        <pc:chgData name="Rishabh Patidar" userId="0837d01a44f47083" providerId="LiveId" clId="{405D5087-B4E6-428B-BCB5-B9A556FAF6C1}" dt="2022-11-16T19:26:34.057" v="944"/>
        <pc:sldMkLst>
          <pc:docMk/>
          <pc:sldMk cId="2071794306" sldId="298"/>
        </pc:sldMkLst>
        <pc:picChg chg="add mod">
          <ac:chgData name="Rishabh Patidar" userId="0837d01a44f47083" providerId="LiveId" clId="{405D5087-B4E6-428B-BCB5-B9A556FAF6C1}" dt="2022-11-16T19:21:12.455" v="889" actId="14100"/>
          <ac:picMkLst>
            <pc:docMk/>
            <pc:sldMk cId="2071794306" sldId="298"/>
            <ac:picMk id="4098" creationId="{90270A46-F826-4DE9-6C79-B704F6BAD051}"/>
          </ac:picMkLst>
        </pc:picChg>
      </pc:sldChg>
      <pc:sldChg chg="addSp modSp new mod setBg">
        <pc:chgData name="Rishabh Patidar" userId="0837d01a44f47083" providerId="LiveId" clId="{405D5087-B4E6-428B-BCB5-B9A556FAF6C1}" dt="2022-11-16T19:26:34.057" v="944"/>
        <pc:sldMkLst>
          <pc:docMk/>
          <pc:sldMk cId="1057533689" sldId="299"/>
        </pc:sldMkLst>
        <pc:spChg chg="add mod">
          <ac:chgData name="Rishabh Patidar" userId="0837d01a44f47083" providerId="LiveId" clId="{405D5087-B4E6-428B-BCB5-B9A556FAF6C1}" dt="2022-11-16T19:22:32.240" v="906" actId="115"/>
          <ac:spMkLst>
            <pc:docMk/>
            <pc:sldMk cId="1057533689" sldId="299"/>
            <ac:spMk id="3" creationId="{73CF84D0-C631-C860-179F-A841E8AE4550}"/>
          </ac:spMkLst>
        </pc:spChg>
      </pc:sldChg>
      <pc:sldChg chg="addSp modSp new mod setBg">
        <pc:chgData name="Rishabh Patidar" userId="0837d01a44f47083" providerId="LiveId" clId="{405D5087-B4E6-428B-BCB5-B9A556FAF6C1}" dt="2022-11-16T19:26:34.057" v="944"/>
        <pc:sldMkLst>
          <pc:docMk/>
          <pc:sldMk cId="332324246" sldId="300"/>
        </pc:sldMkLst>
        <pc:spChg chg="add mod">
          <ac:chgData name="Rishabh Patidar" userId="0837d01a44f47083" providerId="LiveId" clId="{405D5087-B4E6-428B-BCB5-B9A556FAF6C1}" dt="2022-11-16T19:23:28.616" v="918" actId="1076"/>
          <ac:spMkLst>
            <pc:docMk/>
            <pc:sldMk cId="332324246" sldId="300"/>
            <ac:spMk id="3" creationId="{11A1708A-A7F9-FB9A-E8DC-5AFED347A6F9}"/>
          </ac:spMkLst>
        </pc:spChg>
      </pc:sldChg>
      <pc:sldChg chg="addSp modSp new mod setBg">
        <pc:chgData name="Rishabh Patidar" userId="0837d01a44f47083" providerId="LiveId" clId="{405D5087-B4E6-428B-BCB5-B9A556FAF6C1}" dt="2022-11-16T19:26:34.057" v="944"/>
        <pc:sldMkLst>
          <pc:docMk/>
          <pc:sldMk cId="1119488492" sldId="301"/>
        </pc:sldMkLst>
        <pc:spChg chg="add mod">
          <ac:chgData name="Rishabh Patidar" userId="0837d01a44f47083" providerId="LiveId" clId="{405D5087-B4E6-428B-BCB5-B9A556FAF6C1}" dt="2022-11-16T19:24:28.541" v="933" actId="115"/>
          <ac:spMkLst>
            <pc:docMk/>
            <pc:sldMk cId="1119488492" sldId="301"/>
            <ac:spMk id="3" creationId="{9DB9630C-989D-F08C-D9BC-9C68E65A5F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3E14-2104-2D88-1671-B67B9DEB1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7ABA33-CB2D-5708-9C08-F5F9AF87A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BDDED5-06B1-7417-271A-75E8418A0E26}"/>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7D5F0062-33BA-2200-1781-B7662F44A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62A0A-F5AE-9776-2C7A-51B8638E2229}"/>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261447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945F-A202-6552-1677-4DCE19A8D4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BF5D36-1D4C-9F6A-FDAE-64B0352390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B0D6F7-1F42-2D4C-D236-1BE734ABBA32}"/>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FC813753-FB6F-6F16-8366-31F2F0F195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BAB22D-6CC3-5BFB-EDFB-8283763A93DC}"/>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291621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FEAB9-D0E4-589E-7C92-F8E4F6722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44ABF4-5749-3A1C-D7C1-50B9D69026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FB4C6-D051-A08C-B1CA-62B1A6DD8A20}"/>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0E7F8823-76E9-B28D-AB0A-B131978A7C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85607-D957-4ECC-D083-6031293D0246}"/>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422467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71F3-0641-D589-BBDD-7628F7C29B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A3CB6-B698-E805-6716-C5112DD622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B224-1E82-747B-9B09-A8A93F6195F1}"/>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5783F6BA-3F50-96C7-9B0C-2BDBBE408D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526C6-96D7-00E9-FE20-7D837F44435A}"/>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166469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D729-F144-B3BF-469A-2BFF28817F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B1A4F6-04B5-BA90-BC04-307BDF8693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67F38C-E108-A3C9-FB04-5E90329FB033}"/>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B12A0D4B-7626-7D51-DA22-B3DA523A9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1EE89-F788-F38D-7D6D-E9C9467FDF86}"/>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107749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D8FB-5D40-3CD3-121F-0408E60A5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852471-B649-143D-9323-CD49ED0ECC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8B2D4F-624B-ECBA-79BE-2AFA549DC8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436956-D2C3-A489-F3AF-41AC4CAB0772}"/>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6" name="Footer Placeholder 5">
            <a:extLst>
              <a:ext uri="{FF2B5EF4-FFF2-40B4-BE49-F238E27FC236}">
                <a16:creationId xmlns:a16="http://schemas.microsoft.com/office/drawing/2014/main" id="{7D79AD53-F1D8-EAD6-6AC1-1538C291CF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34459-42E7-0EBB-5B85-8F106068107E}"/>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407179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C57F-FA1D-40B1-713A-26888CEC11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E717F-7519-9052-14C3-8B325EBBA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70C5BB-E744-AC14-7BA1-8B0A62AA4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8000A2-D31D-89CB-108A-7F890898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D25B9-3149-B17C-09D3-C4948776E1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E16BB8-194D-6778-7E64-5C72334D5CE3}"/>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8" name="Footer Placeholder 7">
            <a:extLst>
              <a:ext uri="{FF2B5EF4-FFF2-40B4-BE49-F238E27FC236}">
                <a16:creationId xmlns:a16="http://schemas.microsoft.com/office/drawing/2014/main" id="{C8E7A6A2-2CC1-311D-3AD9-103E6E6145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99232A-5B6D-1C98-49ED-F37D0183E450}"/>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313217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4A13-EC21-6A05-7F6C-72C408645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9AA8CC-408B-8297-0630-DB1121C5D557}"/>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4" name="Footer Placeholder 3">
            <a:extLst>
              <a:ext uri="{FF2B5EF4-FFF2-40B4-BE49-F238E27FC236}">
                <a16:creationId xmlns:a16="http://schemas.microsoft.com/office/drawing/2014/main" id="{77DB398B-527C-EEB3-EAAB-46A4FB3BAF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C7BA18-49CE-3AE0-E949-1BDE2A531AFF}"/>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961797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E382D-4DCA-6AAF-5FCC-9AF9D6FF1D89}"/>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3" name="Footer Placeholder 2">
            <a:extLst>
              <a:ext uri="{FF2B5EF4-FFF2-40B4-BE49-F238E27FC236}">
                <a16:creationId xmlns:a16="http://schemas.microsoft.com/office/drawing/2014/main" id="{6CAF5B47-7F4A-7717-C58D-EA59B16314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613EA5-4E70-CB63-6DF7-AFB0CEC5FCCC}"/>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2238074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8832-7BF7-90FB-963C-28D39C1B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9E246-7536-C7E8-393D-A9035182A3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FDC7AD-6262-D3D2-44DD-55F8E7C01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B3DA5-456F-1918-30B4-7D9FD3ED5B44}"/>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6" name="Footer Placeholder 5">
            <a:extLst>
              <a:ext uri="{FF2B5EF4-FFF2-40B4-BE49-F238E27FC236}">
                <a16:creationId xmlns:a16="http://schemas.microsoft.com/office/drawing/2014/main" id="{03738697-8980-E993-5A04-064867AB6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5B733C-656B-60C9-D6F8-3C9C96785EFE}"/>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2973249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0877-B152-02E2-F347-1E8491AEE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5692EB-D4C3-8F3F-86B0-5A93C3272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3FEE78-4C5F-8BED-3135-1D682CEB0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1C17-AE45-37C0-C328-E249C9FD0F1D}"/>
              </a:ext>
            </a:extLst>
          </p:cNvPr>
          <p:cNvSpPr>
            <a:spLocks noGrp="1"/>
          </p:cNvSpPr>
          <p:nvPr>
            <p:ph type="dt" sz="half" idx="10"/>
          </p:nvPr>
        </p:nvSpPr>
        <p:spPr/>
        <p:txBody>
          <a:bodyPr/>
          <a:lstStyle/>
          <a:p>
            <a:fld id="{CFA1A211-4A31-46FD-A66A-F2DBFE228AB2}" type="datetimeFigureOut">
              <a:rPr lang="en-IN" smtClean="0"/>
              <a:t>17-11-2022</a:t>
            </a:fld>
            <a:endParaRPr lang="en-IN"/>
          </a:p>
        </p:txBody>
      </p:sp>
      <p:sp>
        <p:nvSpPr>
          <p:cNvPr id="6" name="Footer Placeholder 5">
            <a:extLst>
              <a:ext uri="{FF2B5EF4-FFF2-40B4-BE49-F238E27FC236}">
                <a16:creationId xmlns:a16="http://schemas.microsoft.com/office/drawing/2014/main" id="{F6524D01-F361-F404-FD89-367C91135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66E0A-460C-5E3C-2714-BE2777BCC8B0}"/>
              </a:ext>
            </a:extLst>
          </p:cNvPr>
          <p:cNvSpPr>
            <a:spLocks noGrp="1"/>
          </p:cNvSpPr>
          <p:nvPr>
            <p:ph type="sldNum" sz="quarter" idx="12"/>
          </p:nvPr>
        </p:nvSpPr>
        <p:spPr/>
        <p:txBody>
          <a:bodyPr/>
          <a:lstStyle/>
          <a:p>
            <a:fld id="{AAEF902B-15E4-4DF5-9DC9-FC6932A40442}" type="slidenum">
              <a:rPr lang="en-IN" smtClean="0"/>
              <a:t>‹#›</a:t>
            </a:fld>
            <a:endParaRPr lang="en-IN"/>
          </a:p>
        </p:txBody>
      </p:sp>
    </p:spTree>
    <p:extLst>
      <p:ext uri="{BB962C8B-B14F-4D97-AF65-F5344CB8AC3E}">
        <p14:creationId xmlns:p14="http://schemas.microsoft.com/office/powerpoint/2010/main" val="41475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AC3C5-77DE-A5A3-0984-ABB9A2BDC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B8740-BE55-9102-A162-8CF7BC7B3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16CE0-8386-15DC-E7BC-0147C5404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1A211-4A31-46FD-A66A-F2DBFE228AB2}" type="datetimeFigureOut">
              <a:rPr lang="en-IN" smtClean="0"/>
              <a:t>17-11-2022</a:t>
            </a:fld>
            <a:endParaRPr lang="en-IN"/>
          </a:p>
        </p:txBody>
      </p:sp>
      <p:sp>
        <p:nvSpPr>
          <p:cNvPr id="5" name="Footer Placeholder 4">
            <a:extLst>
              <a:ext uri="{FF2B5EF4-FFF2-40B4-BE49-F238E27FC236}">
                <a16:creationId xmlns:a16="http://schemas.microsoft.com/office/drawing/2014/main" id="{0E458C75-F911-8263-B0C8-8694D5DA6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C729DF-26D7-1F3F-97DC-F27F2E9C2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F902B-15E4-4DF5-9DC9-FC6932A40442}" type="slidenum">
              <a:rPr lang="en-IN" smtClean="0"/>
              <a:t>‹#›</a:t>
            </a:fld>
            <a:endParaRPr lang="en-IN"/>
          </a:p>
        </p:txBody>
      </p:sp>
    </p:spTree>
    <p:extLst>
      <p:ext uri="{BB962C8B-B14F-4D97-AF65-F5344CB8AC3E}">
        <p14:creationId xmlns:p14="http://schemas.microsoft.com/office/powerpoint/2010/main" val="67471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8FEC18-2AF1-53B7-C8CB-390FA3E72C98}"/>
              </a:ext>
            </a:extLst>
          </p:cNvPr>
          <p:cNvSpPr txBox="1"/>
          <p:nvPr/>
        </p:nvSpPr>
        <p:spPr>
          <a:xfrm>
            <a:off x="251926" y="151179"/>
            <a:ext cx="11541967" cy="6555641"/>
          </a:xfrm>
          <a:prstGeom prst="rect">
            <a:avLst/>
          </a:prstGeom>
          <a:noFill/>
        </p:spPr>
        <p:txBody>
          <a:bodyPr wrap="square">
            <a:spAutoFit/>
          </a:bodyPr>
          <a:lstStyle/>
          <a:p>
            <a:r>
              <a:rPr lang="en-US" sz="2800" u="sng" dirty="0"/>
              <a:t>Static and Dynamic Loading</a:t>
            </a:r>
            <a:r>
              <a:rPr lang="en-US" sz="2800" dirty="0"/>
              <a:t>:-</a:t>
            </a:r>
          </a:p>
          <a:p>
            <a:endParaRPr lang="en-US" sz="2800" dirty="0"/>
          </a:p>
          <a:p>
            <a:r>
              <a:rPr lang="en-US" sz="2800" dirty="0"/>
              <a:t>To load a process into the main memory is done by a loader. There are two different types of loading :</a:t>
            </a:r>
          </a:p>
          <a:p>
            <a:endParaRPr lang="en-US" sz="2800" dirty="0"/>
          </a:p>
          <a:p>
            <a:r>
              <a:rPr lang="en-US" sz="2800" u="sng" dirty="0"/>
              <a:t>Static loading</a:t>
            </a:r>
            <a:r>
              <a:rPr lang="en-US" sz="2800" dirty="0"/>
              <a:t>:- loading the entire program into a fixed address. It requires more memory space.</a:t>
            </a:r>
          </a:p>
          <a:p>
            <a:r>
              <a:rPr lang="en-US" sz="2800" u="sng" dirty="0"/>
              <a:t>Dynamic loading</a:t>
            </a:r>
            <a:r>
              <a:rPr lang="en-US" sz="2800" dirty="0"/>
              <a:t>:- The entire program and all data of a process must be in physical memory for the process to execute. So, the size of a process is limited to the size of physical memory. To gain proper memory utilization, dynamic loading is used. In dynamic loading, a routine is not loaded until it is called. All routines are residing on disk in a relocatable load format. One of the advantages of dynamic loading is that unused routine is never loaded. This loading is useful when a large amount of code is needed to handle it efficiently.</a:t>
            </a:r>
            <a:endParaRPr lang="en-IN" sz="2800" dirty="0"/>
          </a:p>
        </p:txBody>
      </p:sp>
    </p:spTree>
    <p:extLst>
      <p:ext uri="{BB962C8B-B14F-4D97-AF65-F5344CB8AC3E}">
        <p14:creationId xmlns:p14="http://schemas.microsoft.com/office/powerpoint/2010/main" val="243800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78BA7-86E1-262B-1C7F-E654D70CFE37}"/>
              </a:ext>
            </a:extLst>
          </p:cNvPr>
          <p:cNvSpPr txBox="1"/>
          <p:nvPr/>
        </p:nvSpPr>
        <p:spPr>
          <a:xfrm>
            <a:off x="1147666" y="1659285"/>
            <a:ext cx="10105052" cy="3539430"/>
          </a:xfrm>
          <a:prstGeom prst="rect">
            <a:avLst/>
          </a:prstGeom>
          <a:noFill/>
        </p:spPr>
        <p:txBody>
          <a:bodyPr wrap="square">
            <a:spAutoFit/>
          </a:bodyPr>
          <a:lstStyle/>
          <a:p>
            <a:r>
              <a:rPr lang="en-US" sz="2800" dirty="0"/>
              <a:t>A program segment contains the program's main function, utility functions, data structures, and so on. The operating system maintains a segment map table for every process and a list of free memory blocks along with segment numbers, their size and corresponding memory locations in main memory. For each segment, the table stores the starting address of the segment and the length of the segment. A reference to a memory location includes a value that identifies a segment and an offset.</a:t>
            </a:r>
            <a:endParaRPr lang="en-IN" sz="2800" dirty="0"/>
          </a:p>
        </p:txBody>
      </p:sp>
    </p:spTree>
    <p:extLst>
      <p:ext uri="{BB962C8B-B14F-4D97-AF65-F5344CB8AC3E}">
        <p14:creationId xmlns:p14="http://schemas.microsoft.com/office/powerpoint/2010/main" val="399335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CC6C9F-9D81-D127-6060-F1EE74DFC720}"/>
              </a:ext>
            </a:extLst>
          </p:cNvPr>
          <p:cNvPicPr>
            <a:picLocks noChangeAspect="1"/>
          </p:cNvPicPr>
          <p:nvPr/>
        </p:nvPicPr>
        <p:blipFill>
          <a:blip r:embed="rId2"/>
          <a:stretch>
            <a:fillRect/>
          </a:stretch>
        </p:blipFill>
        <p:spPr>
          <a:xfrm>
            <a:off x="1670180" y="709127"/>
            <a:ext cx="8537510" cy="5589036"/>
          </a:xfrm>
          <a:prstGeom prst="rect">
            <a:avLst/>
          </a:prstGeom>
        </p:spPr>
      </p:pic>
    </p:spTree>
    <p:extLst>
      <p:ext uri="{BB962C8B-B14F-4D97-AF65-F5344CB8AC3E}">
        <p14:creationId xmlns:p14="http://schemas.microsoft.com/office/powerpoint/2010/main" val="227629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D77613-F525-C23A-F103-19422019F9C9}"/>
              </a:ext>
            </a:extLst>
          </p:cNvPr>
          <p:cNvSpPr txBox="1"/>
          <p:nvPr/>
        </p:nvSpPr>
        <p:spPr>
          <a:xfrm>
            <a:off x="643813" y="1084899"/>
            <a:ext cx="10590244" cy="5262979"/>
          </a:xfrm>
          <a:prstGeom prst="rect">
            <a:avLst/>
          </a:prstGeom>
          <a:noFill/>
        </p:spPr>
        <p:txBody>
          <a:bodyPr wrap="square">
            <a:spAutoFit/>
          </a:bodyPr>
          <a:lstStyle/>
          <a:p>
            <a:r>
              <a:rPr lang="en-US" sz="2800" u="sng" dirty="0"/>
              <a:t>Virtual Memory</a:t>
            </a:r>
            <a:r>
              <a:rPr lang="en-US" sz="2800" dirty="0"/>
              <a:t>:-</a:t>
            </a:r>
          </a:p>
          <a:p>
            <a:endParaRPr lang="en-US" sz="2800" dirty="0"/>
          </a:p>
          <a:p>
            <a:r>
              <a:rPr lang="en-US" sz="2800" dirty="0"/>
              <a:t>A computer can address more memory than the amount physically installed on the system. This extra memory is actually called virtual memory and it is a section of a hard disk that's set up to emulate the computer's RAM.</a:t>
            </a:r>
          </a:p>
          <a:p>
            <a:endParaRPr lang="en-US" sz="2800" dirty="0"/>
          </a:p>
          <a:p>
            <a:r>
              <a:rPr lang="en-US" sz="2800" dirty="0"/>
              <a:t>The main visible advantage of this scheme is that programs can be larger than physical memory. Virtual memory serves two purposes. First, it allows us to extend the use of physical memory by using disk. Second, it allows us to have memory protection, because each virtual address is translated to a physical address.</a:t>
            </a:r>
            <a:endParaRPr lang="en-IN" sz="2800" dirty="0"/>
          </a:p>
        </p:txBody>
      </p:sp>
    </p:spTree>
    <p:extLst>
      <p:ext uri="{BB962C8B-B14F-4D97-AF65-F5344CB8AC3E}">
        <p14:creationId xmlns:p14="http://schemas.microsoft.com/office/powerpoint/2010/main" val="382177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DCBB2E-4F83-E14F-CBBA-600B63A1835C}"/>
              </a:ext>
            </a:extLst>
          </p:cNvPr>
          <p:cNvSpPr txBox="1"/>
          <p:nvPr/>
        </p:nvSpPr>
        <p:spPr>
          <a:xfrm>
            <a:off x="158620" y="308427"/>
            <a:ext cx="11887200" cy="6124754"/>
          </a:xfrm>
          <a:prstGeom prst="rect">
            <a:avLst/>
          </a:prstGeom>
          <a:noFill/>
        </p:spPr>
        <p:txBody>
          <a:bodyPr wrap="square">
            <a:spAutoFit/>
          </a:bodyPr>
          <a:lstStyle/>
          <a:p>
            <a:r>
              <a:rPr lang="en-US" sz="2800" dirty="0"/>
              <a:t>Following are the situations, when entire program is not required to be loaded fully in main memory.</a:t>
            </a:r>
          </a:p>
          <a:p>
            <a:endParaRPr lang="en-US" sz="2800" dirty="0"/>
          </a:p>
          <a:p>
            <a:r>
              <a:rPr lang="en-US" sz="2800" dirty="0"/>
              <a:t>=&gt;User written error handling routines are used only when an error occurred in the data or computation.</a:t>
            </a:r>
          </a:p>
          <a:p>
            <a:endParaRPr lang="en-US" sz="2800" dirty="0"/>
          </a:p>
          <a:p>
            <a:r>
              <a:rPr lang="en-US" sz="2800" dirty="0"/>
              <a:t>=&gt;Certain options and features of a program may be used rarely.</a:t>
            </a:r>
          </a:p>
          <a:p>
            <a:endParaRPr lang="en-US" sz="2800" dirty="0"/>
          </a:p>
          <a:p>
            <a:r>
              <a:rPr lang="en-US" sz="2800" dirty="0"/>
              <a:t>=&gt;Many tables are assigned a fixed amount of address space even though only a small amount of the table is actually used.</a:t>
            </a:r>
          </a:p>
          <a:p>
            <a:endParaRPr lang="en-US" sz="2800" dirty="0"/>
          </a:p>
          <a:p>
            <a:r>
              <a:rPr lang="en-US" sz="2800" dirty="0"/>
              <a:t>=&gt;The ability to execute a program that is only partially in memory would counter many benefits.</a:t>
            </a:r>
          </a:p>
          <a:p>
            <a:endParaRPr lang="en-US" sz="2800" dirty="0"/>
          </a:p>
        </p:txBody>
      </p:sp>
    </p:spTree>
    <p:extLst>
      <p:ext uri="{BB962C8B-B14F-4D97-AF65-F5344CB8AC3E}">
        <p14:creationId xmlns:p14="http://schemas.microsoft.com/office/powerpoint/2010/main" val="301773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D7F700-99E2-FA43-014A-C05CA226AEEB}"/>
              </a:ext>
            </a:extLst>
          </p:cNvPr>
          <p:cNvPicPr>
            <a:picLocks noChangeAspect="1"/>
          </p:cNvPicPr>
          <p:nvPr/>
        </p:nvPicPr>
        <p:blipFill>
          <a:blip r:embed="rId2"/>
          <a:stretch>
            <a:fillRect/>
          </a:stretch>
        </p:blipFill>
        <p:spPr>
          <a:xfrm>
            <a:off x="2752531" y="597159"/>
            <a:ext cx="5952930" cy="5766319"/>
          </a:xfrm>
          <a:prstGeom prst="rect">
            <a:avLst/>
          </a:prstGeom>
        </p:spPr>
      </p:pic>
    </p:spTree>
    <p:extLst>
      <p:ext uri="{BB962C8B-B14F-4D97-AF65-F5344CB8AC3E}">
        <p14:creationId xmlns:p14="http://schemas.microsoft.com/office/powerpoint/2010/main" val="201463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C1DCCE-15EC-B541-C2C7-B94A1B519864}"/>
              </a:ext>
            </a:extLst>
          </p:cNvPr>
          <p:cNvSpPr txBox="1"/>
          <p:nvPr/>
        </p:nvSpPr>
        <p:spPr>
          <a:xfrm>
            <a:off x="408992" y="1100641"/>
            <a:ext cx="11374016" cy="3970318"/>
          </a:xfrm>
          <a:prstGeom prst="rect">
            <a:avLst/>
          </a:prstGeom>
          <a:noFill/>
        </p:spPr>
        <p:txBody>
          <a:bodyPr wrap="square">
            <a:spAutoFit/>
          </a:bodyPr>
          <a:lstStyle/>
          <a:p>
            <a:r>
              <a:rPr lang="en-US" sz="2800" u="sng" dirty="0"/>
              <a:t>Demand Paging</a:t>
            </a:r>
            <a:r>
              <a:rPr lang="en-US" sz="2800" dirty="0"/>
              <a:t>:-</a:t>
            </a:r>
          </a:p>
          <a:p>
            <a:endParaRPr lang="en-US" sz="2800" dirty="0"/>
          </a:p>
          <a:p>
            <a:r>
              <a:rPr lang="en-US" sz="2800" dirty="0"/>
              <a:t>A demand paging system is quite similar to a paging system with swapping where processes reside in secondary memory and pages are loaded only on demand, not in advance. When a context switch occurs, the operating system does not copy any of the old program’s pages out to the disk or any of the new program’s pages into the main memory Instead, it just begins executing the new program after loading the first page and fetches that program’s pages as they are referenced.</a:t>
            </a:r>
            <a:endParaRPr lang="en-IN" sz="2800" dirty="0"/>
          </a:p>
        </p:txBody>
      </p:sp>
    </p:spTree>
    <p:extLst>
      <p:ext uri="{BB962C8B-B14F-4D97-AF65-F5344CB8AC3E}">
        <p14:creationId xmlns:p14="http://schemas.microsoft.com/office/powerpoint/2010/main" val="1177154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7FBE2-FFC7-54E7-A829-8151918149FA}"/>
              </a:ext>
            </a:extLst>
          </p:cNvPr>
          <p:cNvSpPr txBox="1"/>
          <p:nvPr/>
        </p:nvSpPr>
        <p:spPr>
          <a:xfrm>
            <a:off x="121298" y="319216"/>
            <a:ext cx="11607281" cy="6370975"/>
          </a:xfrm>
          <a:prstGeom prst="rect">
            <a:avLst/>
          </a:prstGeom>
          <a:noFill/>
        </p:spPr>
        <p:txBody>
          <a:bodyPr wrap="square">
            <a:spAutoFit/>
          </a:bodyPr>
          <a:lstStyle/>
          <a:p>
            <a:r>
              <a:rPr lang="en-US" sz="2400" dirty="0"/>
              <a:t>While executing a program, if the program references a page which is not available in the main memory because it was swapped out a little ago, the processor treats this invalid memory reference as a page fault and transfers control from the program to the operating system to demand the page back into the memory.</a:t>
            </a:r>
          </a:p>
          <a:p>
            <a:endParaRPr lang="en-US" sz="2400" dirty="0"/>
          </a:p>
          <a:p>
            <a:r>
              <a:rPr lang="en-US" sz="2400" u="sng" dirty="0"/>
              <a:t>Advantages</a:t>
            </a:r>
            <a:r>
              <a:rPr lang="en-US" sz="2400" dirty="0"/>
              <a:t>:-</a:t>
            </a:r>
          </a:p>
          <a:p>
            <a:endParaRPr lang="en-US" sz="2400" dirty="0"/>
          </a:p>
          <a:p>
            <a:r>
              <a:rPr lang="en-US" sz="2400" dirty="0"/>
              <a:t>Following are the advantages of Demand Paging −</a:t>
            </a:r>
          </a:p>
          <a:p>
            <a:endParaRPr lang="en-US" sz="2400" dirty="0"/>
          </a:p>
          <a:p>
            <a:r>
              <a:rPr lang="en-US" sz="2400" dirty="0"/>
              <a:t>*Large virtual memory.</a:t>
            </a:r>
          </a:p>
          <a:p>
            <a:r>
              <a:rPr lang="en-US" sz="2400" dirty="0"/>
              <a:t>*More efficient use of memory.</a:t>
            </a:r>
          </a:p>
          <a:p>
            <a:r>
              <a:rPr lang="en-US" sz="2400" dirty="0"/>
              <a:t>*There is no limit on degree of multiprogramming.</a:t>
            </a:r>
          </a:p>
          <a:p>
            <a:endParaRPr lang="en-US" sz="2400" dirty="0"/>
          </a:p>
          <a:p>
            <a:r>
              <a:rPr lang="en-US" sz="2400" u="sng" dirty="0"/>
              <a:t>Disadvantages</a:t>
            </a:r>
            <a:r>
              <a:rPr lang="en-US" sz="2400" dirty="0"/>
              <a:t>:-</a:t>
            </a:r>
          </a:p>
          <a:p>
            <a:endParaRPr lang="en-US" sz="2400" dirty="0"/>
          </a:p>
          <a:p>
            <a:r>
              <a:rPr lang="en-US" sz="2400" dirty="0"/>
              <a:t>*Number of tables and the amount of processor overhead for handling page interrupts are greater than in the case of the simple paged management techniques.</a:t>
            </a:r>
            <a:endParaRPr lang="en-IN" sz="2400" dirty="0"/>
          </a:p>
        </p:txBody>
      </p:sp>
    </p:spTree>
    <p:extLst>
      <p:ext uri="{BB962C8B-B14F-4D97-AF65-F5344CB8AC3E}">
        <p14:creationId xmlns:p14="http://schemas.microsoft.com/office/powerpoint/2010/main" val="390156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353193-B33E-F573-C66E-29FB073BBF4D}"/>
              </a:ext>
            </a:extLst>
          </p:cNvPr>
          <p:cNvPicPr>
            <a:picLocks noChangeAspect="1"/>
          </p:cNvPicPr>
          <p:nvPr/>
        </p:nvPicPr>
        <p:blipFill>
          <a:blip r:embed="rId2"/>
          <a:stretch>
            <a:fillRect/>
          </a:stretch>
        </p:blipFill>
        <p:spPr>
          <a:xfrm>
            <a:off x="1978090" y="479457"/>
            <a:ext cx="7324529" cy="5744061"/>
          </a:xfrm>
          <a:prstGeom prst="rect">
            <a:avLst/>
          </a:prstGeom>
        </p:spPr>
      </p:pic>
    </p:spTree>
    <p:extLst>
      <p:ext uri="{BB962C8B-B14F-4D97-AF65-F5344CB8AC3E}">
        <p14:creationId xmlns:p14="http://schemas.microsoft.com/office/powerpoint/2010/main" val="401783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8B8A2-18E8-A6DC-276F-AA9CE60DA3A7}"/>
              </a:ext>
            </a:extLst>
          </p:cNvPr>
          <p:cNvSpPr txBox="1"/>
          <p:nvPr/>
        </p:nvSpPr>
        <p:spPr>
          <a:xfrm>
            <a:off x="315686" y="495927"/>
            <a:ext cx="11560628" cy="6124754"/>
          </a:xfrm>
          <a:prstGeom prst="rect">
            <a:avLst/>
          </a:prstGeom>
          <a:noFill/>
        </p:spPr>
        <p:txBody>
          <a:bodyPr wrap="square">
            <a:spAutoFit/>
          </a:bodyPr>
          <a:lstStyle/>
          <a:p>
            <a:r>
              <a:rPr lang="en-US" sz="2800" u="sng" dirty="0"/>
              <a:t>Page Replacement Algorithm</a:t>
            </a:r>
            <a:r>
              <a:rPr lang="en-US" sz="2800" dirty="0"/>
              <a:t>:-</a:t>
            </a:r>
          </a:p>
          <a:p>
            <a:endParaRPr lang="en-US" sz="2800" dirty="0"/>
          </a:p>
          <a:p>
            <a:r>
              <a:rPr lang="en-US" sz="2800" dirty="0"/>
              <a:t>Page replacement algorithms are the techniques using which an Operating System decides which memory pages to swap out, write to disk when a page of memory needs to be allocated. Paging happens whenever a page fault occurs and a free page cannot be used for allocation purpose accounting to reason that pages are not available or the number of free pages is lower than required pages.</a:t>
            </a:r>
          </a:p>
          <a:p>
            <a:endParaRPr lang="en-US" sz="2800" dirty="0"/>
          </a:p>
          <a:p>
            <a:r>
              <a:rPr lang="en-US" sz="2800" dirty="0"/>
              <a:t>When the page that was selected for replacement and was paged out, is referenced again, it has to read in from disk, and this requires for I/O completion. This process determines the quality of the page replacement algorithm: the lesser the time waiting for page-ins, the better is the algorithm.</a:t>
            </a:r>
          </a:p>
          <a:p>
            <a:endParaRPr lang="en-US" sz="2800" dirty="0"/>
          </a:p>
        </p:txBody>
      </p:sp>
    </p:spTree>
    <p:extLst>
      <p:ext uri="{BB962C8B-B14F-4D97-AF65-F5344CB8AC3E}">
        <p14:creationId xmlns:p14="http://schemas.microsoft.com/office/powerpoint/2010/main" val="1874672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B56E21-F4F6-4B88-EA0F-951BAC2AA907}"/>
              </a:ext>
            </a:extLst>
          </p:cNvPr>
          <p:cNvSpPr txBox="1"/>
          <p:nvPr/>
        </p:nvSpPr>
        <p:spPr>
          <a:xfrm>
            <a:off x="541175" y="1874728"/>
            <a:ext cx="10571584" cy="3108543"/>
          </a:xfrm>
          <a:prstGeom prst="rect">
            <a:avLst/>
          </a:prstGeom>
          <a:noFill/>
        </p:spPr>
        <p:txBody>
          <a:bodyPr wrap="square">
            <a:spAutoFit/>
          </a:bodyPr>
          <a:lstStyle/>
          <a:p>
            <a:r>
              <a:rPr lang="en-US" sz="2800" dirty="0"/>
              <a:t>A page replacement algorithm looks at the limited information about accessing the pages provided by hardware, and tries to select which pages should be replaced to minimize the total number of page misses, while balancing it with the costs of primary storage and processor time of the algorithm itself. There are many different page replacement algorithms. We evaluate an algorithm by running it on a particular string of memory reference and computing the number of page faults,</a:t>
            </a:r>
          </a:p>
        </p:txBody>
      </p:sp>
    </p:spTree>
    <p:extLst>
      <p:ext uri="{BB962C8B-B14F-4D97-AF65-F5344CB8AC3E}">
        <p14:creationId xmlns:p14="http://schemas.microsoft.com/office/powerpoint/2010/main" val="797239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5D561-AFD3-9CAD-FE8A-7D0715C480ED}"/>
              </a:ext>
            </a:extLst>
          </p:cNvPr>
          <p:cNvSpPr txBox="1"/>
          <p:nvPr/>
        </p:nvSpPr>
        <p:spPr>
          <a:xfrm>
            <a:off x="438539" y="410547"/>
            <a:ext cx="11411339" cy="6124754"/>
          </a:xfrm>
          <a:prstGeom prst="rect">
            <a:avLst/>
          </a:prstGeom>
          <a:noFill/>
        </p:spPr>
        <p:txBody>
          <a:bodyPr wrap="square">
            <a:spAutoFit/>
          </a:bodyPr>
          <a:lstStyle/>
          <a:p>
            <a:r>
              <a:rPr lang="en-US" sz="2800" dirty="0"/>
              <a:t> </a:t>
            </a:r>
            <a:r>
              <a:rPr lang="en-US" sz="2800" u="sng" dirty="0"/>
              <a:t>Static and Dynamic linking</a:t>
            </a:r>
            <a:r>
              <a:rPr lang="en-US" sz="2800" dirty="0"/>
              <a:t>:</a:t>
            </a:r>
          </a:p>
          <a:p>
            <a:r>
              <a:rPr lang="en-US" sz="2800" dirty="0"/>
              <a:t>To perform a linking task a linker is used. A linker is a program that takes one or more object files generated by a compiler and combines them into a single executable file.</a:t>
            </a:r>
          </a:p>
          <a:p>
            <a:endParaRPr lang="en-US" sz="2800" dirty="0"/>
          </a:p>
          <a:p>
            <a:r>
              <a:rPr lang="en-US" sz="2800" u="sng" dirty="0"/>
              <a:t>Static linking</a:t>
            </a:r>
            <a:r>
              <a:rPr lang="en-US" sz="2800" dirty="0"/>
              <a:t>: In static linking, the linker combines all necessary program modules into a single executable program. So there is no runtime dependency. Some operating systems support only static linking, in which system language libraries are treated like any other object module.</a:t>
            </a:r>
          </a:p>
          <a:p>
            <a:r>
              <a:rPr lang="en-US" sz="2800" u="sng" dirty="0"/>
              <a:t>Dynamic linking</a:t>
            </a:r>
            <a:r>
              <a:rPr lang="en-US" sz="2800" dirty="0"/>
              <a:t>: The basic concept of dynamic linking is similar to dynamic loading. In dynamic linking, “Stub” is included for each appropriate library routine reference. A stub is a small piece of code. When the stub is executed, it checks whether the needed routine is already in memory or not. If not available then the program loads the routine into memory.</a:t>
            </a:r>
            <a:endParaRPr lang="en-IN" sz="2800" dirty="0"/>
          </a:p>
        </p:txBody>
      </p:sp>
    </p:spTree>
    <p:extLst>
      <p:ext uri="{BB962C8B-B14F-4D97-AF65-F5344CB8AC3E}">
        <p14:creationId xmlns:p14="http://schemas.microsoft.com/office/powerpoint/2010/main" val="351635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3C844-F97F-5445-26F8-9EAD204794AB}"/>
              </a:ext>
            </a:extLst>
          </p:cNvPr>
          <p:cNvSpPr txBox="1"/>
          <p:nvPr/>
        </p:nvSpPr>
        <p:spPr>
          <a:xfrm>
            <a:off x="195944" y="259425"/>
            <a:ext cx="11495314" cy="2677656"/>
          </a:xfrm>
          <a:prstGeom prst="rect">
            <a:avLst/>
          </a:prstGeom>
          <a:noFill/>
        </p:spPr>
        <p:txBody>
          <a:bodyPr wrap="square">
            <a:spAutoFit/>
          </a:bodyPr>
          <a:lstStyle/>
          <a:p>
            <a:r>
              <a:rPr lang="en-US" sz="2800" u="sng" dirty="0"/>
              <a:t>First In First Out (FIFO) algorithm</a:t>
            </a:r>
            <a:r>
              <a:rPr lang="en-US" sz="2800" dirty="0"/>
              <a:t>:-</a:t>
            </a:r>
          </a:p>
          <a:p>
            <a:endParaRPr lang="en-US" sz="2800" dirty="0"/>
          </a:p>
          <a:p>
            <a:r>
              <a:rPr lang="en-US" sz="2800" dirty="0"/>
              <a:t>Oldest page in main memory is the one which will be selected for replacement.</a:t>
            </a:r>
          </a:p>
          <a:p>
            <a:r>
              <a:rPr lang="en-US" sz="2800" dirty="0"/>
              <a:t>Easy to implement, keep a list, replace pages from the tail and add new pages at the head.</a:t>
            </a:r>
          </a:p>
        </p:txBody>
      </p:sp>
      <p:pic>
        <p:nvPicPr>
          <p:cNvPr id="4" name="Picture 3">
            <a:extLst>
              <a:ext uri="{FF2B5EF4-FFF2-40B4-BE49-F238E27FC236}">
                <a16:creationId xmlns:a16="http://schemas.microsoft.com/office/drawing/2014/main" id="{8B50AFA1-135C-AE85-F6D3-060BF3A06E62}"/>
              </a:ext>
            </a:extLst>
          </p:cNvPr>
          <p:cNvPicPr>
            <a:picLocks noChangeAspect="1"/>
          </p:cNvPicPr>
          <p:nvPr/>
        </p:nvPicPr>
        <p:blipFill>
          <a:blip r:embed="rId2"/>
          <a:stretch>
            <a:fillRect/>
          </a:stretch>
        </p:blipFill>
        <p:spPr>
          <a:xfrm>
            <a:off x="2416629" y="2937081"/>
            <a:ext cx="7193902" cy="3661494"/>
          </a:xfrm>
          <a:prstGeom prst="rect">
            <a:avLst/>
          </a:prstGeom>
        </p:spPr>
      </p:pic>
    </p:spTree>
    <p:extLst>
      <p:ext uri="{BB962C8B-B14F-4D97-AF65-F5344CB8AC3E}">
        <p14:creationId xmlns:p14="http://schemas.microsoft.com/office/powerpoint/2010/main" val="3016471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7E239-C5F6-41B3-5976-A16E0531FB69}"/>
              </a:ext>
            </a:extLst>
          </p:cNvPr>
          <p:cNvSpPr txBox="1"/>
          <p:nvPr/>
        </p:nvSpPr>
        <p:spPr>
          <a:xfrm>
            <a:off x="93307" y="220643"/>
            <a:ext cx="11448661" cy="3108543"/>
          </a:xfrm>
          <a:prstGeom prst="rect">
            <a:avLst/>
          </a:prstGeom>
          <a:noFill/>
        </p:spPr>
        <p:txBody>
          <a:bodyPr wrap="square">
            <a:spAutoFit/>
          </a:bodyPr>
          <a:lstStyle/>
          <a:p>
            <a:pPr algn="l"/>
            <a:r>
              <a:rPr lang="en-US" sz="2800" b="0" i="0" u="sng" dirty="0">
                <a:solidFill>
                  <a:srgbClr val="000000"/>
                </a:solidFill>
                <a:effectLst/>
                <a:latin typeface="Heebo" pitchFamily="2" charset="-79"/>
                <a:cs typeface="Heebo" pitchFamily="2" charset="-79"/>
              </a:rPr>
              <a:t>Optimal Page algorithm</a:t>
            </a:r>
            <a:r>
              <a:rPr lang="en-US" sz="2800" b="0" i="0" dirty="0">
                <a:solidFill>
                  <a:srgbClr val="000000"/>
                </a:solidFill>
                <a:effectLst/>
                <a:latin typeface="Heebo" pitchFamily="2" charset="-79"/>
                <a:cs typeface="Heebo" pitchFamily="2" charset="-79"/>
              </a:rPr>
              <a:t>:-</a:t>
            </a:r>
          </a:p>
          <a:p>
            <a:pPr algn="l"/>
            <a:endParaRPr lang="en-US" sz="2800" b="0" i="0" dirty="0">
              <a:solidFill>
                <a:srgbClr val="000000"/>
              </a:solidFill>
              <a:effectLst/>
              <a:latin typeface="Heebo" pitchFamily="2" charset="-79"/>
              <a:cs typeface="Heebo" pitchFamily="2" charset="-79"/>
            </a:endParaRPr>
          </a:p>
          <a:p>
            <a:pPr algn="just">
              <a:buFont typeface="Arial" panose="020B0604020202020204" pitchFamily="34" charset="0"/>
              <a:buChar char="•"/>
            </a:pPr>
            <a:r>
              <a:rPr lang="en-US" sz="2800" b="0" i="0" dirty="0">
                <a:solidFill>
                  <a:srgbClr val="000000"/>
                </a:solidFill>
                <a:effectLst/>
                <a:latin typeface="Nunito" pitchFamily="2" charset="0"/>
              </a:rPr>
              <a:t>An optimal page-replacement algorithm has the lowest page-fault rate of all algorithms. An optimal page-replacement algorithm exists, and has been called OPT or MIN.</a:t>
            </a:r>
          </a:p>
          <a:p>
            <a:pPr algn="just">
              <a:buFont typeface="Arial" panose="020B0604020202020204" pitchFamily="34" charset="0"/>
              <a:buChar char="•"/>
            </a:pPr>
            <a:r>
              <a:rPr lang="en-US" sz="2800" b="0" i="0" dirty="0">
                <a:solidFill>
                  <a:srgbClr val="000000"/>
                </a:solidFill>
                <a:effectLst/>
                <a:latin typeface="Nunito" pitchFamily="2" charset="0"/>
              </a:rPr>
              <a:t>Replace the page that will not be used for the longest period of time. Use the time when a page is to be used.</a:t>
            </a:r>
          </a:p>
        </p:txBody>
      </p:sp>
      <p:pic>
        <p:nvPicPr>
          <p:cNvPr id="1026" name="Picture 2" descr="Optimal page replacement">
            <a:extLst>
              <a:ext uri="{FF2B5EF4-FFF2-40B4-BE49-F238E27FC236}">
                <a16:creationId xmlns:a16="http://schemas.microsoft.com/office/drawing/2014/main" id="{530CFAFA-8026-E79B-C343-CB54F9658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72" y="3429000"/>
            <a:ext cx="4879909" cy="338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35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89BF5-A9BC-D72C-BA95-255C6C9628F0}"/>
              </a:ext>
            </a:extLst>
          </p:cNvPr>
          <p:cNvSpPr txBox="1"/>
          <p:nvPr/>
        </p:nvSpPr>
        <p:spPr>
          <a:xfrm>
            <a:off x="205273" y="275167"/>
            <a:ext cx="11318033" cy="2677656"/>
          </a:xfrm>
          <a:prstGeom prst="rect">
            <a:avLst/>
          </a:prstGeom>
          <a:noFill/>
        </p:spPr>
        <p:txBody>
          <a:bodyPr wrap="square">
            <a:spAutoFit/>
          </a:bodyPr>
          <a:lstStyle/>
          <a:p>
            <a:pPr algn="l"/>
            <a:r>
              <a:rPr lang="en-US" sz="2800" b="0" i="0" u="sng" dirty="0">
                <a:solidFill>
                  <a:srgbClr val="000000"/>
                </a:solidFill>
                <a:effectLst/>
                <a:latin typeface="Heebo" pitchFamily="2" charset="-79"/>
                <a:cs typeface="Heebo" pitchFamily="2" charset="-79"/>
              </a:rPr>
              <a:t>Least Recently Used (LRU) algorithm</a:t>
            </a:r>
            <a:r>
              <a:rPr lang="en-US" sz="2800" b="0" i="0" dirty="0">
                <a:solidFill>
                  <a:srgbClr val="000000"/>
                </a:solidFill>
                <a:effectLst/>
                <a:latin typeface="Heebo" pitchFamily="2" charset="-79"/>
                <a:cs typeface="Heebo" pitchFamily="2" charset="-79"/>
              </a:rPr>
              <a:t>:-</a:t>
            </a:r>
          </a:p>
          <a:p>
            <a:pPr algn="l"/>
            <a:endParaRPr lang="en-US" sz="2800" b="0" i="0" dirty="0">
              <a:solidFill>
                <a:srgbClr val="000000"/>
              </a:solidFill>
              <a:effectLst/>
              <a:latin typeface="Heebo" pitchFamily="2" charset="-79"/>
              <a:cs typeface="Heebo" pitchFamily="2" charset="-79"/>
            </a:endParaRPr>
          </a:p>
          <a:p>
            <a:pPr algn="just">
              <a:buFont typeface="Arial" panose="020B0604020202020204" pitchFamily="34" charset="0"/>
              <a:buChar char="•"/>
            </a:pPr>
            <a:r>
              <a:rPr lang="en-US" sz="2800" b="0" i="0" dirty="0">
                <a:solidFill>
                  <a:srgbClr val="000000"/>
                </a:solidFill>
                <a:effectLst/>
                <a:latin typeface="Nunito" pitchFamily="2" charset="0"/>
              </a:rPr>
              <a:t>Page which has not been used for the longest time in main memory is the one which will be selected for replacement.</a:t>
            </a:r>
          </a:p>
          <a:p>
            <a:pPr algn="just">
              <a:buFont typeface="Arial" panose="020B0604020202020204" pitchFamily="34" charset="0"/>
              <a:buChar char="•"/>
            </a:pPr>
            <a:r>
              <a:rPr lang="en-US" sz="2800" b="0" i="0" dirty="0">
                <a:solidFill>
                  <a:srgbClr val="000000"/>
                </a:solidFill>
                <a:effectLst/>
                <a:latin typeface="Nunito" pitchFamily="2" charset="0"/>
              </a:rPr>
              <a:t>Easy to implement, keep a list, replace pages by looking back into time.</a:t>
            </a:r>
          </a:p>
        </p:txBody>
      </p:sp>
      <p:pic>
        <p:nvPicPr>
          <p:cNvPr id="4" name="Picture 3">
            <a:extLst>
              <a:ext uri="{FF2B5EF4-FFF2-40B4-BE49-F238E27FC236}">
                <a16:creationId xmlns:a16="http://schemas.microsoft.com/office/drawing/2014/main" id="{D0D7BC60-29F8-8094-CFE1-E1B00BDC599D}"/>
              </a:ext>
            </a:extLst>
          </p:cNvPr>
          <p:cNvPicPr>
            <a:picLocks noChangeAspect="1"/>
          </p:cNvPicPr>
          <p:nvPr/>
        </p:nvPicPr>
        <p:blipFill>
          <a:blip r:embed="rId2"/>
          <a:stretch>
            <a:fillRect/>
          </a:stretch>
        </p:blipFill>
        <p:spPr>
          <a:xfrm>
            <a:off x="2407298" y="3142180"/>
            <a:ext cx="6830007" cy="3440653"/>
          </a:xfrm>
          <a:prstGeom prst="rect">
            <a:avLst/>
          </a:prstGeom>
        </p:spPr>
      </p:pic>
    </p:spTree>
    <p:extLst>
      <p:ext uri="{BB962C8B-B14F-4D97-AF65-F5344CB8AC3E}">
        <p14:creationId xmlns:p14="http://schemas.microsoft.com/office/powerpoint/2010/main" val="517241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D9E86-10A6-FDF8-CBB1-ED04FEF3528D}"/>
              </a:ext>
            </a:extLst>
          </p:cNvPr>
          <p:cNvSpPr txBox="1"/>
          <p:nvPr/>
        </p:nvSpPr>
        <p:spPr>
          <a:xfrm>
            <a:off x="74643" y="58846"/>
            <a:ext cx="11775233" cy="6740307"/>
          </a:xfrm>
          <a:prstGeom prst="rect">
            <a:avLst/>
          </a:prstGeom>
          <a:noFill/>
        </p:spPr>
        <p:txBody>
          <a:bodyPr wrap="square">
            <a:spAutoFit/>
          </a:bodyPr>
          <a:lstStyle/>
          <a:p>
            <a:pPr algn="l"/>
            <a:r>
              <a:rPr lang="en-US" sz="2400" b="0" i="0" u="sng" dirty="0">
                <a:solidFill>
                  <a:srgbClr val="000000"/>
                </a:solidFill>
                <a:effectLst/>
                <a:latin typeface="Heebo" pitchFamily="2" charset="-79"/>
                <a:cs typeface="Heebo" pitchFamily="2" charset="-79"/>
              </a:rPr>
              <a:t>Page Buffering algorithm</a:t>
            </a:r>
            <a:r>
              <a:rPr lang="en-US" sz="2400" b="0" i="0" dirty="0">
                <a:solidFill>
                  <a:srgbClr val="000000"/>
                </a:solidFill>
                <a:effectLst/>
                <a:latin typeface="Heebo" pitchFamily="2" charset="-79"/>
                <a:cs typeface="Heebo" pitchFamily="2" charset="-79"/>
              </a:rPr>
              <a:t>:-</a:t>
            </a:r>
          </a:p>
          <a:p>
            <a:pPr algn="l"/>
            <a:endParaRPr lang="en-US" sz="2400" b="0" i="0" dirty="0">
              <a:solidFill>
                <a:srgbClr val="000000"/>
              </a:solidFill>
              <a:effectLst/>
              <a:latin typeface="Heebo" pitchFamily="2" charset="-79"/>
              <a:cs typeface="Heebo" pitchFamily="2" charset="-79"/>
            </a:endParaRPr>
          </a:p>
          <a:p>
            <a:pPr algn="l">
              <a:buFont typeface="Arial" panose="020B0604020202020204" pitchFamily="34" charset="0"/>
              <a:buChar char="•"/>
            </a:pPr>
            <a:r>
              <a:rPr lang="en-US" sz="2400" b="0" i="0" dirty="0">
                <a:solidFill>
                  <a:srgbClr val="000000"/>
                </a:solidFill>
                <a:effectLst/>
                <a:latin typeface="Nunito" pitchFamily="2" charset="0"/>
              </a:rPr>
              <a:t>To get a process start quickly, keep a pool of free frames.</a:t>
            </a:r>
          </a:p>
          <a:p>
            <a:pPr algn="l">
              <a:buFont typeface="Arial" panose="020B0604020202020204" pitchFamily="34" charset="0"/>
              <a:buChar char="•"/>
            </a:pPr>
            <a:r>
              <a:rPr lang="en-US" sz="2400" b="0" i="0" dirty="0">
                <a:solidFill>
                  <a:srgbClr val="000000"/>
                </a:solidFill>
                <a:effectLst/>
                <a:latin typeface="Nunito" pitchFamily="2" charset="0"/>
              </a:rPr>
              <a:t>On page fault, select a page to be replaced.</a:t>
            </a:r>
          </a:p>
          <a:p>
            <a:pPr algn="l">
              <a:buFont typeface="Arial" panose="020B0604020202020204" pitchFamily="34" charset="0"/>
              <a:buChar char="•"/>
            </a:pPr>
            <a:r>
              <a:rPr lang="en-US" sz="2400" b="0" i="0" dirty="0">
                <a:solidFill>
                  <a:srgbClr val="000000"/>
                </a:solidFill>
                <a:effectLst/>
                <a:latin typeface="Nunito" pitchFamily="2" charset="0"/>
              </a:rPr>
              <a:t>Write the new page in the frame of free pool, mark the page table and restart the process.</a:t>
            </a:r>
          </a:p>
          <a:p>
            <a:pPr algn="l">
              <a:buFont typeface="Arial" panose="020B0604020202020204" pitchFamily="34" charset="0"/>
              <a:buChar char="•"/>
            </a:pPr>
            <a:r>
              <a:rPr lang="en-US" sz="2400" b="0" i="0" dirty="0">
                <a:solidFill>
                  <a:srgbClr val="000000"/>
                </a:solidFill>
                <a:effectLst/>
                <a:latin typeface="Nunito" pitchFamily="2" charset="0"/>
              </a:rPr>
              <a:t>Now write the dirty page out of disk and place the frame holding replaced page in free pool.</a:t>
            </a:r>
          </a:p>
          <a:p>
            <a:pPr algn="l">
              <a:buFont typeface="Arial" panose="020B0604020202020204" pitchFamily="34" charset="0"/>
              <a:buChar char="•"/>
            </a:pPr>
            <a:endParaRPr lang="en-US" sz="2400" b="0" i="0" dirty="0">
              <a:solidFill>
                <a:srgbClr val="000000"/>
              </a:solidFill>
              <a:effectLst/>
              <a:latin typeface="Nunito" pitchFamily="2" charset="0"/>
            </a:endParaRPr>
          </a:p>
          <a:p>
            <a:pPr algn="l"/>
            <a:r>
              <a:rPr lang="en-US" sz="2400" b="0" i="0" u="sng" dirty="0">
                <a:solidFill>
                  <a:srgbClr val="000000"/>
                </a:solidFill>
                <a:effectLst/>
                <a:latin typeface="Heebo" pitchFamily="2" charset="-79"/>
                <a:cs typeface="Heebo" pitchFamily="2" charset="-79"/>
              </a:rPr>
              <a:t>Least frequently Used(LFU) algorithm</a:t>
            </a:r>
            <a:r>
              <a:rPr lang="en-US" sz="2400" b="0" i="0" dirty="0">
                <a:solidFill>
                  <a:srgbClr val="000000"/>
                </a:solidFill>
                <a:effectLst/>
                <a:latin typeface="Heebo" pitchFamily="2" charset="-79"/>
                <a:cs typeface="Heebo" pitchFamily="2" charset="-79"/>
              </a:rPr>
              <a:t>:-</a:t>
            </a:r>
          </a:p>
          <a:p>
            <a:pPr algn="just">
              <a:buFont typeface="Arial" panose="020B0604020202020204" pitchFamily="34" charset="0"/>
              <a:buChar char="•"/>
            </a:pPr>
            <a:r>
              <a:rPr lang="en-US" sz="2400" b="0" i="0" dirty="0">
                <a:solidFill>
                  <a:srgbClr val="000000"/>
                </a:solidFill>
                <a:effectLst/>
                <a:latin typeface="Nunito" pitchFamily="2" charset="0"/>
              </a:rPr>
              <a:t>The page with the smallest count is the one which will be selected for replacement.</a:t>
            </a:r>
          </a:p>
          <a:p>
            <a:pPr algn="just">
              <a:buFont typeface="Arial" panose="020B0604020202020204" pitchFamily="34" charset="0"/>
              <a:buChar char="•"/>
            </a:pPr>
            <a:r>
              <a:rPr lang="en-US" sz="2400" b="0" i="0" dirty="0">
                <a:solidFill>
                  <a:srgbClr val="000000"/>
                </a:solidFill>
                <a:effectLst/>
                <a:latin typeface="Nunito" pitchFamily="2" charset="0"/>
              </a:rPr>
              <a:t>This algorithm suffers from the situation in which a page is used heavily during the initial phase of a process, but then is never used again.</a:t>
            </a:r>
          </a:p>
          <a:p>
            <a:pPr algn="just">
              <a:buFont typeface="Arial" panose="020B0604020202020204" pitchFamily="34" charset="0"/>
              <a:buChar char="•"/>
            </a:pPr>
            <a:endParaRPr lang="en-US" sz="2400" b="0" i="0" dirty="0">
              <a:solidFill>
                <a:srgbClr val="000000"/>
              </a:solidFill>
              <a:effectLst/>
              <a:latin typeface="Nunito" pitchFamily="2" charset="0"/>
            </a:endParaRPr>
          </a:p>
          <a:p>
            <a:pPr algn="l"/>
            <a:r>
              <a:rPr lang="en-US" sz="2400" b="0" i="0" u="sng" dirty="0">
                <a:solidFill>
                  <a:srgbClr val="000000"/>
                </a:solidFill>
                <a:effectLst/>
                <a:latin typeface="Heebo" pitchFamily="2" charset="-79"/>
                <a:cs typeface="Heebo" pitchFamily="2" charset="-79"/>
              </a:rPr>
              <a:t>Most frequently Used(MFU) algorithm</a:t>
            </a:r>
            <a:r>
              <a:rPr lang="en-US" sz="2400" b="0" i="0" dirty="0">
                <a:solidFill>
                  <a:srgbClr val="000000"/>
                </a:solidFill>
                <a:effectLst/>
                <a:latin typeface="Heebo" pitchFamily="2" charset="-79"/>
                <a:cs typeface="Heebo" pitchFamily="2" charset="-79"/>
              </a:rPr>
              <a:t>:-</a:t>
            </a:r>
          </a:p>
          <a:p>
            <a:pPr algn="l"/>
            <a:endParaRPr lang="en-US" sz="2400" b="0" i="0" dirty="0">
              <a:solidFill>
                <a:srgbClr val="000000"/>
              </a:solidFill>
              <a:effectLst/>
              <a:latin typeface="Heebo" pitchFamily="2" charset="-79"/>
              <a:cs typeface="Heebo" pitchFamily="2" charset="-79"/>
            </a:endParaRPr>
          </a:p>
          <a:p>
            <a:pPr algn="just">
              <a:buFont typeface="Arial" panose="020B0604020202020204" pitchFamily="34" charset="0"/>
              <a:buChar char="•"/>
            </a:pPr>
            <a:r>
              <a:rPr lang="en-US" sz="2400" b="0" i="0" dirty="0">
                <a:solidFill>
                  <a:srgbClr val="000000"/>
                </a:solidFill>
                <a:effectLst/>
                <a:latin typeface="Nunito" pitchFamily="2" charset="0"/>
              </a:rPr>
              <a:t>This algorithm is based on the argument that the page with the smallest count was probably just brought in and has yet to be used.</a:t>
            </a:r>
          </a:p>
        </p:txBody>
      </p:sp>
    </p:spTree>
    <p:extLst>
      <p:ext uri="{BB962C8B-B14F-4D97-AF65-F5344CB8AC3E}">
        <p14:creationId xmlns:p14="http://schemas.microsoft.com/office/powerpoint/2010/main" val="322135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18E177-D473-EEDB-C4DA-95727B7B0072}"/>
              </a:ext>
            </a:extLst>
          </p:cNvPr>
          <p:cNvSpPr txBox="1"/>
          <p:nvPr/>
        </p:nvSpPr>
        <p:spPr>
          <a:xfrm>
            <a:off x="466529" y="1498938"/>
            <a:ext cx="10552923" cy="3539430"/>
          </a:xfrm>
          <a:prstGeom prst="rect">
            <a:avLst/>
          </a:prstGeom>
          <a:noFill/>
        </p:spPr>
        <p:txBody>
          <a:bodyPr wrap="square">
            <a:spAutoFit/>
          </a:bodyPr>
          <a:lstStyle/>
          <a:p>
            <a:pPr algn="just"/>
            <a:r>
              <a:rPr lang="en-US" sz="2800" u="sng" dirty="0">
                <a:solidFill>
                  <a:srgbClr val="610B38"/>
                </a:solidFill>
                <a:latin typeface="erdana"/>
              </a:rPr>
              <a:t>Page Fault</a:t>
            </a:r>
            <a:r>
              <a:rPr lang="en-US" sz="2800" dirty="0">
                <a:solidFill>
                  <a:srgbClr val="610B38"/>
                </a:solidFill>
                <a:latin typeface="erdana"/>
              </a:rPr>
              <a:t>:-</a:t>
            </a:r>
          </a:p>
          <a:p>
            <a:pPr algn="just"/>
            <a:endParaRPr lang="en-US" sz="2800" b="0" i="0" dirty="0">
              <a:solidFill>
                <a:srgbClr val="610B38"/>
              </a:solidFill>
              <a:effectLst/>
              <a:latin typeface="erdana"/>
            </a:endParaRPr>
          </a:p>
          <a:p>
            <a:pPr algn="just"/>
            <a:r>
              <a:rPr lang="en-US" sz="2800" b="0" i="0" dirty="0">
                <a:solidFill>
                  <a:srgbClr val="333333"/>
                </a:solidFill>
                <a:effectLst/>
                <a:latin typeface="inter-regular"/>
              </a:rPr>
              <a:t>Page faults dominate more like an </a:t>
            </a:r>
            <a:r>
              <a:rPr lang="en-US" sz="2800" b="1" i="0" dirty="0">
                <a:solidFill>
                  <a:srgbClr val="333333"/>
                </a:solidFill>
                <a:effectLst/>
                <a:latin typeface="inter-bold"/>
              </a:rPr>
              <a:t>error</a:t>
            </a:r>
            <a:r>
              <a:rPr lang="en-US" sz="2800" b="0" i="0" dirty="0">
                <a:solidFill>
                  <a:srgbClr val="333333"/>
                </a:solidFill>
                <a:effectLst/>
                <a:latin typeface="inter-regular"/>
              </a:rPr>
              <a:t>. A page fault will happen if a program tries to access a piece of memory that does not exist in physical memory (main memory). The fault specifies the operating system to trace all data into virtual memory management and then relocate it from secondary memory to its primary memory, such as a hard disk.</a:t>
            </a:r>
          </a:p>
        </p:txBody>
      </p:sp>
    </p:spTree>
    <p:extLst>
      <p:ext uri="{BB962C8B-B14F-4D97-AF65-F5344CB8AC3E}">
        <p14:creationId xmlns:p14="http://schemas.microsoft.com/office/powerpoint/2010/main" val="196414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F01018-DFDF-E9EC-1986-52B1A8BAEA54}"/>
              </a:ext>
            </a:extLst>
          </p:cNvPr>
          <p:cNvSpPr txBox="1"/>
          <p:nvPr/>
        </p:nvSpPr>
        <p:spPr>
          <a:xfrm>
            <a:off x="671804" y="1648228"/>
            <a:ext cx="10431624" cy="3108543"/>
          </a:xfrm>
          <a:prstGeom prst="rect">
            <a:avLst/>
          </a:prstGeom>
          <a:noFill/>
        </p:spPr>
        <p:txBody>
          <a:bodyPr wrap="square">
            <a:spAutoFit/>
          </a:bodyPr>
          <a:lstStyle/>
          <a:p>
            <a:r>
              <a:rPr lang="en-US" sz="2800" dirty="0"/>
              <a:t>A page fault trap occurs if the requested page is not loaded into memory. The page fault primarily causes an exception, which is used to notify the operating system to retrieve the "pages" from virtual memory to continue operation. Once all of the data has been placed into physical memory, the program resumes normal operation. The Page fault process occurs in the background, and thus the user is unaware of it.</a:t>
            </a:r>
            <a:endParaRPr lang="en-IN" sz="2800" dirty="0"/>
          </a:p>
        </p:txBody>
      </p:sp>
    </p:spTree>
    <p:extLst>
      <p:ext uri="{BB962C8B-B14F-4D97-AF65-F5344CB8AC3E}">
        <p14:creationId xmlns:p14="http://schemas.microsoft.com/office/powerpoint/2010/main" val="411330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ADE38-3F8E-12A5-16BA-54DED4942631}"/>
              </a:ext>
            </a:extLst>
          </p:cNvPr>
          <p:cNvSpPr txBox="1"/>
          <p:nvPr/>
        </p:nvSpPr>
        <p:spPr>
          <a:xfrm>
            <a:off x="301690" y="582067"/>
            <a:ext cx="11588620" cy="5693866"/>
          </a:xfrm>
          <a:prstGeom prst="rect">
            <a:avLst/>
          </a:prstGeom>
          <a:noFill/>
        </p:spPr>
        <p:txBody>
          <a:bodyPr wrap="square">
            <a:spAutoFit/>
          </a:bodyPr>
          <a:lstStyle/>
          <a:p>
            <a:pPr algn="just"/>
            <a:r>
              <a:rPr lang="en-US" sz="2800" b="0" i="0" u="sng" dirty="0">
                <a:solidFill>
                  <a:srgbClr val="000000"/>
                </a:solidFill>
                <a:effectLst/>
                <a:latin typeface="inter-regular"/>
              </a:rPr>
              <a:t>Handling page fault</a:t>
            </a:r>
            <a:r>
              <a:rPr lang="en-US" sz="2800" b="0" i="0" dirty="0">
                <a:solidFill>
                  <a:srgbClr val="000000"/>
                </a:solidFill>
                <a:effectLst/>
                <a:latin typeface="inter-regular"/>
              </a:rPr>
              <a:t>:-</a:t>
            </a:r>
          </a:p>
          <a:p>
            <a:pPr algn="just">
              <a:buFont typeface="+mj-lt"/>
              <a:buAutoNum type="arabicPeriod"/>
            </a:pPr>
            <a:endParaRPr lang="en-US" sz="2800" b="0" i="0" dirty="0">
              <a:solidFill>
                <a:srgbClr val="000000"/>
              </a:solidFill>
              <a:effectLst/>
              <a:latin typeface="inter-regular"/>
            </a:endParaRPr>
          </a:p>
          <a:p>
            <a:pPr algn="just">
              <a:buFont typeface="+mj-lt"/>
              <a:buAutoNum type="arabicPeriod"/>
            </a:pPr>
            <a:r>
              <a:rPr lang="en-US" sz="2800" b="0" i="0" dirty="0">
                <a:solidFill>
                  <a:srgbClr val="000000"/>
                </a:solidFill>
                <a:effectLst/>
                <a:latin typeface="inter-regular"/>
              </a:rPr>
              <a:t>Firstly, an internal table for this process to assess whether the reference was valid or invalid memory access.</a:t>
            </a:r>
          </a:p>
          <a:p>
            <a:pPr algn="just">
              <a:buFont typeface="+mj-lt"/>
              <a:buAutoNum type="arabicPeriod"/>
            </a:pPr>
            <a:r>
              <a:rPr lang="en-US" sz="2800" b="0" i="0" dirty="0">
                <a:solidFill>
                  <a:srgbClr val="000000"/>
                </a:solidFill>
                <a:effectLst/>
                <a:latin typeface="inter-regular"/>
              </a:rPr>
              <a:t>If the reference becomes invalid, the system process would be terminated. Otherwise, the page will be paged in.</a:t>
            </a:r>
          </a:p>
          <a:p>
            <a:pPr algn="just">
              <a:buFont typeface="+mj-lt"/>
              <a:buAutoNum type="arabicPeriod"/>
            </a:pPr>
            <a:r>
              <a:rPr lang="en-US" sz="2800" b="0" i="0" dirty="0">
                <a:solidFill>
                  <a:srgbClr val="000000"/>
                </a:solidFill>
                <a:effectLst/>
                <a:latin typeface="inter-regular"/>
              </a:rPr>
              <a:t>After that, the free-frame list finds the free frame in the system.</a:t>
            </a:r>
          </a:p>
          <a:p>
            <a:pPr algn="just">
              <a:buFont typeface="+mj-lt"/>
              <a:buAutoNum type="arabicPeriod"/>
            </a:pPr>
            <a:r>
              <a:rPr lang="en-US" sz="2800" b="0" i="0" dirty="0">
                <a:solidFill>
                  <a:srgbClr val="000000"/>
                </a:solidFill>
                <a:effectLst/>
                <a:latin typeface="inter-regular"/>
              </a:rPr>
              <a:t>Now, the disk operation would be scheduled to get the required page from the disk.</a:t>
            </a:r>
          </a:p>
          <a:p>
            <a:pPr algn="just">
              <a:buFont typeface="+mj-lt"/>
              <a:buAutoNum type="arabicPeriod"/>
            </a:pPr>
            <a:r>
              <a:rPr lang="en-US" sz="2800" b="0" i="0" dirty="0">
                <a:solidFill>
                  <a:srgbClr val="000000"/>
                </a:solidFill>
                <a:effectLst/>
                <a:latin typeface="inter-regular"/>
              </a:rPr>
              <a:t>When the I/O operation is completed, the process's page table will be updated with a new frame number, and the invalid bit will be changed. Now, it is a valid page reference.</a:t>
            </a:r>
          </a:p>
          <a:p>
            <a:pPr algn="just">
              <a:buFont typeface="+mj-lt"/>
              <a:buAutoNum type="arabicPeriod"/>
            </a:pPr>
            <a:r>
              <a:rPr lang="en-US" sz="2800" b="0" i="0" dirty="0">
                <a:solidFill>
                  <a:srgbClr val="000000"/>
                </a:solidFill>
                <a:effectLst/>
                <a:latin typeface="inter-regular"/>
              </a:rPr>
              <a:t>If any page fault is found, restart these steps from starting.</a:t>
            </a:r>
          </a:p>
        </p:txBody>
      </p:sp>
    </p:spTree>
    <p:extLst>
      <p:ext uri="{BB962C8B-B14F-4D97-AF65-F5344CB8AC3E}">
        <p14:creationId xmlns:p14="http://schemas.microsoft.com/office/powerpoint/2010/main" val="3117003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Page Fault Handling in Operating System">
            <a:extLst>
              <a:ext uri="{FF2B5EF4-FFF2-40B4-BE49-F238E27FC236}">
                <a16:creationId xmlns:a16="http://schemas.microsoft.com/office/drawing/2014/main" id="{0E1607B0-5748-5F5B-A1F2-41AD1AE77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808" y="989046"/>
            <a:ext cx="8294914" cy="53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4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0037D-961B-0CBA-3837-FC56D69B0FEC}"/>
              </a:ext>
            </a:extLst>
          </p:cNvPr>
          <p:cNvSpPr txBox="1"/>
          <p:nvPr/>
        </p:nvSpPr>
        <p:spPr>
          <a:xfrm>
            <a:off x="149290" y="0"/>
            <a:ext cx="11028784" cy="2677656"/>
          </a:xfrm>
          <a:prstGeom prst="rect">
            <a:avLst/>
          </a:prstGeom>
          <a:noFill/>
        </p:spPr>
        <p:txBody>
          <a:bodyPr wrap="square">
            <a:spAutoFit/>
          </a:bodyPr>
          <a:lstStyle/>
          <a:p>
            <a:pPr algn="just"/>
            <a:r>
              <a:rPr lang="en-US" sz="2800" b="0" i="0" u="sng" dirty="0">
                <a:solidFill>
                  <a:srgbClr val="610B38"/>
                </a:solidFill>
                <a:effectLst/>
                <a:latin typeface="erdana"/>
              </a:rPr>
              <a:t>Global Replacement Allocation</a:t>
            </a:r>
            <a:r>
              <a:rPr lang="en-US" sz="2800" b="0" i="0" dirty="0">
                <a:solidFill>
                  <a:srgbClr val="610B38"/>
                </a:solidFill>
                <a:effectLst/>
                <a:latin typeface="erdana"/>
              </a:rPr>
              <a:t>:-</a:t>
            </a:r>
          </a:p>
          <a:p>
            <a:pPr algn="just"/>
            <a:endParaRPr lang="en-US" sz="2800" b="0" i="0" dirty="0">
              <a:solidFill>
                <a:srgbClr val="610B38"/>
              </a:solidFill>
              <a:effectLst/>
              <a:latin typeface="erdana"/>
            </a:endParaRPr>
          </a:p>
          <a:p>
            <a:pPr algn="just"/>
            <a:r>
              <a:rPr lang="en-US" sz="2800" b="0" i="0" dirty="0">
                <a:solidFill>
                  <a:srgbClr val="333333"/>
                </a:solidFill>
                <a:effectLst/>
                <a:latin typeface="inter-regular"/>
              </a:rPr>
              <a:t>When a process requires a page that isn't currently in memory, it may put it in and select a frame from the all frames sets, even if another process is already utilizing that frame. In other words, one process may take a frame from another</a:t>
            </a:r>
          </a:p>
        </p:txBody>
      </p:sp>
      <p:sp>
        <p:nvSpPr>
          <p:cNvPr id="5" name="TextBox 4">
            <a:extLst>
              <a:ext uri="{FF2B5EF4-FFF2-40B4-BE49-F238E27FC236}">
                <a16:creationId xmlns:a16="http://schemas.microsoft.com/office/drawing/2014/main" id="{C5CF6800-4546-52EE-1A0F-795027DC107D}"/>
              </a:ext>
            </a:extLst>
          </p:cNvPr>
          <p:cNvSpPr txBox="1"/>
          <p:nvPr/>
        </p:nvSpPr>
        <p:spPr>
          <a:xfrm>
            <a:off x="149290" y="2576593"/>
            <a:ext cx="11150082" cy="4401205"/>
          </a:xfrm>
          <a:prstGeom prst="rect">
            <a:avLst/>
          </a:prstGeom>
          <a:noFill/>
        </p:spPr>
        <p:txBody>
          <a:bodyPr wrap="square">
            <a:spAutoFit/>
          </a:bodyPr>
          <a:lstStyle/>
          <a:p>
            <a:pPr algn="just"/>
            <a:r>
              <a:rPr lang="en-US" sz="2800" b="1" i="0" u="sng" dirty="0">
                <a:solidFill>
                  <a:srgbClr val="333333"/>
                </a:solidFill>
                <a:effectLst/>
                <a:latin typeface="inter-bold"/>
              </a:rPr>
              <a:t>Advantages</a:t>
            </a:r>
            <a:r>
              <a:rPr lang="en-US" sz="2800" b="1" i="0" dirty="0">
                <a:solidFill>
                  <a:srgbClr val="333333"/>
                </a:solidFill>
                <a:effectLst/>
                <a:latin typeface="inter-bold"/>
              </a:rPr>
              <a:t>:-</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Process performance is not hampered, resulting in higher system throughput.</a:t>
            </a:r>
          </a:p>
          <a:p>
            <a:pPr algn="just"/>
            <a:endParaRPr lang="en-US" sz="2800" b="0" i="0" dirty="0">
              <a:solidFill>
                <a:srgbClr val="333333"/>
              </a:solidFill>
              <a:effectLst/>
              <a:latin typeface="inter-regular"/>
            </a:endParaRPr>
          </a:p>
          <a:p>
            <a:pPr algn="just"/>
            <a:r>
              <a:rPr lang="en-US" sz="2800" b="1" i="0" u="sng" dirty="0">
                <a:solidFill>
                  <a:srgbClr val="333333"/>
                </a:solidFill>
                <a:effectLst/>
                <a:latin typeface="inter-bold"/>
              </a:rPr>
              <a:t>Disadvantages</a:t>
            </a:r>
            <a:r>
              <a:rPr lang="en-US" sz="2800" b="1" i="0" dirty="0">
                <a:solidFill>
                  <a:srgbClr val="333333"/>
                </a:solidFill>
                <a:effectLst/>
                <a:latin typeface="inter-bold"/>
              </a:rPr>
              <a:t>:-</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The process itself may not solely control the page fault ratio of a process. The paging behavior of other processes also influences the number of pages in memory for a process.</a:t>
            </a:r>
          </a:p>
        </p:txBody>
      </p:sp>
    </p:spTree>
    <p:extLst>
      <p:ext uri="{BB962C8B-B14F-4D97-AF65-F5344CB8AC3E}">
        <p14:creationId xmlns:p14="http://schemas.microsoft.com/office/powerpoint/2010/main" val="292188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874AD-E913-C03D-076D-BFA7EEDAF7DE}"/>
              </a:ext>
            </a:extLst>
          </p:cNvPr>
          <p:cNvSpPr txBox="1"/>
          <p:nvPr/>
        </p:nvSpPr>
        <p:spPr>
          <a:xfrm>
            <a:off x="382553" y="206934"/>
            <a:ext cx="10776857" cy="1815882"/>
          </a:xfrm>
          <a:prstGeom prst="rect">
            <a:avLst/>
          </a:prstGeom>
          <a:noFill/>
        </p:spPr>
        <p:txBody>
          <a:bodyPr wrap="square">
            <a:spAutoFit/>
          </a:bodyPr>
          <a:lstStyle/>
          <a:p>
            <a:pPr algn="just"/>
            <a:r>
              <a:rPr lang="en-US" sz="2800" b="0" i="0" u="sng" dirty="0">
                <a:solidFill>
                  <a:srgbClr val="610B38"/>
                </a:solidFill>
                <a:effectLst/>
                <a:latin typeface="erdana"/>
              </a:rPr>
              <a:t>Local Replacement Allocation</a:t>
            </a:r>
            <a:r>
              <a:rPr lang="en-US" sz="2800" b="0" i="0" dirty="0">
                <a:solidFill>
                  <a:srgbClr val="610B38"/>
                </a:solidFill>
                <a:effectLst/>
                <a:latin typeface="erdana"/>
              </a:rPr>
              <a:t>:-</a:t>
            </a:r>
          </a:p>
          <a:p>
            <a:pPr algn="just"/>
            <a:endParaRPr lang="en-US" sz="2800" b="0" i="0" dirty="0">
              <a:solidFill>
                <a:srgbClr val="610B38"/>
              </a:solidFill>
              <a:effectLst/>
              <a:latin typeface="erdana"/>
            </a:endParaRPr>
          </a:p>
          <a:p>
            <a:pPr algn="just"/>
            <a:r>
              <a:rPr lang="en-US" sz="2800" b="0" i="0" dirty="0">
                <a:solidFill>
                  <a:srgbClr val="333333"/>
                </a:solidFill>
                <a:effectLst/>
                <a:latin typeface="inter-regular"/>
              </a:rPr>
              <a:t>When a process requires a page that isn't already in memory, it can bring it in and assign it a frame from its set of allocated frames.</a:t>
            </a:r>
          </a:p>
        </p:txBody>
      </p:sp>
      <p:sp>
        <p:nvSpPr>
          <p:cNvPr id="6" name="TextBox 5">
            <a:extLst>
              <a:ext uri="{FF2B5EF4-FFF2-40B4-BE49-F238E27FC236}">
                <a16:creationId xmlns:a16="http://schemas.microsoft.com/office/drawing/2014/main" id="{0A3528AF-2257-2CA8-ED1F-068C4E93DD9B}"/>
              </a:ext>
            </a:extLst>
          </p:cNvPr>
          <p:cNvSpPr txBox="1"/>
          <p:nvPr/>
        </p:nvSpPr>
        <p:spPr>
          <a:xfrm>
            <a:off x="382553" y="2090172"/>
            <a:ext cx="10776856" cy="3970318"/>
          </a:xfrm>
          <a:prstGeom prst="rect">
            <a:avLst/>
          </a:prstGeom>
          <a:noFill/>
        </p:spPr>
        <p:txBody>
          <a:bodyPr wrap="square">
            <a:spAutoFit/>
          </a:bodyPr>
          <a:lstStyle/>
          <a:p>
            <a:pPr algn="just"/>
            <a:r>
              <a:rPr lang="en-US" sz="2800" b="1" i="0" u="sng" dirty="0">
                <a:solidFill>
                  <a:srgbClr val="333333"/>
                </a:solidFill>
                <a:effectLst/>
                <a:latin typeface="inter-bold"/>
              </a:rPr>
              <a:t>Advantages</a:t>
            </a:r>
            <a:r>
              <a:rPr lang="en-US" sz="2800" b="1" i="0" dirty="0">
                <a:solidFill>
                  <a:srgbClr val="333333"/>
                </a:solidFill>
                <a:effectLst/>
                <a:latin typeface="inter-bold"/>
              </a:rPr>
              <a:t>:-</a:t>
            </a:r>
          </a:p>
          <a:p>
            <a:pPr algn="just"/>
            <a:endParaRPr lang="en-US" sz="2800" b="0" i="0" dirty="0">
              <a:solidFill>
                <a:srgbClr val="333333"/>
              </a:solidFill>
              <a:effectLst/>
              <a:latin typeface="inter-regular"/>
            </a:endParaRPr>
          </a:p>
          <a:p>
            <a:pPr algn="just"/>
            <a:r>
              <a:rPr lang="en-US" sz="2800" b="0" i="0" dirty="0">
                <a:solidFill>
                  <a:srgbClr val="333333"/>
                </a:solidFill>
                <a:effectLst/>
                <a:latin typeface="inter-regular"/>
              </a:rPr>
              <a:t>The paging behavior of a specific process has an effect on the pages in memory and the page fault ratio.</a:t>
            </a:r>
          </a:p>
          <a:p>
            <a:pPr algn="just"/>
            <a:endParaRPr lang="en-US" sz="2800" b="0" i="0" dirty="0">
              <a:solidFill>
                <a:srgbClr val="333333"/>
              </a:solidFill>
              <a:effectLst/>
              <a:latin typeface="inter-regular"/>
            </a:endParaRPr>
          </a:p>
          <a:p>
            <a:pPr algn="just"/>
            <a:r>
              <a:rPr lang="en-US" sz="2800" b="1" i="0" u="sng" dirty="0">
                <a:solidFill>
                  <a:srgbClr val="333333"/>
                </a:solidFill>
                <a:effectLst/>
                <a:latin typeface="inter-bold"/>
              </a:rPr>
              <a:t>Disadvantages</a:t>
            </a:r>
            <a:r>
              <a:rPr lang="en-US" sz="2800" b="1" i="0" dirty="0">
                <a:solidFill>
                  <a:srgbClr val="333333"/>
                </a:solidFill>
                <a:effectLst/>
                <a:latin typeface="inter-bold"/>
              </a:rPr>
              <a:t>:-</a:t>
            </a:r>
          </a:p>
          <a:p>
            <a:pPr algn="just"/>
            <a:endParaRPr lang="en-US" sz="2800" b="1" i="0" dirty="0">
              <a:solidFill>
                <a:srgbClr val="333333"/>
              </a:solidFill>
              <a:effectLst/>
              <a:latin typeface="inter-bold"/>
            </a:endParaRPr>
          </a:p>
          <a:p>
            <a:pPr algn="just"/>
            <a:r>
              <a:rPr lang="en-US" sz="2800" b="0" i="0" dirty="0">
                <a:solidFill>
                  <a:srgbClr val="333333"/>
                </a:solidFill>
                <a:effectLst/>
                <a:latin typeface="inter-regular"/>
              </a:rPr>
              <a:t>A low priority process may obstruct a high priority process by refusing to share its frames.</a:t>
            </a:r>
          </a:p>
        </p:txBody>
      </p:sp>
    </p:spTree>
    <p:extLst>
      <p:ext uri="{BB962C8B-B14F-4D97-AF65-F5344CB8AC3E}">
        <p14:creationId xmlns:p14="http://schemas.microsoft.com/office/powerpoint/2010/main" val="290186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10C5D-7BFE-A4E6-2771-637B6F8E89F1}"/>
              </a:ext>
            </a:extLst>
          </p:cNvPr>
          <p:cNvSpPr txBox="1"/>
          <p:nvPr/>
        </p:nvSpPr>
        <p:spPr>
          <a:xfrm>
            <a:off x="74647" y="0"/>
            <a:ext cx="10851501" cy="6124754"/>
          </a:xfrm>
          <a:prstGeom prst="rect">
            <a:avLst/>
          </a:prstGeom>
          <a:noFill/>
        </p:spPr>
        <p:txBody>
          <a:bodyPr wrap="square">
            <a:spAutoFit/>
          </a:bodyPr>
          <a:lstStyle/>
          <a:p>
            <a:r>
              <a:rPr lang="en-US" sz="2800" u="sng" dirty="0"/>
              <a:t>Contiguous Memory Allocation </a:t>
            </a:r>
            <a:r>
              <a:rPr lang="en-US" sz="2800" dirty="0"/>
              <a:t>:</a:t>
            </a:r>
          </a:p>
          <a:p>
            <a:r>
              <a:rPr lang="en-US" sz="2800" dirty="0"/>
              <a:t>The main memory should oblige both the operating system and the different client processes.  Therefore, the allocation of memory becomes an important task in the operating system.  The memory is usually divided into two partitions: one for the resident operating system and one for the user processes. We normally need several user processes to reside in memory simultaneously. Therefore, we need to consider how to allocate available memory to the processes that are in the input queue waiting to be brought into memory. In adjacent memory allotment, each process is contained in a single contiguous segment of memory.  </a:t>
            </a:r>
          </a:p>
          <a:p>
            <a:endParaRPr lang="en-US" sz="2800" dirty="0"/>
          </a:p>
          <a:p>
            <a:endParaRPr lang="en-US" sz="2800" dirty="0"/>
          </a:p>
          <a:p>
            <a:endParaRPr lang="en-US" sz="2800" dirty="0"/>
          </a:p>
          <a:p>
            <a:endParaRPr lang="en-IN" sz="2800" dirty="0"/>
          </a:p>
        </p:txBody>
      </p:sp>
      <p:pic>
        <p:nvPicPr>
          <p:cNvPr id="1026" name="Picture 2" descr="Lightbox">
            <a:extLst>
              <a:ext uri="{FF2B5EF4-FFF2-40B4-BE49-F238E27FC236}">
                <a16:creationId xmlns:a16="http://schemas.microsoft.com/office/drawing/2014/main" id="{F8C18A61-7F14-CF04-89B7-22331F5DC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1657" y="4441370"/>
            <a:ext cx="6986039" cy="219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304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A96FA-0985-5486-E672-CD88D59FADB7}"/>
              </a:ext>
            </a:extLst>
          </p:cNvPr>
          <p:cNvSpPr txBox="1"/>
          <p:nvPr/>
        </p:nvSpPr>
        <p:spPr>
          <a:xfrm>
            <a:off x="634481" y="1992002"/>
            <a:ext cx="10699102" cy="2677656"/>
          </a:xfrm>
          <a:prstGeom prst="rect">
            <a:avLst/>
          </a:prstGeom>
          <a:noFill/>
        </p:spPr>
        <p:txBody>
          <a:bodyPr wrap="square">
            <a:spAutoFit/>
          </a:bodyPr>
          <a:lstStyle/>
          <a:p>
            <a:pPr algn="just"/>
            <a:r>
              <a:rPr lang="en-US" sz="2800" b="0" i="0" u="sng" dirty="0">
                <a:solidFill>
                  <a:srgbClr val="610B4B"/>
                </a:solidFill>
                <a:effectLst/>
                <a:latin typeface="erdana"/>
              </a:rPr>
              <a:t>Global Vs. Local Replacement Allocation</a:t>
            </a:r>
            <a:r>
              <a:rPr lang="en-US" sz="2800" b="0" i="0" dirty="0">
                <a:solidFill>
                  <a:srgbClr val="610B4B"/>
                </a:solidFill>
                <a:effectLst/>
                <a:latin typeface="erdana"/>
              </a:rPr>
              <a:t>:-</a:t>
            </a:r>
          </a:p>
          <a:p>
            <a:pPr algn="just"/>
            <a:endParaRPr lang="en-US" sz="2800" b="0" i="0" dirty="0">
              <a:solidFill>
                <a:srgbClr val="610B4B"/>
              </a:solidFill>
              <a:effectLst/>
              <a:latin typeface="erdana"/>
            </a:endParaRPr>
          </a:p>
          <a:p>
            <a:pPr algn="just"/>
            <a:r>
              <a:rPr lang="en-US" sz="2800" b="0" i="0" dirty="0">
                <a:solidFill>
                  <a:srgbClr val="333333"/>
                </a:solidFill>
                <a:effectLst/>
                <a:latin typeface="inter-regular"/>
              </a:rPr>
              <a:t>The number of frames assigned to a process does not change using a local replacement strategy. On the other hand, using global replacement, a process can choose only frames granted to other processes and enhance the number of frames allocated.</a:t>
            </a:r>
          </a:p>
        </p:txBody>
      </p:sp>
    </p:spTree>
    <p:extLst>
      <p:ext uri="{BB962C8B-B14F-4D97-AF65-F5344CB8AC3E}">
        <p14:creationId xmlns:p14="http://schemas.microsoft.com/office/powerpoint/2010/main" val="3122940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C2936-6E3B-ED9F-5D32-CD62E5F1C372}"/>
              </a:ext>
            </a:extLst>
          </p:cNvPr>
          <p:cNvSpPr txBox="1"/>
          <p:nvPr/>
        </p:nvSpPr>
        <p:spPr>
          <a:xfrm>
            <a:off x="158620" y="534708"/>
            <a:ext cx="11616612" cy="5940088"/>
          </a:xfrm>
          <a:prstGeom prst="rect">
            <a:avLst/>
          </a:prstGeom>
          <a:noFill/>
        </p:spPr>
        <p:txBody>
          <a:bodyPr wrap="square">
            <a:spAutoFit/>
          </a:bodyPr>
          <a:lstStyle/>
          <a:p>
            <a:r>
              <a:rPr lang="en-US" sz="2000" u="sng" dirty="0"/>
              <a:t>Thrashing</a:t>
            </a:r>
            <a:r>
              <a:rPr lang="en-US" sz="2000" dirty="0"/>
              <a:t>:-</a:t>
            </a:r>
          </a:p>
          <a:p>
            <a:endParaRPr lang="en-US" sz="2000" dirty="0"/>
          </a:p>
          <a:p>
            <a:r>
              <a:rPr lang="en-US" sz="2000" dirty="0"/>
              <a:t>In computer science, </a:t>
            </a:r>
            <a:r>
              <a:rPr lang="en-US" sz="2000" b="1" i="1" dirty="0">
                <a:effectLst/>
                <a:latin typeface="inter-bold"/>
              </a:rPr>
              <a:t>thrashing</a:t>
            </a:r>
            <a:r>
              <a:rPr lang="en-US" sz="2000" dirty="0"/>
              <a:t> occurs when a computer's virtual memory resources are overused, leading to a constant state of paging and page faults, inhibiting most application-level processing. It causes the performance of the computer to degrade or collapse. The situation can continue indefinitely until the user closes some running applications or the active processes free up additional virtual memory resources.</a:t>
            </a:r>
          </a:p>
          <a:p>
            <a:r>
              <a:rPr lang="en-US" sz="2000" dirty="0"/>
              <a:t>To know more clearly about thrashing, first, we need to know about page fault and swapping.</a:t>
            </a:r>
          </a:p>
          <a:p>
            <a:endParaRPr lang="en-US" sz="2000" dirty="0"/>
          </a:p>
          <a:p>
            <a:pPr algn="just">
              <a:buFont typeface="Arial" panose="020B0604020202020204" pitchFamily="34" charset="0"/>
              <a:buChar char="•"/>
            </a:pPr>
            <a:r>
              <a:rPr lang="en-US" sz="2000" b="1" dirty="0">
                <a:solidFill>
                  <a:srgbClr val="000000"/>
                </a:solidFill>
                <a:effectLst/>
                <a:latin typeface="inter-bold"/>
              </a:rPr>
              <a:t>Page fault:-</a:t>
            </a:r>
            <a:r>
              <a:rPr lang="en-US" sz="2000" dirty="0">
                <a:solidFill>
                  <a:srgbClr val="000000"/>
                </a:solidFill>
                <a:effectLst/>
                <a:latin typeface="inter-regular"/>
              </a:rPr>
              <a:t> We know every program is divided into some pages. A page fault occurs when a program attempts to access data or code in its address space but is not currently located in the system RAM.</a:t>
            </a:r>
          </a:p>
          <a:p>
            <a:pPr algn="just">
              <a:buFont typeface="Arial" panose="020B0604020202020204" pitchFamily="34" charset="0"/>
              <a:buChar char="•"/>
            </a:pPr>
            <a:endParaRPr lang="en-US" sz="2000" dirty="0">
              <a:solidFill>
                <a:srgbClr val="000000"/>
              </a:solidFill>
              <a:effectLst/>
              <a:latin typeface="inter-regular"/>
            </a:endParaRPr>
          </a:p>
          <a:p>
            <a:pPr algn="just">
              <a:buFont typeface="Arial" panose="020B0604020202020204" pitchFamily="34" charset="0"/>
              <a:buChar char="•"/>
            </a:pPr>
            <a:r>
              <a:rPr lang="en-US" sz="2000" b="1" dirty="0">
                <a:solidFill>
                  <a:srgbClr val="000000"/>
                </a:solidFill>
                <a:effectLst/>
                <a:latin typeface="inter-bold"/>
              </a:rPr>
              <a:t>Swapping:-</a:t>
            </a:r>
            <a:r>
              <a:rPr lang="en-US" sz="2000" dirty="0">
                <a:solidFill>
                  <a:srgbClr val="000000"/>
                </a:solidFill>
                <a:effectLst/>
                <a:latin typeface="inter-regular"/>
              </a:rPr>
              <a:t> Whenever a page fault happens, the operating system will try to fetch that page from secondary memory and try to swap it with one of the pages in RAM. This process is called swapping.</a:t>
            </a:r>
          </a:p>
          <a:p>
            <a:pPr algn="just">
              <a:buFont typeface="Arial" panose="020B0604020202020204" pitchFamily="34" charset="0"/>
              <a:buChar char="•"/>
            </a:pPr>
            <a:endParaRPr lang="en-US" sz="2000" dirty="0">
              <a:solidFill>
                <a:srgbClr val="000000"/>
              </a:solidFill>
              <a:effectLst/>
              <a:latin typeface="inter-regular"/>
            </a:endParaRPr>
          </a:p>
          <a:p>
            <a:r>
              <a:rPr lang="en-US" sz="2000" b="1" i="1" dirty="0">
                <a:effectLst/>
                <a:latin typeface="inter-bold"/>
              </a:rPr>
              <a:t>Thrashing</a:t>
            </a:r>
            <a:r>
              <a:rPr lang="en-US" sz="2000" dirty="0"/>
              <a:t> is when the page fault and swapping happens very frequently at a higher rate, and then the operating system has to spend more time swapping these pages. This state in the operating system is known as thrashing. Because of thrashing, the CPU utilization is going to be reduced or negligible.</a:t>
            </a:r>
          </a:p>
          <a:p>
            <a:br>
              <a:rPr lang="en-US" sz="2000" b="0" i="0" dirty="0">
                <a:solidFill>
                  <a:srgbClr val="FFFFFF"/>
                </a:solidFill>
                <a:effectLst/>
                <a:latin typeface="Arial" panose="020B0604020202020204" pitchFamily="34" charset="0"/>
              </a:rPr>
            </a:br>
            <a:endParaRPr lang="en-IN" sz="2000" dirty="0"/>
          </a:p>
        </p:txBody>
      </p:sp>
    </p:spTree>
    <p:extLst>
      <p:ext uri="{BB962C8B-B14F-4D97-AF65-F5344CB8AC3E}">
        <p14:creationId xmlns:p14="http://schemas.microsoft.com/office/powerpoint/2010/main" val="370016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02D44-57C1-D812-21F4-03F79325B306}"/>
              </a:ext>
            </a:extLst>
          </p:cNvPr>
          <p:cNvSpPr txBox="1"/>
          <p:nvPr/>
        </p:nvSpPr>
        <p:spPr>
          <a:xfrm>
            <a:off x="233265" y="289679"/>
            <a:ext cx="11532637" cy="5632311"/>
          </a:xfrm>
          <a:prstGeom prst="rect">
            <a:avLst/>
          </a:prstGeom>
          <a:noFill/>
        </p:spPr>
        <p:txBody>
          <a:bodyPr wrap="square">
            <a:spAutoFit/>
          </a:bodyPr>
          <a:lstStyle/>
          <a:p>
            <a:pPr algn="just"/>
            <a:r>
              <a:rPr lang="en-US" sz="2000" b="0" i="0" u="sng" dirty="0">
                <a:solidFill>
                  <a:srgbClr val="610B4B"/>
                </a:solidFill>
                <a:effectLst/>
                <a:latin typeface="erdana"/>
              </a:rPr>
              <a:t>Algorithms during Thrashing</a:t>
            </a:r>
            <a:r>
              <a:rPr lang="en-US" sz="2000" b="0" i="0" dirty="0">
                <a:solidFill>
                  <a:srgbClr val="610B4B"/>
                </a:solidFill>
                <a:effectLst/>
                <a:latin typeface="erdana"/>
              </a:rPr>
              <a:t>:-</a:t>
            </a:r>
          </a:p>
          <a:p>
            <a:pPr algn="just"/>
            <a:endParaRPr lang="en-US" sz="2000" b="0" i="0" dirty="0">
              <a:solidFill>
                <a:srgbClr val="610B4B"/>
              </a:solidFill>
              <a:effectLst/>
              <a:latin typeface="erdana"/>
            </a:endParaRPr>
          </a:p>
          <a:p>
            <a:pPr algn="just"/>
            <a:r>
              <a:rPr lang="en-US" sz="2000" b="0" i="0" dirty="0">
                <a:solidFill>
                  <a:srgbClr val="333333"/>
                </a:solidFill>
                <a:effectLst/>
                <a:latin typeface="inter-regular"/>
              </a:rPr>
              <a:t>Whenever thrashing starts, the operating system tries to apply either the Global page replacement Algorithm or the Local page replacement algorithm.</a:t>
            </a:r>
          </a:p>
          <a:p>
            <a:pPr algn="just"/>
            <a:endParaRPr lang="en-US" sz="2000" b="0" i="0" dirty="0">
              <a:solidFill>
                <a:srgbClr val="333333"/>
              </a:solidFill>
              <a:effectLst/>
              <a:latin typeface="inter-regular"/>
            </a:endParaRPr>
          </a:p>
          <a:p>
            <a:pPr marL="342900" indent="-342900" algn="just">
              <a:buAutoNum type="arabicPeriod"/>
            </a:pPr>
            <a:r>
              <a:rPr lang="en-US" sz="2000" b="1" i="0" u="sng" dirty="0">
                <a:solidFill>
                  <a:srgbClr val="333333"/>
                </a:solidFill>
                <a:effectLst/>
                <a:latin typeface="inter-bold"/>
              </a:rPr>
              <a:t>Global Page Replacement</a:t>
            </a:r>
            <a:r>
              <a:rPr lang="en-US" sz="2000" b="1" i="0" dirty="0">
                <a:solidFill>
                  <a:srgbClr val="333333"/>
                </a:solidFill>
                <a:effectLst/>
                <a:latin typeface="inter-bold"/>
              </a:rPr>
              <a:t>:-</a:t>
            </a:r>
          </a:p>
          <a:p>
            <a:pPr marL="342900" indent="-342900" algn="just">
              <a:buAutoNum type="arabicPeriod"/>
            </a:pP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Since global page replacement can bring any page, it tries to bring more pages whenever thrashing is found. But what actually will happen is that no process gets enough frames, and as a result, the thrashing will increase more and more. Therefore, the global page replacement algorithm is not suitable when thrashing happens.</a:t>
            </a:r>
          </a:p>
          <a:p>
            <a:pPr algn="just"/>
            <a:endParaRPr lang="en-US" sz="2000" b="0" i="0" dirty="0">
              <a:solidFill>
                <a:srgbClr val="333333"/>
              </a:solidFill>
              <a:effectLst/>
              <a:latin typeface="inter-regular"/>
            </a:endParaRPr>
          </a:p>
          <a:p>
            <a:pPr algn="just"/>
            <a:r>
              <a:rPr lang="en-US" sz="2000" b="1" i="0" dirty="0">
                <a:solidFill>
                  <a:srgbClr val="333333"/>
                </a:solidFill>
                <a:effectLst/>
                <a:latin typeface="inter-bold"/>
              </a:rPr>
              <a:t>2. </a:t>
            </a:r>
            <a:r>
              <a:rPr lang="en-US" sz="2000" b="1" i="0" u="sng" dirty="0">
                <a:solidFill>
                  <a:srgbClr val="333333"/>
                </a:solidFill>
                <a:effectLst/>
                <a:latin typeface="inter-bold"/>
              </a:rPr>
              <a:t>Local Page Replacement</a:t>
            </a:r>
            <a:r>
              <a:rPr lang="en-US" sz="2000" b="1" i="0" dirty="0">
                <a:solidFill>
                  <a:srgbClr val="333333"/>
                </a:solidFill>
                <a:effectLst/>
                <a:latin typeface="inter-bold"/>
              </a:rPr>
              <a:t>:-</a:t>
            </a:r>
          </a:p>
          <a:p>
            <a:pPr algn="just"/>
            <a:endParaRPr lang="en-US" sz="2000" b="0" i="0" dirty="0">
              <a:solidFill>
                <a:srgbClr val="333333"/>
              </a:solidFill>
              <a:effectLst/>
              <a:latin typeface="inter-regular"/>
            </a:endParaRPr>
          </a:p>
          <a:p>
            <a:pPr algn="just"/>
            <a:r>
              <a:rPr lang="en-US" sz="2000" b="0" i="0" dirty="0">
                <a:solidFill>
                  <a:srgbClr val="333333"/>
                </a:solidFill>
                <a:effectLst/>
                <a:latin typeface="inter-regular"/>
              </a:rPr>
              <a:t>Unlike the global page replacement algorithm, local page replacement will select pages which only belong to that process. So there is a chance to reduce the thrashing. But it is proven that there are many disadvantages if we use local page replacement. Therefore, local page replacement is just an alternative to global page replacement in a thrashing scenario.</a:t>
            </a:r>
          </a:p>
        </p:txBody>
      </p:sp>
    </p:spTree>
    <p:extLst>
      <p:ext uri="{BB962C8B-B14F-4D97-AF65-F5344CB8AC3E}">
        <p14:creationId xmlns:p14="http://schemas.microsoft.com/office/powerpoint/2010/main" val="1654771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83A606-A829-8149-1435-8D40732043D4}"/>
              </a:ext>
            </a:extLst>
          </p:cNvPr>
          <p:cNvSpPr txBox="1"/>
          <p:nvPr/>
        </p:nvSpPr>
        <p:spPr>
          <a:xfrm>
            <a:off x="0" y="0"/>
            <a:ext cx="11131421" cy="6370975"/>
          </a:xfrm>
          <a:prstGeom prst="rect">
            <a:avLst/>
          </a:prstGeom>
          <a:noFill/>
        </p:spPr>
        <p:txBody>
          <a:bodyPr wrap="square">
            <a:spAutoFit/>
          </a:bodyPr>
          <a:lstStyle/>
          <a:p>
            <a:pPr algn="just"/>
            <a:r>
              <a:rPr lang="en-US" sz="2400" b="0" i="0" u="sng" dirty="0">
                <a:solidFill>
                  <a:srgbClr val="000000"/>
                </a:solidFill>
                <a:effectLst/>
                <a:latin typeface="inter-regular"/>
              </a:rPr>
              <a:t>Causes of thrashing</a:t>
            </a:r>
            <a:r>
              <a:rPr lang="en-US" sz="2400" b="0" i="0" dirty="0">
                <a:solidFill>
                  <a:srgbClr val="000000"/>
                </a:solidFill>
                <a:effectLst/>
                <a:latin typeface="inter-regular"/>
              </a:rPr>
              <a:t>:-</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If CPU utilization is too low, we increase the degree of multiprogramming by introducing a new system. A global page replacement algorithm is used.</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 The CPU scheduler sees the decreasing CPU utilization and increases the degree of multiprogramming.</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CPU utilization is plotted against the degree of multiprogramming.</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As the degree of multiprogramming increases, CPU utilization also increases.</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If the degree of multiprogramming is increased further, thrashing sets in, and CPU utilization drops sharply.</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a:solidFill>
                  <a:srgbClr val="000000"/>
                </a:solidFill>
                <a:effectLst/>
                <a:latin typeface="inter-regular"/>
              </a:rPr>
              <a:t>So, at this point, to increase CPU utilization and to stop thrashing, we must decrease the degree of multiprogramming.</a:t>
            </a:r>
          </a:p>
        </p:txBody>
      </p:sp>
    </p:spTree>
    <p:extLst>
      <p:ext uri="{BB962C8B-B14F-4D97-AF65-F5344CB8AC3E}">
        <p14:creationId xmlns:p14="http://schemas.microsoft.com/office/powerpoint/2010/main" val="264734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3C1DE8-0149-21D7-C5C3-A00100C5B2FE}"/>
              </a:ext>
            </a:extLst>
          </p:cNvPr>
          <p:cNvSpPr txBox="1"/>
          <p:nvPr/>
        </p:nvSpPr>
        <p:spPr>
          <a:xfrm>
            <a:off x="261257" y="501449"/>
            <a:ext cx="11336694" cy="5632311"/>
          </a:xfrm>
          <a:prstGeom prst="rect">
            <a:avLst/>
          </a:prstGeom>
          <a:noFill/>
        </p:spPr>
        <p:txBody>
          <a:bodyPr wrap="square">
            <a:spAutoFit/>
          </a:bodyPr>
          <a:lstStyle/>
          <a:p>
            <a:pPr algn="just"/>
            <a:r>
              <a:rPr lang="en-US" sz="2400" b="0" i="0" u="sng" dirty="0">
                <a:solidFill>
                  <a:srgbClr val="610B4B"/>
                </a:solidFill>
                <a:effectLst/>
                <a:latin typeface="erdana"/>
              </a:rPr>
              <a:t>Techniques to Prevent Thrashing</a:t>
            </a:r>
            <a:r>
              <a:rPr lang="en-US" sz="2400" b="0" i="0" dirty="0">
                <a:solidFill>
                  <a:srgbClr val="610B4B"/>
                </a:solidFill>
                <a:effectLst/>
                <a:latin typeface="erdana"/>
              </a:rPr>
              <a:t>:-</a:t>
            </a:r>
          </a:p>
          <a:p>
            <a:pPr algn="just"/>
            <a:endParaRPr lang="en-US" sz="2400" b="0" i="0" dirty="0">
              <a:solidFill>
                <a:srgbClr val="610B4B"/>
              </a:solidFill>
              <a:effectLst/>
              <a:latin typeface="erdana"/>
            </a:endParaRPr>
          </a:p>
          <a:p>
            <a:pPr algn="just"/>
            <a:r>
              <a:rPr lang="en-US" sz="2400" b="0" i="0" dirty="0">
                <a:solidFill>
                  <a:srgbClr val="610B4B"/>
                </a:solidFill>
                <a:effectLst/>
                <a:latin typeface="erdana"/>
              </a:rPr>
              <a:t>The Local Page replacement is better than the Global Page replacement, but local page replacement has many disadvantages, so it is sometimes not helpful. Therefore below are some other techniques that are used to handle thrashing:</a:t>
            </a:r>
          </a:p>
          <a:p>
            <a:pPr algn="just"/>
            <a:endParaRPr lang="en-US" sz="2400" b="0" i="0" dirty="0">
              <a:solidFill>
                <a:srgbClr val="610B4B"/>
              </a:solidFill>
              <a:effectLst/>
              <a:latin typeface="erdana"/>
            </a:endParaRPr>
          </a:p>
          <a:p>
            <a:pPr algn="just"/>
            <a:r>
              <a:rPr lang="en-US" sz="2400" b="0" i="0" dirty="0">
                <a:solidFill>
                  <a:srgbClr val="610B4B"/>
                </a:solidFill>
                <a:effectLst/>
                <a:latin typeface="erdana"/>
              </a:rPr>
              <a:t>1. </a:t>
            </a:r>
            <a:r>
              <a:rPr lang="en-US" sz="2400" b="0" i="0" u="sng" dirty="0">
                <a:solidFill>
                  <a:srgbClr val="610B4B"/>
                </a:solidFill>
                <a:effectLst/>
                <a:latin typeface="erdana"/>
              </a:rPr>
              <a:t>Locality Model</a:t>
            </a:r>
            <a:r>
              <a:rPr lang="en-US" sz="2400" b="0" i="0" dirty="0">
                <a:solidFill>
                  <a:srgbClr val="610B4B"/>
                </a:solidFill>
                <a:effectLst/>
                <a:latin typeface="erdana"/>
              </a:rPr>
              <a:t>:-</a:t>
            </a:r>
          </a:p>
          <a:p>
            <a:pPr algn="just"/>
            <a:endParaRPr lang="en-US" sz="2400" b="0" i="0" dirty="0">
              <a:solidFill>
                <a:srgbClr val="610B4B"/>
              </a:solidFill>
              <a:effectLst/>
              <a:latin typeface="erdana"/>
            </a:endParaRPr>
          </a:p>
          <a:p>
            <a:pPr algn="just"/>
            <a:r>
              <a:rPr lang="en-US" sz="2400" b="0" i="0" dirty="0">
                <a:solidFill>
                  <a:srgbClr val="610B4B"/>
                </a:solidFill>
                <a:effectLst/>
                <a:latin typeface="erdana"/>
              </a:rPr>
              <a:t>A locality is a set of pages that are actively used together. The locality model states that as a process executes, it moves from one locality to another. Thus, a program is generally composed of several different localities which may overlap.</a:t>
            </a:r>
          </a:p>
          <a:p>
            <a:pPr algn="just"/>
            <a:endParaRPr lang="en-US" sz="2400" b="0" i="0" dirty="0">
              <a:solidFill>
                <a:srgbClr val="610B4B"/>
              </a:solidFill>
              <a:effectLst/>
              <a:latin typeface="erdana"/>
            </a:endParaRPr>
          </a:p>
          <a:p>
            <a:pPr algn="just"/>
            <a:r>
              <a:rPr lang="en-US" sz="2400" b="0" i="0" dirty="0">
                <a:solidFill>
                  <a:srgbClr val="610B4B"/>
                </a:solidFill>
                <a:effectLst/>
                <a:latin typeface="erdana"/>
              </a:rPr>
              <a:t>For example, when a function is called, it defines a new locality where memory references are made to the function call instructions, local and global variables, etc. Similarly, when the function is exited, the process leaves this locality.</a:t>
            </a:r>
            <a:endParaRPr lang="en-US" sz="2400" b="0" i="0" dirty="0">
              <a:solidFill>
                <a:srgbClr val="333333"/>
              </a:solidFill>
              <a:effectLst/>
              <a:latin typeface="inter-regular"/>
            </a:endParaRPr>
          </a:p>
        </p:txBody>
      </p:sp>
    </p:spTree>
    <p:extLst>
      <p:ext uri="{BB962C8B-B14F-4D97-AF65-F5344CB8AC3E}">
        <p14:creationId xmlns:p14="http://schemas.microsoft.com/office/powerpoint/2010/main" val="674974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9C7CE-961A-8E5F-45DA-A3EF69531A25}"/>
              </a:ext>
            </a:extLst>
          </p:cNvPr>
          <p:cNvSpPr txBox="1"/>
          <p:nvPr/>
        </p:nvSpPr>
        <p:spPr>
          <a:xfrm>
            <a:off x="167951" y="613989"/>
            <a:ext cx="11308702" cy="2677656"/>
          </a:xfrm>
          <a:prstGeom prst="rect">
            <a:avLst/>
          </a:prstGeom>
          <a:noFill/>
        </p:spPr>
        <p:txBody>
          <a:bodyPr wrap="square">
            <a:spAutoFit/>
          </a:bodyPr>
          <a:lstStyle/>
          <a:p>
            <a:pPr algn="just"/>
            <a:r>
              <a:rPr lang="en-US" sz="2400" b="1" i="0" dirty="0">
                <a:solidFill>
                  <a:srgbClr val="333333"/>
                </a:solidFill>
                <a:effectLst/>
                <a:latin typeface="inter-bold"/>
              </a:rPr>
              <a:t>2. Working-Set Model:-</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This model is based on the above-stated concept of the Locality Model.</a:t>
            </a:r>
          </a:p>
          <a:p>
            <a:pPr algn="just"/>
            <a:r>
              <a:rPr lang="en-US" sz="2400" b="0" i="0" dirty="0">
                <a:solidFill>
                  <a:srgbClr val="333333"/>
                </a:solidFill>
                <a:effectLst/>
                <a:latin typeface="inter-regular"/>
              </a:rPr>
              <a:t>The basic principle states that if we allocate enough frames to a process to accommodate its current locality, it will only fault whenever it moves to some new locality. But if the allocated frames are lesser than the size of the current locality, the process is bound to thrash.</a:t>
            </a:r>
          </a:p>
        </p:txBody>
      </p:sp>
      <p:sp>
        <p:nvSpPr>
          <p:cNvPr id="5" name="TextBox 4">
            <a:extLst>
              <a:ext uri="{FF2B5EF4-FFF2-40B4-BE49-F238E27FC236}">
                <a16:creationId xmlns:a16="http://schemas.microsoft.com/office/drawing/2014/main" id="{CD4A89A3-8D17-9BF4-831F-396C228DE584}"/>
              </a:ext>
            </a:extLst>
          </p:cNvPr>
          <p:cNvSpPr txBox="1"/>
          <p:nvPr/>
        </p:nvSpPr>
        <p:spPr>
          <a:xfrm>
            <a:off x="167951" y="3381689"/>
            <a:ext cx="11411339" cy="3170099"/>
          </a:xfrm>
          <a:prstGeom prst="rect">
            <a:avLst/>
          </a:prstGeom>
          <a:noFill/>
        </p:spPr>
        <p:txBody>
          <a:bodyPr wrap="square">
            <a:spAutoFit/>
          </a:bodyPr>
          <a:lstStyle/>
          <a:p>
            <a:pPr algn="just"/>
            <a:r>
              <a:rPr lang="en-US" sz="2000" b="0" i="0" dirty="0">
                <a:solidFill>
                  <a:srgbClr val="333333"/>
                </a:solidFill>
                <a:effectLst/>
                <a:latin typeface="inter-regular"/>
              </a:rPr>
              <a:t>3.</a:t>
            </a:r>
            <a:r>
              <a:rPr lang="en-US" sz="2000" b="0" i="0" u="sng" dirty="0">
                <a:solidFill>
                  <a:srgbClr val="333333"/>
                </a:solidFill>
                <a:effectLst/>
                <a:latin typeface="inter-regular"/>
              </a:rPr>
              <a:t>Page Fault Frequency</a:t>
            </a:r>
            <a:r>
              <a:rPr lang="en-US" sz="2000" b="0" i="0" dirty="0">
                <a:solidFill>
                  <a:srgbClr val="333333"/>
                </a:solidFill>
                <a:effectLst/>
                <a:latin typeface="inter-regular"/>
              </a:rPr>
              <a:t>:-</a:t>
            </a:r>
          </a:p>
          <a:p>
            <a:pPr algn="just"/>
            <a:endParaRPr lang="en-US" sz="2000" b="0" i="0" dirty="0">
              <a:solidFill>
                <a:srgbClr val="333333"/>
              </a:solidFill>
              <a:effectLst/>
              <a:latin typeface="inter-regular"/>
            </a:endParaRPr>
          </a:p>
          <a:p>
            <a:pPr algn="just"/>
            <a:r>
              <a:rPr lang="en-US" sz="2000" b="0" i="0" dirty="0">
                <a:solidFill>
                  <a:srgbClr val="333333"/>
                </a:solidFill>
                <a:effectLst/>
                <a:latin typeface="inter-regular"/>
              </a:rPr>
              <a:t>The problem associated with thrashing is the high page fault rate, and thus, the concept here is to control the page fault rate.</a:t>
            </a:r>
          </a:p>
          <a:p>
            <a:pPr algn="just"/>
            <a:endParaRPr lang="en-US" sz="2000" b="0" i="0" dirty="0">
              <a:solidFill>
                <a:srgbClr val="333333"/>
              </a:solidFill>
              <a:effectLst/>
              <a:latin typeface="inter-regular"/>
            </a:endParaRPr>
          </a:p>
          <a:p>
            <a:pPr algn="just"/>
            <a:r>
              <a:rPr lang="en-US" sz="2000" b="0" i="0" dirty="0">
                <a:solidFill>
                  <a:srgbClr val="333333"/>
                </a:solidFill>
                <a:effectLst/>
                <a:latin typeface="inter-regular"/>
              </a:rPr>
              <a:t>If the page fault rate is too high, it indicates that the process has too few frames allocated to it. On the contrary, a low page fault rate indicates that the process has too many frames.</a:t>
            </a:r>
          </a:p>
          <a:p>
            <a:pPr algn="just"/>
            <a:r>
              <a:rPr lang="en-US" sz="2000" b="0" i="0" dirty="0">
                <a:solidFill>
                  <a:srgbClr val="333333"/>
                </a:solidFill>
                <a:effectLst/>
                <a:latin typeface="inter-regular"/>
              </a:rPr>
              <a:t>Upper and lower limits can be established on the desired page fault rate, as shown in the diagram.</a:t>
            </a:r>
          </a:p>
          <a:p>
            <a:pPr algn="just"/>
            <a:r>
              <a:rPr lang="en-US" sz="2000" b="0" i="0" dirty="0">
                <a:solidFill>
                  <a:srgbClr val="333333"/>
                </a:solidFill>
                <a:effectLst/>
                <a:latin typeface="inter-regular"/>
              </a:rPr>
              <a:t>If the page fault rate falls below the lower limit, frames can be removed from the process. Similarly, if the page faults rate exceeds the upper limit, more frames can be allocated to the process.</a:t>
            </a:r>
          </a:p>
        </p:txBody>
      </p:sp>
    </p:spTree>
    <p:extLst>
      <p:ext uri="{BB962C8B-B14F-4D97-AF65-F5344CB8AC3E}">
        <p14:creationId xmlns:p14="http://schemas.microsoft.com/office/powerpoint/2010/main" val="521771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449757-CAFA-88CE-89B7-96BE0C71623B}"/>
              </a:ext>
            </a:extLst>
          </p:cNvPr>
          <p:cNvSpPr txBox="1"/>
          <p:nvPr/>
        </p:nvSpPr>
        <p:spPr>
          <a:xfrm>
            <a:off x="335903" y="429725"/>
            <a:ext cx="11271378" cy="6001643"/>
          </a:xfrm>
          <a:prstGeom prst="rect">
            <a:avLst/>
          </a:prstGeom>
          <a:noFill/>
        </p:spPr>
        <p:txBody>
          <a:bodyPr wrap="square">
            <a:spAutoFit/>
          </a:bodyPr>
          <a:lstStyle/>
          <a:p>
            <a:pPr algn="l" fontAlgn="base"/>
            <a:r>
              <a:rPr lang="en-US" sz="2400" b="1" i="0" u="sng" dirty="0">
                <a:solidFill>
                  <a:schemeClr val="bg2">
                    <a:lumMod val="10000"/>
                  </a:schemeClr>
                </a:solidFill>
                <a:effectLst/>
                <a:latin typeface="urw-din"/>
              </a:rPr>
              <a:t>What is Memory Management </a:t>
            </a:r>
            <a:r>
              <a:rPr lang="en-US" sz="2400" b="1" i="0" dirty="0">
                <a:solidFill>
                  <a:schemeClr val="bg2">
                    <a:lumMod val="10000"/>
                  </a:schemeClr>
                </a:solidFill>
                <a:effectLst/>
                <a:latin typeface="urw-din"/>
              </a:rPr>
              <a:t>:-</a:t>
            </a:r>
          </a:p>
          <a:p>
            <a:pPr algn="l" fontAlgn="base"/>
            <a:endParaRPr lang="en-US" sz="2400" b="1" i="0" dirty="0">
              <a:solidFill>
                <a:schemeClr val="bg2">
                  <a:lumMod val="10000"/>
                </a:schemeClr>
              </a:solidFill>
              <a:effectLst/>
              <a:latin typeface="urw-din"/>
            </a:endParaRPr>
          </a:p>
          <a:p>
            <a:pPr algn="l" fontAlgn="base"/>
            <a:r>
              <a:rPr lang="en-US" sz="2400" b="0" i="0" dirty="0">
                <a:solidFill>
                  <a:schemeClr val="bg2">
                    <a:lumMod val="10000"/>
                  </a:schemeClr>
                </a:solidFill>
                <a:effectLst/>
                <a:latin typeface="urw-din"/>
              </a:rPr>
              <a:t>In a multiprogramming computer, the operating system resides in a part of memory and the rest is used by multiple processes. The task of subdividing the memory among different processes is called memory management. Memory management is a method in the operating system to manage operations between main memory and disk during process execution. The main aim of memory management is to achieve efficient utilization of memory.  </a:t>
            </a:r>
          </a:p>
          <a:p>
            <a:pPr algn="l" fontAlgn="base"/>
            <a:endParaRPr lang="en-US" sz="2400" b="0" i="0" dirty="0">
              <a:solidFill>
                <a:schemeClr val="bg2">
                  <a:lumMod val="10000"/>
                </a:schemeClr>
              </a:solidFill>
              <a:effectLst/>
              <a:latin typeface="urw-din"/>
            </a:endParaRPr>
          </a:p>
          <a:p>
            <a:pPr algn="l" fontAlgn="base"/>
            <a:r>
              <a:rPr lang="en-US" sz="2400" b="1" i="0" u="sng" dirty="0">
                <a:solidFill>
                  <a:schemeClr val="bg2">
                    <a:lumMod val="10000"/>
                  </a:schemeClr>
                </a:solidFill>
                <a:effectLst/>
                <a:latin typeface="urw-din"/>
              </a:rPr>
              <a:t>Why Memory Management is required</a:t>
            </a:r>
            <a:r>
              <a:rPr lang="en-US" sz="2400" b="1" i="0" dirty="0">
                <a:solidFill>
                  <a:schemeClr val="bg2">
                    <a:lumMod val="10000"/>
                  </a:schemeClr>
                </a:solidFill>
                <a:effectLst/>
                <a:latin typeface="urw-din"/>
              </a:rPr>
              <a:t>:-</a:t>
            </a:r>
          </a:p>
          <a:p>
            <a:pPr algn="l" fontAlgn="base"/>
            <a:endParaRPr lang="en-US" sz="2400" b="1" i="0" dirty="0">
              <a:solidFill>
                <a:schemeClr val="bg2">
                  <a:lumMod val="10000"/>
                </a:schemeClr>
              </a:solidFill>
              <a:effectLst/>
              <a:latin typeface="urw-din"/>
            </a:endParaRPr>
          </a:p>
          <a:p>
            <a:pPr algn="l" fontAlgn="base">
              <a:buFont typeface="Arial" panose="020B0604020202020204" pitchFamily="34" charset="0"/>
              <a:buChar char="•"/>
            </a:pPr>
            <a:r>
              <a:rPr lang="en-US" sz="2400" b="0" i="0" dirty="0">
                <a:solidFill>
                  <a:schemeClr val="bg2">
                    <a:lumMod val="10000"/>
                  </a:schemeClr>
                </a:solidFill>
                <a:effectLst/>
                <a:latin typeface="urw-din"/>
              </a:rPr>
              <a:t>Allocate and de-allocate memory before and after process execution.</a:t>
            </a:r>
          </a:p>
          <a:p>
            <a:pPr algn="l" fontAlgn="base">
              <a:buFont typeface="Arial" panose="020B0604020202020204" pitchFamily="34" charset="0"/>
              <a:buChar char="•"/>
            </a:pPr>
            <a:r>
              <a:rPr lang="en-US" sz="2400" b="0" i="0" dirty="0">
                <a:solidFill>
                  <a:schemeClr val="bg2">
                    <a:lumMod val="10000"/>
                  </a:schemeClr>
                </a:solidFill>
                <a:effectLst/>
                <a:latin typeface="urw-din"/>
              </a:rPr>
              <a:t>To keep track of used memory space by processes.</a:t>
            </a:r>
          </a:p>
          <a:p>
            <a:pPr algn="l" fontAlgn="base">
              <a:buFont typeface="Arial" panose="020B0604020202020204" pitchFamily="34" charset="0"/>
              <a:buChar char="•"/>
            </a:pPr>
            <a:r>
              <a:rPr lang="en-US" sz="2400" b="0" i="0" dirty="0">
                <a:solidFill>
                  <a:schemeClr val="bg2">
                    <a:lumMod val="10000"/>
                  </a:schemeClr>
                </a:solidFill>
                <a:effectLst/>
                <a:latin typeface="urw-din"/>
              </a:rPr>
              <a:t>To minimize fragmentation issues.</a:t>
            </a:r>
          </a:p>
          <a:p>
            <a:pPr algn="l" fontAlgn="base">
              <a:buFont typeface="Arial" panose="020B0604020202020204" pitchFamily="34" charset="0"/>
              <a:buChar char="•"/>
            </a:pPr>
            <a:r>
              <a:rPr lang="en-US" sz="2400" b="0" i="0" dirty="0">
                <a:solidFill>
                  <a:schemeClr val="bg2">
                    <a:lumMod val="10000"/>
                  </a:schemeClr>
                </a:solidFill>
                <a:effectLst/>
                <a:latin typeface="urw-din"/>
              </a:rPr>
              <a:t>To proper utilization of main memory.</a:t>
            </a:r>
          </a:p>
          <a:p>
            <a:pPr algn="l" fontAlgn="base">
              <a:buFont typeface="Arial" panose="020B0604020202020204" pitchFamily="34" charset="0"/>
              <a:buChar char="•"/>
            </a:pPr>
            <a:r>
              <a:rPr lang="en-US" sz="2400" b="0" i="0" dirty="0">
                <a:solidFill>
                  <a:schemeClr val="bg2">
                    <a:lumMod val="10000"/>
                  </a:schemeClr>
                </a:solidFill>
                <a:effectLst/>
                <a:latin typeface="urw-din"/>
              </a:rPr>
              <a:t>To maintain data integrity while executing of process.</a:t>
            </a:r>
          </a:p>
        </p:txBody>
      </p:sp>
    </p:spTree>
    <p:extLst>
      <p:ext uri="{BB962C8B-B14F-4D97-AF65-F5344CB8AC3E}">
        <p14:creationId xmlns:p14="http://schemas.microsoft.com/office/powerpoint/2010/main" val="2965621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9DD4F-5C7B-2CF5-FB8F-A27CC6E300A8}"/>
              </a:ext>
            </a:extLst>
          </p:cNvPr>
          <p:cNvSpPr txBox="1"/>
          <p:nvPr/>
        </p:nvSpPr>
        <p:spPr>
          <a:xfrm>
            <a:off x="354563" y="810820"/>
            <a:ext cx="11028783" cy="4893647"/>
          </a:xfrm>
          <a:prstGeom prst="rect">
            <a:avLst/>
          </a:prstGeom>
          <a:noFill/>
        </p:spPr>
        <p:txBody>
          <a:bodyPr wrap="square">
            <a:spAutoFit/>
          </a:bodyPr>
          <a:lstStyle/>
          <a:p>
            <a:pPr algn="l" fontAlgn="base"/>
            <a:r>
              <a:rPr lang="en-US" sz="2400" b="1" i="0" u="sng" dirty="0">
                <a:solidFill>
                  <a:schemeClr val="bg2">
                    <a:lumMod val="10000"/>
                  </a:schemeClr>
                </a:solidFill>
                <a:effectLst/>
                <a:latin typeface="urw-din"/>
              </a:rPr>
              <a:t>Logical and Physical Address Space</a:t>
            </a:r>
            <a:r>
              <a:rPr lang="en-US" sz="2400" b="1" i="0" dirty="0">
                <a:solidFill>
                  <a:schemeClr val="bg2">
                    <a:lumMod val="10000"/>
                  </a:schemeClr>
                </a:solidFill>
                <a:effectLst/>
                <a:latin typeface="urw-din"/>
              </a:rPr>
              <a:t>:-</a:t>
            </a:r>
          </a:p>
          <a:p>
            <a:pPr algn="l" fontAlgn="base"/>
            <a:endParaRPr lang="en-US" sz="2400" b="1" i="0" dirty="0">
              <a:solidFill>
                <a:schemeClr val="bg2">
                  <a:lumMod val="10000"/>
                </a:schemeClr>
              </a:solidFill>
              <a:effectLst/>
              <a:latin typeface="urw-din"/>
            </a:endParaRPr>
          </a:p>
          <a:p>
            <a:pPr algn="l" fontAlgn="base"/>
            <a:r>
              <a:rPr lang="en-US" sz="2400" b="1" i="0" u="sng" dirty="0">
                <a:solidFill>
                  <a:schemeClr val="bg2">
                    <a:lumMod val="10000"/>
                  </a:schemeClr>
                </a:solidFill>
                <a:effectLst/>
                <a:latin typeface="urw-din"/>
              </a:rPr>
              <a:t>Logical Address space</a:t>
            </a:r>
            <a:r>
              <a:rPr lang="en-US" sz="2400" b="1" i="0" dirty="0">
                <a:solidFill>
                  <a:schemeClr val="bg2">
                    <a:lumMod val="10000"/>
                  </a:schemeClr>
                </a:solidFill>
                <a:effectLst/>
                <a:latin typeface="urw-din"/>
              </a:rPr>
              <a:t>: </a:t>
            </a:r>
            <a:r>
              <a:rPr lang="en-US" sz="2400" b="0" i="0" dirty="0">
                <a:solidFill>
                  <a:schemeClr val="bg2">
                    <a:lumMod val="10000"/>
                  </a:schemeClr>
                </a:solidFill>
                <a:effectLst/>
                <a:latin typeface="urw-din"/>
              </a:rPr>
              <a:t>An address generated by the CPU is known as a “Logical Address”. It is also known as a Virtual address. Logical address space can be defined as the size of the process. A logical address can be changed.</a:t>
            </a:r>
          </a:p>
          <a:p>
            <a:pPr algn="l" fontAlgn="base"/>
            <a:endParaRPr lang="en-US" sz="2400" b="0" i="0" dirty="0">
              <a:solidFill>
                <a:schemeClr val="bg2">
                  <a:lumMod val="10000"/>
                </a:schemeClr>
              </a:solidFill>
              <a:effectLst/>
              <a:latin typeface="urw-din"/>
            </a:endParaRPr>
          </a:p>
          <a:p>
            <a:pPr algn="l" fontAlgn="base"/>
            <a:r>
              <a:rPr lang="en-US" sz="2400" b="1" i="0" u="sng" dirty="0">
                <a:solidFill>
                  <a:schemeClr val="bg2">
                    <a:lumMod val="10000"/>
                  </a:schemeClr>
                </a:solidFill>
                <a:effectLst/>
                <a:latin typeface="urw-din"/>
              </a:rPr>
              <a:t>Physical Address space</a:t>
            </a:r>
            <a:r>
              <a:rPr lang="en-US" sz="2400" b="1" i="0" dirty="0">
                <a:solidFill>
                  <a:schemeClr val="bg2">
                    <a:lumMod val="10000"/>
                  </a:schemeClr>
                </a:solidFill>
                <a:effectLst/>
                <a:latin typeface="urw-din"/>
              </a:rPr>
              <a:t>: </a:t>
            </a:r>
            <a:r>
              <a:rPr lang="en-US" sz="2400" b="0" i="0" dirty="0">
                <a:solidFill>
                  <a:schemeClr val="bg2">
                    <a:lumMod val="10000"/>
                  </a:schemeClr>
                </a:solidFill>
                <a:effectLst/>
                <a:latin typeface="urw-din"/>
              </a:rPr>
              <a:t>An address seen by the memory unit (</a:t>
            </a:r>
            <a:r>
              <a:rPr lang="en-US" sz="2400" b="0" i="0" dirty="0" err="1">
                <a:solidFill>
                  <a:schemeClr val="bg2">
                    <a:lumMod val="10000"/>
                  </a:schemeClr>
                </a:solidFill>
                <a:effectLst/>
                <a:latin typeface="urw-din"/>
              </a:rPr>
              <a:t>i.e</a:t>
            </a:r>
            <a:r>
              <a:rPr lang="en-US" sz="2400" b="0" i="0" dirty="0">
                <a:solidFill>
                  <a:schemeClr val="bg2">
                    <a:lumMod val="10000"/>
                  </a:schemeClr>
                </a:solidFill>
                <a:effectLst/>
                <a:latin typeface="urw-din"/>
              </a:rPr>
              <a:t> the one loaded into the memory address register of the memory) is commonly known as a “Physical Address”. A Physical address is also known as a Real address. The set of all physical addresses corresponding to these logical addresses is known as Physical address space. A physical address is computed by MMU. The run-time mapping from virtual to physical addresses is done by a hardware device Memory Management Unit(MMU). The physical address always remains constant.</a:t>
            </a:r>
          </a:p>
        </p:txBody>
      </p:sp>
    </p:spTree>
    <p:extLst>
      <p:ext uri="{BB962C8B-B14F-4D97-AF65-F5344CB8AC3E}">
        <p14:creationId xmlns:p14="http://schemas.microsoft.com/office/powerpoint/2010/main" val="1765457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E1A64-0F90-2195-403D-995D357843DE}"/>
              </a:ext>
            </a:extLst>
          </p:cNvPr>
          <p:cNvSpPr txBox="1"/>
          <p:nvPr/>
        </p:nvSpPr>
        <p:spPr>
          <a:xfrm>
            <a:off x="410546" y="302359"/>
            <a:ext cx="10804849" cy="6555641"/>
          </a:xfrm>
          <a:prstGeom prst="rect">
            <a:avLst/>
          </a:prstGeom>
          <a:noFill/>
        </p:spPr>
        <p:txBody>
          <a:bodyPr wrap="square">
            <a:spAutoFit/>
          </a:bodyPr>
          <a:lstStyle/>
          <a:p>
            <a:pPr algn="l" fontAlgn="base"/>
            <a:r>
              <a:rPr lang="en-US" sz="2800" b="1" i="0" u="sng" dirty="0">
                <a:solidFill>
                  <a:schemeClr val="bg2">
                    <a:lumMod val="10000"/>
                  </a:schemeClr>
                </a:solidFill>
                <a:effectLst/>
                <a:latin typeface="urw-din"/>
              </a:rPr>
              <a:t>Swapping</a:t>
            </a:r>
            <a:r>
              <a:rPr lang="en-US" sz="2800" b="1" i="0" dirty="0">
                <a:solidFill>
                  <a:schemeClr val="bg2">
                    <a:lumMod val="10000"/>
                  </a:schemeClr>
                </a:solidFill>
                <a:effectLst/>
                <a:latin typeface="urw-din"/>
              </a:rPr>
              <a:t> :-</a:t>
            </a:r>
          </a:p>
          <a:p>
            <a:pPr algn="l" fontAlgn="base"/>
            <a:endParaRPr lang="en-US" sz="2800" b="1" i="0" dirty="0">
              <a:solidFill>
                <a:schemeClr val="bg2">
                  <a:lumMod val="10000"/>
                </a:schemeClr>
              </a:solidFill>
              <a:effectLst/>
              <a:latin typeface="urw-din"/>
            </a:endParaRPr>
          </a:p>
          <a:p>
            <a:pPr algn="just" fontAlgn="base"/>
            <a:r>
              <a:rPr lang="en-US" sz="2800" b="0" i="0" dirty="0">
                <a:solidFill>
                  <a:schemeClr val="bg2">
                    <a:lumMod val="10000"/>
                  </a:schemeClr>
                </a:solidFill>
                <a:effectLst/>
                <a:latin typeface="urw-din"/>
              </a:rPr>
              <a:t>When a process is executed it must have resided in memory. Swapping is a process of swapping a process temporarily into a secondary memory from the main memory, which is fast as compared to secondary memory. A swapping allows more processes to be run and can be fit into memory at one time. The main part of swapping is transferred time and the total time is directly proportional to the amount of memory swapped. Swapping is also known as roll-out, roll in, because if a higher priority process arrives and wants service, the memory manager can swap out the lower priority process and then load and execute the higher priority process. After finishing higher priority work, the lower priority process swapped back in memory and continued to the execution process.  </a:t>
            </a:r>
          </a:p>
          <a:p>
            <a:br>
              <a:rPr lang="en-US" sz="2800" b="0" i="0" dirty="0">
                <a:solidFill>
                  <a:schemeClr val="bg2">
                    <a:lumMod val="10000"/>
                  </a:schemeClr>
                </a:solidFill>
                <a:effectLst/>
                <a:latin typeface="urw-din"/>
              </a:rPr>
            </a:br>
            <a:endParaRPr lang="en-IN" sz="2800" dirty="0">
              <a:solidFill>
                <a:schemeClr val="bg2">
                  <a:lumMod val="10000"/>
                </a:schemeClr>
              </a:solidFill>
            </a:endParaRPr>
          </a:p>
        </p:txBody>
      </p:sp>
    </p:spTree>
    <p:extLst>
      <p:ext uri="{BB962C8B-B14F-4D97-AF65-F5344CB8AC3E}">
        <p14:creationId xmlns:p14="http://schemas.microsoft.com/office/powerpoint/2010/main" val="235202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0270A46-F826-4DE9-6C79-B704F6BAD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50" y="1328737"/>
            <a:ext cx="7417837" cy="474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D47EBA-51A5-B5A3-8BF7-D0A6619A3590}"/>
              </a:ext>
            </a:extLst>
          </p:cNvPr>
          <p:cNvSpPr txBox="1"/>
          <p:nvPr/>
        </p:nvSpPr>
        <p:spPr>
          <a:xfrm>
            <a:off x="515128" y="1557842"/>
            <a:ext cx="11161744" cy="3108543"/>
          </a:xfrm>
          <a:prstGeom prst="rect">
            <a:avLst/>
          </a:prstGeom>
          <a:noFill/>
        </p:spPr>
        <p:txBody>
          <a:bodyPr wrap="square">
            <a:spAutoFit/>
          </a:bodyPr>
          <a:lstStyle/>
          <a:p>
            <a:r>
              <a:rPr lang="en-US" sz="2800" u="sng" dirty="0"/>
              <a:t>Fragmentation</a:t>
            </a:r>
            <a:r>
              <a:rPr lang="en-US" sz="2800" dirty="0"/>
              <a:t>:</a:t>
            </a:r>
          </a:p>
          <a:p>
            <a:r>
              <a:rPr lang="en-US" sz="2800" dirty="0"/>
              <a:t>Fragmentation is defined as when the process is loaded and removed after execution from memory, it creates a small free hole. These holes can not be assigned to new processes because holes are not combined or do not fulfill the memory requirement of the process.  To achieve a degree of multiprogramming, we must reduce the waste of memory or fragmentation problems. In the operating systems two types of fragmentation:</a:t>
            </a:r>
            <a:endParaRPr lang="en-IN" sz="2800" dirty="0"/>
          </a:p>
        </p:txBody>
      </p:sp>
    </p:spTree>
    <p:extLst>
      <p:ext uri="{BB962C8B-B14F-4D97-AF65-F5344CB8AC3E}">
        <p14:creationId xmlns:p14="http://schemas.microsoft.com/office/powerpoint/2010/main" val="2362791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F84D0-C631-C860-179F-A841E8AE4550}"/>
              </a:ext>
            </a:extLst>
          </p:cNvPr>
          <p:cNvSpPr txBox="1"/>
          <p:nvPr/>
        </p:nvSpPr>
        <p:spPr>
          <a:xfrm>
            <a:off x="186612" y="502909"/>
            <a:ext cx="11383347" cy="5632311"/>
          </a:xfrm>
          <a:prstGeom prst="rect">
            <a:avLst/>
          </a:prstGeom>
          <a:noFill/>
        </p:spPr>
        <p:txBody>
          <a:bodyPr wrap="square">
            <a:spAutoFit/>
          </a:bodyPr>
          <a:lstStyle/>
          <a:p>
            <a:pPr algn="just"/>
            <a:r>
              <a:rPr lang="en-US" sz="2400" b="0" i="0" u="sng" dirty="0">
                <a:solidFill>
                  <a:srgbClr val="610B38"/>
                </a:solidFill>
                <a:effectLst/>
                <a:latin typeface="erdana"/>
              </a:rPr>
              <a:t>What is address binding in the operating system</a:t>
            </a:r>
            <a:r>
              <a:rPr lang="en-US" sz="2400" b="0" i="0" dirty="0">
                <a:solidFill>
                  <a:srgbClr val="610B38"/>
                </a:solidFill>
                <a:effectLst/>
                <a:latin typeface="erdana"/>
              </a:rPr>
              <a:t>:-</a:t>
            </a:r>
          </a:p>
          <a:p>
            <a:pPr algn="just"/>
            <a:endParaRPr lang="en-US" sz="2400" b="0" i="0" dirty="0">
              <a:solidFill>
                <a:srgbClr val="610B38"/>
              </a:solidFill>
              <a:effectLst/>
              <a:latin typeface="erdana"/>
            </a:endParaRPr>
          </a:p>
          <a:p>
            <a:pPr algn="just"/>
            <a:r>
              <a:rPr lang="en-US" sz="2400" b="0" i="0" dirty="0">
                <a:solidFill>
                  <a:srgbClr val="333333"/>
                </a:solidFill>
                <a:effectLst/>
                <a:latin typeface="inter-regular"/>
              </a:rPr>
              <a:t>The Address Binding refers to the mapping of computer instructions and data to physical memory locations. Both logical and physical addresses are used in computer memory. It assigns a physical memory region to a logical pointer by mapping a physical address to a logical address known as a virtual address. It is also a component of computer memory management that the OS performs on behalf of applications that require memory access.</a:t>
            </a:r>
          </a:p>
          <a:p>
            <a:pPr algn="just"/>
            <a:endParaRPr lang="en-US" sz="2400" b="0" i="0" dirty="0">
              <a:solidFill>
                <a:srgbClr val="333333"/>
              </a:solidFill>
              <a:effectLst/>
              <a:latin typeface="inter-regular"/>
            </a:endParaRPr>
          </a:p>
          <a:p>
            <a:pPr algn="just"/>
            <a:r>
              <a:rPr lang="en-US" sz="2400" b="0" i="0" u="sng" dirty="0">
                <a:solidFill>
                  <a:srgbClr val="610B38"/>
                </a:solidFill>
                <a:effectLst/>
                <a:latin typeface="erdana"/>
              </a:rPr>
              <a:t>Types of Address Binding in Operating System</a:t>
            </a:r>
            <a:r>
              <a:rPr lang="en-US" sz="2400" b="0" i="0" dirty="0">
                <a:solidFill>
                  <a:srgbClr val="610B38"/>
                </a:solidFill>
                <a:effectLst/>
                <a:latin typeface="erdana"/>
              </a:rPr>
              <a:t>:-</a:t>
            </a:r>
          </a:p>
          <a:p>
            <a:pPr algn="just"/>
            <a:endParaRPr lang="en-US" sz="2400" b="0" i="0" dirty="0">
              <a:solidFill>
                <a:srgbClr val="610B38"/>
              </a:solidFill>
              <a:effectLst/>
              <a:latin typeface="erdana"/>
            </a:endParaRPr>
          </a:p>
          <a:p>
            <a:pPr algn="just"/>
            <a:r>
              <a:rPr lang="en-US" sz="2400" b="0" i="0" dirty="0">
                <a:solidFill>
                  <a:srgbClr val="333333"/>
                </a:solidFill>
                <a:effectLst/>
                <a:latin typeface="inter-regular"/>
              </a:rPr>
              <a:t>There are mainly three types of an address binding in the OS. These are as follows:</a:t>
            </a:r>
          </a:p>
          <a:p>
            <a:pPr algn="just"/>
            <a:endParaRPr lang="en-US" sz="2400" b="0" i="0" dirty="0">
              <a:solidFill>
                <a:srgbClr val="333333"/>
              </a:solidFill>
              <a:effectLst/>
              <a:latin typeface="inter-regular"/>
            </a:endParaRPr>
          </a:p>
          <a:p>
            <a:pPr algn="just">
              <a:buFont typeface="+mj-lt"/>
              <a:buAutoNum type="arabicPeriod"/>
            </a:pPr>
            <a:r>
              <a:rPr lang="en-US" sz="2400" b="1" i="0" dirty="0">
                <a:solidFill>
                  <a:srgbClr val="000000"/>
                </a:solidFill>
                <a:effectLst/>
                <a:latin typeface="inter-bold"/>
              </a:rPr>
              <a:t>Compile Time Address Binding</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Load Time Address Binding</a:t>
            </a: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Execution Time or Dynamic Address Binding</a:t>
            </a: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1057533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1708A-A7F9-FB9A-E8DC-5AFED347A6F9}"/>
              </a:ext>
            </a:extLst>
          </p:cNvPr>
          <p:cNvSpPr txBox="1"/>
          <p:nvPr/>
        </p:nvSpPr>
        <p:spPr>
          <a:xfrm>
            <a:off x="419877" y="1443841"/>
            <a:ext cx="11094098" cy="3970318"/>
          </a:xfrm>
          <a:prstGeom prst="rect">
            <a:avLst/>
          </a:prstGeom>
          <a:noFill/>
        </p:spPr>
        <p:txBody>
          <a:bodyPr wrap="square">
            <a:spAutoFit/>
          </a:bodyPr>
          <a:lstStyle/>
          <a:p>
            <a:pPr algn="just"/>
            <a:r>
              <a:rPr lang="en-US" sz="2800" b="0" i="0" u="sng" dirty="0">
                <a:solidFill>
                  <a:srgbClr val="610B4B"/>
                </a:solidFill>
                <a:effectLst/>
                <a:latin typeface="erdana"/>
              </a:rPr>
              <a:t>Compile Time Address Binding</a:t>
            </a:r>
            <a:r>
              <a:rPr lang="en-US" sz="2800" b="0" i="0" dirty="0">
                <a:solidFill>
                  <a:srgbClr val="610B4B"/>
                </a:solidFill>
                <a:effectLst/>
                <a:latin typeface="erdana"/>
              </a:rPr>
              <a:t>:-</a:t>
            </a:r>
          </a:p>
          <a:p>
            <a:pPr algn="just"/>
            <a:endParaRPr lang="en-US" sz="2800" b="0" i="0" dirty="0">
              <a:solidFill>
                <a:srgbClr val="610B4B"/>
              </a:solidFill>
              <a:effectLst/>
              <a:latin typeface="erdana"/>
            </a:endParaRPr>
          </a:p>
          <a:p>
            <a:pPr algn="just"/>
            <a:r>
              <a:rPr lang="en-US" sz="2800" b="0" i="0" dirty="0">
                <a:solidFill>
                  <a:srgbClr val="333333"/>
                </a:solidFill>
                <a:effectLst/>
                <a:latin typeface="inter-regular"/>
              </a:rPr>
              <a:t>It is the first type of address binding. It occurs when the compiler is responsible for performing address binding, and the compiler interacts with the operating system to perform the address binding. In other words, when a program is executed, it allocates memory to the system code of the computer. The address binding assigns a logical address to the beginning of the memory segment to store the object code. Memory allocation is a long-term process and may only be modified by recompiling the program.</a:t>
            </a:r>
          </a:p>
        </p:txBody>
      </p:sp>
    </p:spTree>
    <p:extLst>
      <p:ext uri="{BB962C8B-B14F-4D97-AF65-F5344CB8AC3E}">
        <p14:creationId xmlns:p14="http://schemas.microsoft.com/office/powerpoint/2010/main" val="332324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9630C-989D-F08C-D9BC-9C68E65A5F89}"/>
              </a:ext>
            </a:extLst>
          </p:cNvPr>
          <p:cNvSpPr txBox="1"/>
          <p:nvPr/>
        </p:nvSpPr>
        <p:spPr>
          <a:xfrm>
            <a:off x="186611" y="117693"/>
            <a:ext cx="11112760" cy="6740307"/>
          </a:xfrm>
          <a:prstGeom prst="rect">
            <a:avLst/>
          </a:prstGeom>
          <a:noFill/>
        </p:spPr>
        <p:txBody>
          <a:bodyPr wrap="square">
            <a:spAutoFit/>
          </a:bodyPr>
          <a:lstStyle/>
          <a:p>
            <a:pPr algn="just"/>
            <a:r>
              <a:rPr lang="en-US" sz="2400" b="0" i="0" u="sng" dirty="0">
                <a:solidFill>
                  <a:srgbClr val="610B4B"/>
                </a:solidFill>
                <a:effectLst/>
                <a:latin typeface="erdana"/>
              </a:rPr>
              <a:t>Load Time Address Binding</a:t>
            </a:r>
            <a:r>
              <a:rPr lang="en-US" sz="2400" b="0" i="0" dirty="0">
                <a:solidFill>
                  <a:srgbClr val="610B4B"/>
                </a:solidFill>
                <a:effectLst/>
                <a:latin typeface="erdana"/>
              </a:rPr>
              <a:t>:-</a:t>
            </a:r>
          </a:p>
          <a:p>
            <a:pPr algn="just"/>
            <a:endParaRPr lang="en-US" sz="2400" b="0" i="0" dirty="0">
              <a:solidFill>
                <a:srgbClr val="610B4B"/>
              </a:solidFill>
              <a:effectLst/>
              <a:latin typeface="erdana"/>
            </a:endParaRPr>
          </a:p>
          <a:p>
            <a:pPr algn="just"/>
            <a:r>
              <a:rPr lang="en-US" sz="2400" b="0" i="0" dirty="0">
                <a:solidFill>
                  <a:srgbClr val="333333"/>
                </a:solidFill>
                <a:effectLst/>
                <a:latin typeface="inter-regular"/>
              </a:rPr>
              <a:t>It is another type of address binding. It is done after loading the program in the memory, and it would be done by the operating system memory manager, i.e., loader. If memory allocation is specified when the program is assigned, no program in its compiled state may ever be transferred from one computer to another. Memory allocations in the executable code may already be in use by another program on the new system. In this case, the logical addresses of the program are not connected to physical addresses until it is applied and loaded into memory.</a:t>
            </a:r>
          </a:p>
          <a:p>
            <a:pPr algn="just"/>
            <a:endParaRPr lang="en-US" sz="2400" b="0" i="0" dirty="0">
              <a:solidFill>
                <a:srgbClr val="333333"/>
              </a:solidFill>
              <a:effectLst/>
              <a:latin typeface="inter-regular"/>
            </a:endParaRPr>
          </a:p>
          <a:p>
            <a:pPr algn="just"/>
            <a:r>
              <a:rPr lang="en-US" sz="2400" b="0" i="0" u="sng" dirty="0">
                <a:solidFill>
                  <a:srgbClr val="610B4B"/>
                </a:solidFill>
                <a:effectLst/>
                <a:latin typeface="erdana"/>
              </a:rPr>
              <a:t>Execution Time or Dynamic Address Binding</a:t>
            </a:r>
            <a:r>
              <a:rPr lang="en-US" sz="2400" b="0" i="0" dirty="0">
                <a:solidFill>
                  <a:srgbClr val="610B4B"/>
                </a:solidFill>
                <a:effectLst/>
                <a:latin typeface="erdana"/>
              </a:rPr>
              <a:t>:-</a:t>
            </a:r>
          </a:p>
          <a:p>
            <a:pPr algn="just"/>
            <a:endParaRPr lang="en-US" sz="2400" b="0" i="0" dirty="0">
              <a:solidFill>
                <a:srgbClr val="610B4B"/>
              </a:solidFill>
              <a:effectLst/>
              <a:latin typeface="erdana"/>
            </a:endParaRPr>
          </a:p>
          <a:p>
            <a:pPr algn="just"/>
            <a:r>
              <a:rPr lang="en-US" sz="2400" b="0" i="0" dirty="0">
                <a:solidFill>
                  <a:srgbClr val="333333"/>
                </a:solidFill>
                <a:effectLst/>
                <a:latin typeface="inter-regular"/>
              </a:rPr>
              <a:t>Execution time address binding is the most popular type of binding for scripts that aren't compiled because it only applies to variables in the program. When a variable in a program is encountered during the processing of instructions in a script, the program seeks memory space for that variable. The memory would assign the space to that variable until the program sequence finished or unless a specific instruction within the script released the memory address connected to a variable.</a:t>
            </a:r>
          </a:p>
        </p:txBody>
      </p:sp>
    </p:spTree>
    <p:extLst>
      <p:ext uri="{BB962C8B-B14F-4D97-AF65-F5344CB8AC3E}">
        <p14:creationId xmlns:p14="http://schemas.microsoft.com/office/powerpoint/2010/main" val="111948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00F05-4DF9-53D4-4D55-69F2974056BA}"/>
              </a:ext>
            </a:extLst>
          </p:cNvPr>
          <p:cNvSpPr txBox="1"/>
          <p:nvPr/>
        </p:nvSpPr>
        <p:spPr>
          <a:xfrm>
            <a:off x="289248" y="370820"/>
            <a:ext cx="10888825" cy="5262979"/>
          </a:xfrm>
          <a:prstGeom prst="rect">
            <a:avLst/>
          </a:prstGeom>
          <a:noFill/>
        </p:spPr>
        <p:txBody>
          <a:bodyPr wrap="square">
            <a:spAutoFit/>
          </a:bodyPr>
          <a:lstStyle/>
          <a:p>
            <a:r>
              <a:rPr lang="en-US" sz="2800" u="sng" dirty="0"/>
              <a:t>Internal fragmentation</a:t>
            </a:r>
            <a:r>
              <a:rPr lang="en-US" sz="2800" dirty="0"/>
              <a:t>: </a:t>
            </a:r>
          </a:p>
          <a:p>
            <a:endParaRPr lang="en-US" sz="2800" dirty="0"/>
          </a:p>
          <a:p>
            <a:r>
              <a:rPr lang="en-US" sz="2800" dirty="0"/>
              <a:t>Internal fragmentation occurs when memory blocks are allocated to the process more than their requested size. Due to this some unused space is leftover and creates an internal fragmentation problem.</a:t>
            </a:r>
          </a:p>
          <a:p>
            <a:endParaRPr lang="en-US" sz="2800" dirty="0"/>
          </a:p>
          <a:p>
            <a:r>
              <a:rPr lang="en-US" sz="2800" dirty="0"/>
              <a:t> </a:t>
            </a:r>
            <a:r>
              <a:rPr lang="en-US" sz="2800" u="sng" dirty="0"/>
              <a:t>Example</a:t>
            </a:r>
            <a:r>
              <a:rPr lang="en-US" sz="2800" dirty="0"/>
              <a:t>: Suppose there is a fixed partitioning is used for memory allocation and the different size of block 3MB, 6MB, and 7MB space in memory. Now a new process p4 of size 2MB comes and demand for the block of memory. It gets a memory block of 3MB but 1MB block memory is a waste, and it can not be allocated to other processes too. This is called internal fragmentation.</a:t>
            </a:r>
            <a:endParaRPr lang="en-IN" sz="2800" dirty="0"/>
          </a:p>
        </p:txBody>
      </p:sp>
    </p:spTree>
    <p:extLst>
      <p:ext uri="{BB962C8B-B14F-4D97-AF65-F5344CB8AC3E}">
        <p14:creationId xmlns:p14="http://schemas.microsoft.com/office/powerpoint/2010/main" val="345163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72C96-4EB7-E219-21DB-B9806FFA37F5}"/>
              </a:ext>
            </a:extLst>
          </p:cNvPr>
          <p:cNvSpPr txBox="1"/>
          <p:nvPr/>
        </p:nvSpPr>
        <p:spPr>
          <a:xfrm>
            <a:off x="391886" y="706723"/>
            <a:ext cx="10739534" cy="5262979"/>
          </a:xfrm>
          <a:prstGeom prst="rect">
            <a:avLst/>
          </a:prstGeom>
          <a:noFill/>
        </p:spPr>
        <p:txBody>
          <a:bodyPr wrap="square">
            <a:spAutoFit/>
          </a:bodyPr>
          <a:lstStyle/>
          <a:p>
            <a:r>
              <a:rPr lang="en-US" sz="2800" u="sng" dirty="0"/>
              <a:t>External fragmentation</a:t>
            </a:r>
            <a:r>
              <a:rPr lang="en-US" sz="2800" dirty="0"/>
              <a:t>:</a:t>
            </a:r>
          </a:p>
          <a:p>
            <a:endParaRPr lang="en-US" sz="2800" dirty="0"/>
          </a:p>
          <a:p>
            <a:r>
              <a:rPr lang="en-US" sz="2800" dirty="0"/>
              <a:t>In external fragmentation, we have a free memory block, but we can not assign it to process because blocks are not contiguous.</a:t>
            </a:r>
          </a:p>
          <a:p>
            <a:endParaRPr lang="en-US" sz="2800" dirty="0"/>
          </a:p>
          <a:p>
            <a:r>
              <a:rPr lang="en-US" sz="2800" u="sng" dirty="0"/>
              <a:t>Example</a:t>
            </a:r>
            <a:r>
              <a:rPr lang="en-US" sz="2800" dirty="0"/>
              <a:t>: Suppose (consider above example) three process p1, p2, p3 comes with size 2MB, 4MB, and 7MB respectively. Now they get memory blocks of size 3MB, 6MB, and 7MB allocated respectively. After allocating process p1 process and p2 process left 1MB and 2MB. Suppose a new process p4 comes and demands a 3MB block of memory, which is available, but we can not assign it because free memory space is not contiguous.  This is called external fragmentation.</a:t>
            </a:r>
            <a:endParaRPr lang="en-IN" sz="2800" dirty="0"/>
          </a:p>
        </p:txBody>
      </p:sp>
    </p:spTree>
    <p:extLst>
      <p:ext uri="{BB962C8B-B14F-4D97-AF65-F5344CB8AC3E}">
        <p14:creationId xmlns:p14="http://schemas.microsoft.com/office/powerpoint/2010/main" val="400143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1D7D4-72A7-FFBF-91FF-A786E6370B28}"/>
              </a:ext>
            </a:extLst>
          </p:cNvPr>
          <p:cNvSpPr txBox="1"/>
          <p:nvPr/>
        </p:nvSpPr>
        <p:spPr>
          <a:xfrm>
            <a:off x="270587" y="428265"/>
            <a:ext cx="11420669" cy="5693866"/>
          </a:xfrm>
          <a:prstGeom prst="rect">
            <a:avLst/>
          </a:prstGeom>
          <a:noFill/>
        </p:spPr>
        <p:txBody>
          <a:bodyPr wrap="square">
            <a:spAutoFit/>
          </a:bodyPr>
          <a:lstStyle/>
          <a:p>
            <a:r>
              <a:rPr lang="en-US" sz="2800" u="sng" dirty="0"/>
              <a:t>Paging</a:t>
            </a:r>
            <a:r>
              <a:rPr lang="en-US" sz="2800" dirty="0"/>
              <a:t>:</a:t>
            </a:r>
          </a:p>
          <a:p>
            <a:r>
              <a:rPr lang="en-US" sz="2800" dirty="0"/>
              <a:t>Paging is a memory management scheme that eliminates the need for contiguous allocation of physical memory. This scheme permits the physical address space of a process to be non-contiguous.</a:t>
            </a:r>
          </a:p>
          <a:p>
            <a:endParaRPr lang="en-US" sz="2800" dirty="0"/>
          </a:p>
          <a:p>
            <a:r>
              <a:rPr lang="en-US" sz="2800" u="sng" dirty="0"/>
              <a:t>Logical Address or Virtual Address </a:t>
            </a:r>
            <a:r>
              <a:rPr lang="en-US" sz="2800" dirty="0"/>
              <a:t>(represented in bits): An address generated by the CPU</a:t>
            </a:r>
          </a:p>
          <a:p>
            <a:r>
              <a:rPr lang="en-US" sz="2800" u="sng" dirty="0"/>
              <a:t>Logical Address Space or Virtual Address Space </a:t>
            </a:r>
            <a:r>
              <a:rPr lang="en-US" sz="2800" dirty="0"/>
              <a:t>(represented in words or bytes): The set of all logical addresses generated by a program</a:t>
            </a:r>
          </a:p>
          <a:p>
            <a:r>
              <a:rPr lang="en-US" sz="2800" dirty="0"/>
              <a:t>Physical Address (represented in bits): An address actually available on a memory unit</a:t>
            </a:r>
          </a:p>
          <a:p>
            <a:r>
              <a:rPr lang="en-US" sz="2800" u="sng" dirty="0"/>
              <a:t>Physical Address Space </a:t>
            </a:r>
            <a:r>
              <a:rPr lang="en-US" sz="2800" dirty="0"/>
              <a:t>(represented in words or bytes): The set of all physical addresses corresponding to the logical addresses</a:t>
            </a:r>
            <a:endParaRPr lang="en-IN" sz="2800" dirty="0"/>
          </a:p>
        </p:txBody>
      </p:sp>
    </p:spTree>
    <p:extLst>
      <p:ext uri="{BB962C8B-B14F-4D97-AF65-F5344CB8AC3E}">
        <p14:creationId xmlns:p14="http://schemas.microsoft.com/office/powerpoint/2010/main" val="301117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B324FB-1B70-6F2F-B568-E1B23FFEBDBA}"/>
              </a:ext>
            </a:extLst>
          </p:cNvPr>
          <p:cNvSpPr txBox="1"/>
          <p:nvPr/>
        </p:nvSpPr>
        <p:spPr>
          <a:xfrm>
            <a:off x="83977" y="428178"/>
            <a:ext cx="11551297" cy="6001643"/>
          </a:xfrm>
          <a:prstGeom prst="rect">
            <a:avLst/>
          </a:prstGeom>
          <a:noFill/>
        </p:spPr>
        <p:txBody>
          <a:bodyPr wrap="square">
            <a:spAutoFit/>
          </a:bodyPr>
          <a:lstStyle/>
          <a:p>
            <a:r>
              <a:rPr lang="en-US" sz="2400" u="sng" dirty="0"/>
              <a:t>Example</a:t>
            </a:r>
            <a:r>
              <a:rPr lang="en-US" sz="2400" dirty="0"/>
              <a:t>:</a:t>
            </a:r>
          </a:p>
          <a:p>
            <a:endParaRPr lang="en-US" sz="2400" dirty="0"/>
          </a:p>
          <a:p>
            <a:r>
              <a:rPr lang="en-US" sz="2400" dirty="0"/>
              <a:t>If Logical Address = 31 bits, then Logical Address Space = 231 words = 2 G words (1 G = 230)</a:t>
            </a:r>
          </a:p>
          <a:p>
            <a:r>
              <a:rPr lang="en-US" sz="2400" dirty="0"/>
              <a:t>If Logical Address Space = 128 M words = 27 * 220 words, then Logical Address = log2 227 = 27 bits</a:t>
            </a:r>
          </a:p>
          <a:p>
            <a:r>
              <a:rPr lang="en-US" sz="2400" dirty="0"/>
              <a:t>If Physical Address = 22 bits, then Physical Address Space = 222 words = 4 M words (1 M = 220)</a:t>
            </a:r>
          </a:p>
          <a:p>
            <a:r>
              <a:rPr lang="en-US" sz="2400" dirty="0"/>
              <a:t>If Physical Address Space = 16 M words = 24 * 220 words, then Physical Address = log2 224 = 24 bits</a:t>
            </a:r>
          </a:p>
          <a:p>
            <a:r>
              <a:rPr lang="en-US" sz="2400" dirty="0"/>
              <a:t>The mapping from virtual to physical address is done by the memory management unit (MMU) which is a hardware device and this mapping is known as the paging technique.</a:t>
            </a:r>
          </a:p>
          <a:p>
            <a:endParaRPr lang="en-US" sz="2400" dirty="0"/>
          </a:p>
          <a:p>
            <a:r>
              <a:rPr lang="en-US" sz="2400" dirty="0"/>
              <a:t>The Physical Address Space is conceptually divided into several fixed-size blocks, called frames.</a:t>
            </a:r>
          </a:p>
          <a:p>
            <a:r>
              <a:rPr lang="en-US" sz="2400" dirty="0"/>
              <a:t>The Logical Address Space is also split into fixed-size blocks, called pages.</a:t>
            </a:r>
          </a:p>
          <a:p>
            <a:r>
              <a:rPr lang="en-US" sz="2400" dirty="0"/>
              <a:t>Page Size = Frame Size</a:t>
            </a:r>
            <a:endParaRPr lang="en-IN" sz="2400" dirty="0"/>
          </a:p>
        </p:txBody>
      </p:sp>
    </p:spTree>
    <p:extLst>
      <p:ext uri="{BB962C8B-B14F-4D97-AF65-F5344CB8AC3E}">
        <p14:creationId xmlns:p14="http://schemas.microsoft.com/office/powerpoint/2010/main" val="384221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08636-AF13-823D-8D81-575C8B2E3E09}"/>
              </a:ext>
            </a:extLst>
          </p:cNvPr>
          <p:cNvSpPr txBox="1"/>
          <p:nvPr/>
        </p:nvSpPr>
        <p:spPr>
          <a:xfrm>
            <a:off x="718458" y="1476966"/>
            <a:ext cx="10440955" cy="3970318"/>
          </a:xfrm>
          <a:prstGeom prst="rect">
            <a:avLst/>
          </a:prstGeom>
          <a:noFill/>
        </p:spPr>
        <p:txBody>
          <a:bodyPr wrap="square">
            <a:spAutoFit/>
          </a:bodyPr>
          <a:lstStyle/>
          <a:p>
            <a:r>
              <a:rPr lang="en-US" sz="2800" u="sng" dirty="0"/>
              <a:t>Segmentation</a:t>
            </a:r>
            <a:r>
              <a:rPr lang="en-US" sz="2800" dirty="0"/>
              <a:t>:-</a:t>
            </a:r>
          </a:p>
          <a:p>
            <a:endParaRPr lang="en-US" sz="2800" dirty="0"/>
          </a:p>
          <a:p>
            <a:r>
              <a:rPr lang="en-US" sz="2800" dirty="0"/>
              <a:t>Segmentation is a technique that eliminates the requirements of contiguous allocation of main memory. In this, the main memory is divided into variable-size blocks of physical memory called segments. It is based on the way the programmer follows to structure their programs. With segmented memory allocation, each job is divided into several segments of different sizes, one for each module. Functions, subroutines, stack, array, etc., are examples of such modules.</a:t>
            </a:r>
            <a:endParaRPr lang="en-IN" sz="2800" dirty="0"/>
          </a:p>
        </p:txBody>
      </p:sp>
    </p:spTree>
    <p:extLst>
      <p:ext uri="{BB962C8B-B14F-4D97-AF65-F5344CB8AC3E}">
        <p14:creationId xmlns:p14="http://schemas.microsoft.com/office/powerpoint/2010/main" val="134106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4297</Words>
  <Application>Microsoft Office PowerPoint</Application>
  <PresentationFormat>Widescreen</PresentationFormat>
  <Paragraphs>242</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vt:lpstr>
      <vt:lpstr>Calibri Light</vt:lpstr>
      <vt:lpstr>erdana</vt:lpstr>
      <vt:lpstr>Heebo</vt:lpstr>
      <vt:lpstr>inter-bold</vt:lpstr>
      <vt:lpstr>inter-regular</vt:lpstr>
      <vt:lpstr>Nunito</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Patidar</dc:creator>
  <cp:lastModifiedBy>Rishabh Patidar</cp:lastModifiedBy>
  <cp:revision>1</cp:revision>
  <dcterms:created xsi:type="dcterms:W3CDTF">2022-11-16T11:15:15Z</dcterms:created>
  <dcterms:modified xsi:type="dcterms:W3CDTF">2022-11-16T19:26:35Z</dcterms:modified>
</cp:coreProperties>
</file>