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36CAEE-E0CE-4550-86ED-6F9F1D2346D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E7315C-8D22-4CE9-9425-47D5B00E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0803-7752-47C8-800C-6DC1EBAA7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618669" cy="267764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Zain 								21-Arid-482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4F63-96A5-4E30-8D94-99BCC970E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216" y="5897607"/>
            <a:ext cx="9144000" cy="534880"/>
          </a:xfrm>
        </p:spPr>
        <p:txBody>
          <a:bodyPr/>
          <a:lstStyle/>
          <a:p>
            <a:r>
              <a:rPr lang="en-US" dirty="0"/>
              <a:t>COAL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2D8A2-4213-4E07-9543-D1CD0F3CFEC1}"/>
              </a:ext>
            </a:extLst>
          </p:cNvPr>
          <p:cNvSpPr txBox="1"/>
          <p:nvPr/>
        </p:nvSpPr>
        <p:spPr>
          <a:xfrm>
            <a:off x="1167894" y="3911693"/>
            <a:ext cx="986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</a:rPr>
              <a:t>Rohan 							21-Arid-470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0295E-689A-41AA-AAB1-27A8936078D4}"/>
              </a:ext>
            </a:extLst>
          </p:cNvPr>
          <p:cNvSpPr txBox="1"/>
          <p:nvPr/>
        </p:nvSpPr>
        <p:spPr>
          <a:xfrm>
            <a:off x="1154955" y="4629608"/>
            <a:ext cx="9772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</a:rPr>
              <a:t>Usama							21-Arid-527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91520-2DFE-4E96-83AC-F2B108470F27}"/>
              </a:ext>
            </a:extLst>
          </p:cNvPr>
          <p:cNvSpPr txBox="1"/>
          <p:nvPr/>
        </p:nvSpPr>
        <p:spPr>
          <a:xfrm>
            <a:off x="1167894" y="1905226"/>
            <a:ext cx="438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6782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CB47-6B13-46C3-A346-9C15B84E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Instruction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EA81-4F89-4078-98CE-2AFCAE40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is a collection of statement.</a:t>
            </a:r>
          </a:p>
          <a:p>
            <a:r>
              <a:rPr lang="en-US" dirty="0"/>
              <a:t>Statement is fetched and executed.</a:t>
            </a:r>
          </a:p>
          <a:p>
            <a:r>
              <a:rPr lang="en-US" dirty="0"/>
              <a:t>Pc contains address of next instruction</a:t>
            </a:r>
          </a:p>
          <a:p>
            <a:r>
              <a:rPr lang="en-US" dirty="0"/>
              <a:t>Value of operand is fetched.</a:t>
            </a:r>
          </a:p>
          <a:p>
            <a:r>
              <a:rPr lang="en-US" dirty="0" err="1"/>
              <a:t>Cpu</a:t>
            </a:r>
            <a:r>
              <a:rPr lang="en-US" dirty="0"/>
              <a:t> performs operations</a:t>
            </a:r>
          </a:p>
          <a:p>
            <a:r>
              <a:rPr lang="en-US" dirty="0" err="1"/>
              <a:t>Cpu</a:t>
            </a:r>
            <a:r>
              <a:rPr lang="en-US" dirty="0"/>
              <a:t> stores results</a:t>
            </a:r>
          </a:p>
        </p:txBody>
      </p:sp>
    </p:spTree>
    <p:extLst>
      <p:ext uri="{BB962C8B-B14F-4D97-AF65-F5344CB8AC3E}">
        <p14:creationId xmlns:p14="http://schemas.microsoft.com/office/powerpoint/2010/main" val="1177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107-7674-42DC-A140-ADA44EC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Instruction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CA51-0838-4D8D-80A9-31946639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A1173-87B6-47C9-A0CC-EC2C098BE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13" y="2745050"/>
            <a:ext cx="685605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0C4-62FB-4820-AE10-50B46A2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Indirect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A869-7748-4540-9B2F-028D6741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memory access is required if indirect addressing is used in the instructions</a:t>
            </a:r>
          </a:p>
          <a:p>
            <a:r>
              <a:rPr lang="en-US" dirty="0"/>
              <a:t>This adds one more stage or cycle to the basic instruction cycle.</a:t>
            </a:r>
          </a:p>
          <a:p>
            <a:r>
              <a:rPr lang="en-US" dirty="0"/>
              <a:t>Basically, the instruction fetch and instruction execute cycle occurs alternatively.</a:t>
            </a:r>
          </a:p>
          <a:p>
            <a:r>
              <a:rPr lang="en-US" dirty="0"/>
              <a:t>If indirect addressing is present the operands are fetched by performing an indirect cycle</a:t>
            </a:r>
          </a:p>
          <a:p>
            <a:r>
              <a:rPr lang="en-US" dirty="0"/>
              <a:t>And if there occurs an interrupt it is processed before the execution of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3827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DA35-30A2-4B15-935F-049C60F7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Indirect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5E3C-6BCF-4E7D-8C71-9FCCCFFF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5EAA-1AF9-44C9-95D4-06318159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75" y="2700198"/>
            <a:ext cx="3695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31C-554C-4073-80F0-89823C45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E0C-738D-4F4E-B58F-481F1EA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the instruction cycle varies from processor to processor depending on its design.</a:t>
            </a:r>
          </a:p>
          <a:p>
            <a:r>
              <a:rPr lang="en-US" dirty="0"/>
              <a:t>Generally it is used for two purposes: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assist and clarify the thinking process of the programmer.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communicate his thoughts and knowledge to others.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CEC8-CEBB-45D8-8C62-9BD284AE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8EB8-B4FC-4A76-A0A7-1F7332FB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 Address Register (MAR):</a:t>
            </a:r>
            <a:r>
              <a:rPr lang="en-US" dirty="0"/>
              <a:t> This register holds the </a:t>
            </a:r>
            <a:r>
              <a:rPr lang="en-US" i="1" dirty="0"/>
              <a:t>address</a:t>
            </a:r>
            <a:r>
              <a:rPr lang="en-US" dirty="0"/>
              <a:t> of memory location from where the data has to be fetched or to where the data has to be stored.</a:t>
            </a:r>
          </a:p>
          <a:p>
            <a:r>
              <a:rPr lang="en-US" b="1" dirty="0"/>
              <a:t>Memory Buffer Register (MBR):</a:t>
            </a:r>
            <a:r>
              <a:rPr lang="en-US" dirty="0"/>
              <a:t> This register stores the </a:t>
            </a:r>
            <a:r>
              <a:rPr lang="en-US" i="1" dirty="0"/>
              <a:t>data</a:t>
            </a:r>
            <a:r>
              <a:rPr lang="en-US" dirty="0"/>
              <a:t> that is either fetched from the memory or that has to be stored in the memory.</a:t>
            </a:r>
          </a:p>
          <a:p>
            <a:r>
              <a:rPr lang="en-US" b="1" dirty="0"/>
              <a:t>Program Counter (PC):</a:t>
            </a:r>
            <a:r>
              <a:rPr lang="en-US" dirty="0"/>
              <a:t> This is also called the instruction address register as it holds the </a:t>
            </a:r>
            <a:r>
              <a:rPr lang="en-US" i="1" dirty="0"/>
              <a:t>address</a:t>
            </a:r>
            <a:r>
              <a:rPr lang="en-US" dirty="0"/>
              <a:t> of the instruction that has to be executed next.</a:t>
            </a:r>
          </a:p>
          <a:p>
            <a:r>
              <a:rPr lang="en-US" b="1" dirty="0"/>
              <a:t>Instruction Register (IR):</a:t>
            </a:r>
            <a:r>
              <a:rPr lang="en-US" dirty="0"/>
              <a:t> This register holds the </a:t>
            </a:r>
            <a:r>
              <a:rPr lang="en-US" i="1" dirty="0"/>
              <a:t>instruction</a:t>
            </a:r>
            <a:r>
              <a:rPr lang="en-US" dirty="0"/>
              <a:t> that has to be interpreted.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9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310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 Boardroom</vt:lpstr>
      <vt:lpstr>Zain         21-Arid-482 </vt:lpstr>
      <vt:lpstr>Instruction Cycle</vt:lpstr>
      <vt:lpstr>Instruction cycle</vt:lpstr>
      <vt:lpstr>Indirect Cycle</vt:lpstr>
      <vt:lpstr>Indirect Cycle</vt:lpstr>
      <vt:lpstr>Data Flow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Zain  Rohan Usama</dc:title>
  <dc:creator>Rohan</dc:creator>
  <cp:lastModifiedBy>Rohan</cp:lastModifiedBy>
  <cp:revision>5</cp:revision>
  <dcterms:created xsi:type="dcterms:W3CDTF">2023-05-15T19:07:24Z</dcterms:created>
  <dcterms:modified xsi:type="dcterms:W3CDTF">2023-05-15T19:51:48Z</dcterms:modified>
</cp:coreProperties>
</file>