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5"/>
  </p:notesMasterIdLst>
  <p:sldIdLst>
    <p:sldId id="256" r:id="rId2"/>
    <p:sldId id="260" r:id="rId3"/>
    <p:sldId id="265" r:id="rId4"/>
    <p:sldId id="269" r:id="rId5"/>
    <p:sldId id="258" r:id="rId6"/>
    <p:sldId id="262" r:id="rId7"/>
    <p:sldId id="264" r:id="rId8"/>
    <p:sldId id="268" r:id="rId9"/>
    <p:sldId id="261" r:id="rId10"/>
    <p:sldId id="270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4BC82D-8861-4A6B-9BA5-4CCC6E214DA0}">
          <p14:sldIdLst>
            <p14:sldId id="256"/>
            <p14:sldId id="260"/>
          </p14:sldIdLst>
        </p14:section>
        <p14:section name="Untitled Section" id="{C5AA6E9E-8C42-424C-B04C-E51E1D9B4359}">
          <p14:sldIdLst>
            <p14:sldId id="265"/>
            <p14:sldId id="269"/>
            <p14:sldId id="258"/>
            <p14:sldId id="262"/>
            <p14:sldId id="264"/>
            <p14:sldId id="268"/>
            <p14:sldId id="261"/>
            <p14:sldId id="270"/>
            <p14:sldId id="263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EF1"/>
    <a:srgbClr val="DCEBEF"/>
    <a:srgbClr val="F6F9FB"/>
    <a:srgbClr val="EFF5F7"/>
    <a:srgbClr val="A2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66" autoAdjust="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7A00A-E71E-4DB6-A94D-E5930B5A06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2BBA2D-C05E-420C-9D31-28AFF5218D38}">
      <dgm:prSet/>
      <dgm:spPr/>
      <dgm:t>
        <a:bodyPr/>
        <a:lstStyle/>
        <a:p>
          <a:r>
            <a:rPr lang="en-US" cap="all" normalizeH="0" baseline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Addressing mode</a:t>
          </a:r>
        </a:p>
      </dgm:t>
    </dgm:pt>
    <dgm:pt modelId="{5C7FB78E-718B-45CF-A36B-79D91D04B068}" type="parTrans" cxnId="{E53A4E6B-4F79-4428-AC0F-56989FB3EE62}">
      <dgm:prSet/>
      <dgm:spPr/>
      <dgm:t>
        <a:bodyPr/>
        <a:lstStyle/>
        <a:p>
          <a:endParaRPr lang="en-US"/>
        </a:p>
      </dgm:t>
    </dgm:pt>
    <dgm:pt modelId="{6DD40034-9AC4-410B-95DF-67CD0F57DD78}" type="sibTrans" cxnId="{E53A4E6B-4F79-4428-AC0F-56989FB3EE62}">
      <dgm:prSet/>
      <dgm:spPr/>
      <dgm:t>
        <a:bodyPr/>
        <a:lstStyle/>
        <a:p>
          <a:endParaRPr lang="en-US"/>
        </a:p>
      </dgm:t>
    </dgm:pt>
    <dgm:pt modelId="{71F284D0-5E61-4CD4-8EC2-76132D840A9F}" type="pres">
      <dgm:prSet presAssocID="{4597A00A-E71E-4DB6-A94D-E5930B5A06F3}" presName="linear" presStyleCnt="0">
        <dgm:presLayoutVars>
          <dgm:animLvl val="lvl"/>
          <dgm:resizeHandles val="exact"/>
        </dgm:presLayoutVars>
      </dgm:prSet>
      <dgm:spPr/>
    </dgm:pt>
    <dgm:pt modelId="{DDC8B81B-6ECF-4964-B6A4-E7BCF8C2A90A}" type="pres">
      <dgm:prSet presAssocID="{692BBA2D-C05E-420C-9D31-28AFF5218D38}" presName="parentText" presStyleLbl="node1" presStyleIdx="0" presStyleCnt="1" custLinFactNeighborY="1124">
        <dgm:presLayoutVars>
          <dgm:chMax val="0"/>
          <dgm:bulletEnabled val="1"/>
        </dgm:presLayoutVars>
      </dgm:prSet>
      <dgm:spPr/>
    </dgm:pt>
  </dgm:ptLst>
  <dgm:cxnLst>
    <dgm:cxn modelId="{E53A4E6B-4F79-4428-AC0F-56989FB3EE62}" srcId="{4597A00A-E71E-4DB6-A94D-E5930B5A06F3}" destId="{692BBA2D-C05E-420C-9D31-28AFF5218D38}" srcOrd="0" destOrd="0" parTransId="{5C7FB78E-718B-45CF-A36B-79D91D04B068}" sibTransId="{6DD40034-9AC4-410B-95DF-67CD0F57DD78}"/>
    <dgm:cxn modelId="{AFE17C82-1488-4EFA-AA3C-0963F20FA729}" type="presOf" srcId="{4597A00A-E71E-4DB6-A94D-E5930B5A06F3}" destId="{71F284D0-5E61-4CD4-8EC2-76132D840A9F}" srcOrd="0" destOrd="0" presId="urn:microsoft.com/office/officeart/2005/8/layout/vList2"/>
    <dgm:cxn modelId="{9DCCA184-0E30-4F21-9AE5-459AA5796B7C}" type="presOf" srcId="{692BBA2D-C05E-420C-9D31-28AFF5218D38}" destId="{DDC8B81B-6ECF-4964-B6A4-E7BCF8C2A90A}" srcOrd="0" destOrd="0" presId="urn:microsoft.com/office/officeart/2005/8/layout/vList2"/>
    <dgm:cxn modelId="{9DC33455-36B2-4445-A6EA-4C0B0B039AB9}" type="presParOf" srcId="{71F284D0-5E61-4CD4-8EC2-76132D840A9F}" destId="{DDC8B81B-6ECF-4964-B6A4-E7BCF8C2A9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DAC29CA-9AEE-41FF-B80F-45FDBE9EB6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6CC7C8-B32E-4424-8EC2-C8D64F51EA03}">
      <dgm:prSet/>
      <dgm:spPr/>
      <dgm:t>
        <a:bodyPr/>
        <a:lstStyle/>
        <a:p>
          <a:r>
            <a:rPr lang="en-US" dirty="0"/>
            <a:t>Direct addressing</a:t>
          </a:r>
        </a:p>
      </dgm:t>
    </dgm:pt>
    <dgm:pt modelId="{A5AD1A0C-1440-4E35-90C7-150B0BB860DE}" type="parTrans" cxnId="{BCF46059-A9EE-42A6-9A2C-0AE09696E5E9}">
      <dgm:prSet/>
      <dgm:spPr/>
      <dgm:t>
        <a:bodyPr/>
        <a:lstStyle/>
        <a:p>
          <a:endParaRPr lang="en-US"/>
        </a:p>
      </dgm:t>
    </dgm:pt>
    <dgm:pt modelId="{2389A37B-0D9E-4E88-BE96-567086B57D07}" type="sibTrans" cxnId="{BCF46059-A9EE-42A6-9A2C-0AE09696E5E9}">
      <dgm:prSet/>
      <dgm:spPr/>
      <dgm:t>
        <a:bodyPr/>
        <a:lstStyle/>
        <a:p>
          <a:endParaRPr lang="en-US"/>
        </a:p>
      </dgm:t>
    </dgm:pt>
    <dgm:pt modelId="{E2A875F5-CFF4-484D-85AA-E5D9CCE1BFAB}" type="pres">
      <dgm:prSet presAssocID="{0DAC29CA-9AEE-41FF-B80F-45FDBE9EB6D9}" presName="linear" presStyleCnt="0">
        <dgm:presLayoutVars>
          <dgm:animLvl val="lvl"/>
          <dgm:resizeHandles val="exact"/>
        </dgm:presLayoutVars>
      </dgm:prSet>
      <dgm:spPr/>
    </dgm:pt>
    <dgm:pt modelId="{A5CD1A08-C0B3-4685-8F6D-323DD19B1D00}" type="pres">
      <dgm:prSet presAssocID="{856CC7C8-B32E-4424-8EC2-C8D64F51EA03}" presName="parentText" presStyleLbl="node1" presStyleIdx="0" presStyleCnt="1" custLinFactNeighborY="30">
        <dgm:presLayoutVars>
          <dgm:chMax val="0"/>
          <dgm:bulletEnabled val="1"/>
        </dgm:presLayoutVars>
      </dgm:prSet>
      <dgm:spPr/>
    </dgm:pt>
  </dgm:ptLst>
  <dgm:cxnLst>
    <dgm:cxn modelId="{BCF46059-A9EE-42A6-9A2C-0AE09696E5E9}" srcId="{0DAC29CA-9AEE-41FF-B80F-45FDBE9EB6D9}" destId="{856CC7C8-B32E-4424-8EC2-C8D64F51EA03}" srcOrd="0" destOrd="0" parTransId="{A5AD1A0C-1440-4E35-90C7-150B0BB860DE}" sibTransId="{2389A37B-0D9E-4E88-BE96-567086B57D07}"/>
    <dgm:cxn modelId="{F89502AC-39F0-4480-920A-CEF0343E9680}" type="presOf" srcId="{0DAC29CA-9AEE-41FF-B80F-45FDBE9EB6D9}" destId="{E2A875F5-CFF4-484D-85AA-E5D9CCE1BFAB}" srcOrd="0" destOrd="0" presId="urn:microsoft.com/office/officeart/2005/8/layout/vList2"/>
    <dgm:cxn modelId="{F82122EA-A752-46C7-BDFE-3D10338A987B}" type="presOf" srcId="{856CC7C8-B32E-4424-8EC2-C8D64F51EA03}" destId="{A5CD1A08-C0B3-4685-8F6D-323DD19B1D00}" srcOrd="0" destOrd="0" presId="urn:microsoft.com/office/officeart/2005/8/layout/vList2"/>
    <dgm:cxn modelId="{C93B1211-C3E9-4734-ABB9-AA0AA81432FD}" type="presParOf" srcId="{E2A875F5-CFF4-484D-85AA-E5D9CCE1BFAB}" destId="{A5CD1A08-C0B3-4685-8F6D-323DD19B1D0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3557387-8A81-45A9-B2A6-63AAA71CBC91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9202037F-4C71-43EE-8B87-13CB6FCBE4CB}">
      <dgm:prSet phldrT="[Text]"/>
      <dgm:spPr/>
      <dgm:t>
        <a:bodyPr/>
        <a:lstStyle/>
        <a:p>
          <a:pPr algn="ctr"/>
          <a:r>
            <a:rPr lang="en-US" dirty="0">
              <a:latin typeface="Bookman Old Style" panose="02050604050505020204" pitchFamily="18" charset="0"/>
              <a:ea typeface="Yu Gothic UI Semibold" panose="020B0700000000000000" pitchFamily="34" charset="-128"/>
            </a:rPr>
            <a:t>Advantages </a:t>
          </a:r>
          <a:endParaRPr lang="en-US" dirty="0"/>
        </a:p>
      </dgm:t>
    </dgm:pt>
    <dgm:pt modelId="{C5E4B15E-E75A-4A6E-8B91-E6C1BB2C7363}" type="sibTrans" cxnId="{2DAF178F-D060-4D3D-9A03-FEBCBF19C168}">
      <dgm:prSet/>
      <dgm:spPr/>
      <dgm:t>
        <a:bodyPr/>
        <a:lstStyle/>
        <a:p>
          <a:endParaRPr lang="en-US"/>
        </a:p>
      </dgm:t>
    </dgm:pt>
    <dgm:pt modelId="{DE574DF4-C5C3-452C-B047-F63CCED79B21}" type="parTrans" cxnId="{2DAF178F-D060-4D3D-9A03-FEBCBF19C168}">
      <dgm:prSet/>
      <dgm:spPr/>
      <dgm:t>
        <a:bodyPr/>
        <a:lstStyle/>
        <a:p>
          <a:endParaRPr lang="en-US"/>
        </a:p>
      </dgm:t>
    </dgm:pt>
    <dgm:pt modelId="{D06ED73E-CED2-4B9B-A664-974F30CBB7F0}">
      <dgm:prSet custT="1"/>
      <dgm:spPr/>
      <dgm:t>
        <a:bodyPr anchor="t"/>
        <a:lstStyle/>
        <a:p>
          <a:pPr>
            <a:buClr>
              <a:schemeClr val="accent2">
                <a:lumMod val="50000"/>
              </a:schemeClr>
            </a:buClr>
            <a:buFont typeface="Arial" panose="020B0604020202020204" pitchFamily="34" charset="0"/>
            <a:buChar char="•"/>
          </a:pPr>
          <a:r>
            <a:rPr lang="en-US" sz="3000" b="0" i="0"/>
            <a:t>Efficient for accessing memory locations with known addresses.</a:t>
          </a:r>
          <a:endParaRPr lang="en-US" sz="3000" dirty="0"/>
        </a:p>
      </dgm:t>
    </dgm:pt>
    <dgm:pt modelId="{93651440-2450-4817-8C71-D63C605A705C}" type="sibTrans" cxnId="{CC0F93E3-B0CA-44BA-A773-93D1979C6A2C}">
      <dgm:prSet/>
      <dgm:spPr/>
      <dgm:t>
        <a:bodyPr/>
        <a:lstStyle/>
        <a:p>
          <a:endParaRPr lang="en-US"/>
        </a:p>
      </dgm:t>
    </dgm:pt>
    <dgm:pt modelId="{6DBF4EA2-BBE1-4E9E-B90D-9900D577DB72}" type="parTrans" cxnId="{CC0F93E3-B0CA-44BA-A773-93D1979C6A2C}">
      <dgm:prSet/>
      <dgm:spPr/>
      <dgm:t>
        <a:bodyPr/>
        <a:lstStyle/>
        <a:p>
          <a:endParaRPr lang="en-US"/>
        </a:p>
      </dgm:t>
    </dgm:pt>
    <dgm:pt modelId="{A0316410-686D-49AE-BDDC-B717F0CA361B}">
      <dgm:prSet phldrT="[Text]"/>
      <dgm:spPr/>
      <dgm:t>
        <a:bodyPr/>
        <a:lstStyle/>
        <a:p>
          <a:pPr algn="ctr">
            <a:buFont typeface="Wingdings" panose="05000000000000000000" pitchFamily="2" charset="2"/>
            <a:buChar char="v"/>
          </a:pPr>
          <a:r>
            <a:rPr lang="en-US" dirty="0">
              <a:latin typeface="Bookman Old Style" panose="02050604050505020204" pitchFamily="18" charset="0"/>
              <a:ea typeface="Yu Gothic UI Semibold" panose="020B0700000000000000" pitchFamily="34" charset="-128"/>
            </a:rPr>
            <a:t>Limitations:</a:t>
          </a:r>
          <a:endParaRPr lang="en-US" dirty="0"/>
        </a:p>
      </dgm:t>
    </dgm:pt>
    <dgm:pt modelId="{87A7034D-A18B-4412-986E-6C111FEE70EE}" type="sibTrans" cxnId="{9CAC364D-D44B-40CE-B7C8-06B6ECA771C6}">
      <dgm:prSet/>
      <dgm:spPr/>
      <dgm:t>
        <a:bodyPr/>
        <a:lstStyle/>
        <a:p>
          <a:endParaRPr lang="en-US"/>
        </a:p>
      </dgm:t>
    </dgm:pt>
    <dgm:pt modelId="{1C5A13E8-5134-497A-AE34-F69139174A0C}" type="parTrans" cxnId="{9CAC364D-D44B-40CE-B7C8-06B6ECA771C6}">
      <dgm:prSet/>
      <dgm:spPr/>
      <dgm:t>
        <a:bodyPr/>
        <a:lstStyle/>
        <a:p>
          <a:endParaRPr lang="en-US"/>
        </a:p>
      </dgm:t>
    </dgm:pt>
    <dgm:pt modelId="{B4D96C44-2E83-46AD-8C45-FD9FB5F59567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3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Limited flexibility as it can only access specific memory locations directly.</a:t>
          </a:r>
          <a:endParaRPr lang="en-US" sz="30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Bookman Old Style" panose="02050604050505020204" pitchFamily="18" charset="0"/>
            <a:ea typeface="Yu Gothic UI Semibold" panose="020B0700000000000000" pitchFamily="34" charset="-128"/>
            <a:cs typeface="+mn-cs"/>
          </a:endParaRPr>
        </a:p>
      </dgm:t>
    </dgm:pt>
    <dgm:pt modelId="{A06D973B-6C6D-4AFF-8E62-7F983A4B197C}" type="parTrans" cxnId="{A09514C5-8536-4345-8E98-0C10DDD42218}">
      <dgm:prSet/>
      <dgm:spPr/>
      <dgm:t>
        <a:bodyPr/>
        <a:lstStyle/>
        <a:p>
          <a:endParaRPr lang="en-US"/>
        </a:p>
      </dgm:t>
    </dgm:pt>
    <dgm:pt modelId="{029618B3-CFED-4313-BA12-EE92B20F1623}" type="sibTrans" cxnId="{A09514C5-8536-4345-8E98-0C10DDD42218}">
      <dgm:prSet/>
      <dgm:spPr/>
      <dgm:t>
        <a:bodyPr/>
        <a:lstStyle/>
        <a:p>
          <a:endParaRPr lang="en-US"/>
        </a:p>
      </dgm:t>
    </dgm:pt>
    <dgm:pt modelId="{ED950755-2125-4857-BD51-48410A3778AE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Arial" panose="020B0604020202020204" pitchFamily="34" charset="0"/>
            <a:buChar char="•"/>
          </a:pPr>
          <a:r>
            <a:rPr lang="en-US" sz="3000" b="0" i="0" dirty="0"/>
            <a:t>Requires fewer instructions compared to indirect addressing mode.</a:t>
          </a:r>
        </a:p>
      </dgm:t>
    </dgm:pt>
    <dgm:pt modelId="{6EE7E0BB-1FA9-4099-88BA-1F812E7B9A9F}" type="parTrans" cxnId="{71AC2A82-29CE-4E40-B59D-493CCBB649A0}">
      <dgm:prSet/>
      <dgm:spPr/>
      <dgm:t>
        <a:bodyPr/>
        <a:lstStyle/>
        <a:p>
          <a:endParaRPr lang="en-US"/>
        </a:p>
      </dgm:t>
    </dgm:pt>
    <dgm:pt modelId="{5371D678-F42A-4DB7-A0F2-06B2D9F9C56C}" type="sibTrans" cxnId="{71AC2A82-29CE-4E40-B59D-493CCBB649A0}">
      <dgm:prSet/>
      <dgm:spPr/>
      <dgm:t>
        <a:bodyPr/>
        <a:lstStyle/>
        <a:p>
          <a:endParaRPr lang="en-US"/>
        </a:p>
      </dgm:t>
    </dgm:pt>
    <dgm:pt modelId="{FA5F5BAE-2C7B-4EBA-975E-E02A102F3168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3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Inconvenient for accessing complex data structures or arrays.</a:t>
          </a:r>
        </a:p>
      </dgm:t>
    </dgm:pt>
    <dgm:pt modelId="{D4798C85-C8E8-4128-9E18-5653BCDE2A39}" type="parTrans" cxnId="{0AEB324E-762A-4F44-BDC1-683ED413A5A0}">
      <dgm:prSet/>
      <dgm:spPr/>
      <dgm:t>
        <a:bodyPr/>
        <a:lstStyle/>
        <a:p>
          <a:endParaRPr lang="en-US"/>
        </a:p>
      </dgm:t>
    </dgm:pt>
    <dgm:pt modelId="{87F2123E-0956-4E0E-8923-639D1AD3F1DE}" type="sibTrans" cxnId="{0AEB324E-762A-4F44-BDC1-683ED413A5A0}">
      <dgm:prSet/>
      <dgm:spPr/>
      <dgm:t>
        <a:bodyPr/>
        <a:lstStyle/>
        <a:p>
          <a:endParaRPr lang="en-US"/>
        </a:p>
      </dgm:t>
    </dgm:pt>
    <dgm:pt modelId="{E0A63949-EDA2-4FAD-B284-930CE70B377F}" type="pres">
      <dgm:prSet presAssocID="{B3557387-8A81-45A9-B2A6-63AAA71CBC91}" presName="diagram" presStyleCnt="0">
        <dgm:presLayoutVars>
          <dgm:dir/>
          <dgm:animLvl val="lvl"/>
          <dgm:resizeHandles val="exact"/>
        </dgm:presLayoutVars>
      </dgm:prSet>
      <dgm:spPr/>
    </dgm:pt>
    <dgm:pt modelId="{9728B4E7-7853-40EC-9FB3-9E4C6ED76A5D}" type="pres">
      <dgm:prSet presAssocID="{9202037F-4C71-43EE-8B87-13CB6FCBE4CB}" presName="compNode" presStyleCnt="0"/>
      <dgm:spPr/>
    </dgm:pt>
    <dgm:pt modelId="{FB958602-969E-4870-91E9-7A3538E26943}" type="pres">
      <dgm:prSet presAssocID="{9202037F-4C71-43EE-8B87-13CB6FCBE4CB}" presName="childRect" presStyleLbl="bgAcc1" presStyleIdx="0" presStyleCnt="2" custScaleX="69146" custScaleY="77199" custLinFactNeighborX="11033" custLinFactNeighborY="22543">
        <dgm:presLayoutVars>
          <dgm:bulletEnabled val="1"/>
        </dgm:presLayoutVars>
      </dgm:prSet>
      <dgm:spPr/>
    </dgm:pt>
    <dgm:pt modelId="{B1B2C066-761C-4F85-96AA-C1130B89FF98}" type="pres">
      <dgm:prSet presAssocID="{9202037F-4C71-43EE-8B87-13CB6FCBE4C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AF8876A-B5EF-4C1A-A146-F8513E8CDFB9}" type="pres">
      <dgm:prSet presAssocID="{9202037F-4C71-43EE-8B87-13CB6FCBE4CB}" presName="parentRect" presStyleLbl="alignNode1" presStyleIdx="0" presStyleCnt="2" custScaleX="60938" custScaleY="38598" custLinFactY="-100000" custLinFactNeighborX="9287" custLinFactNeighborY="-149666"/>
      <dgm:spPr/>
    </dgm:pt>
    <dgm:pt modelId="{831FDB74-0B58-4B23-9386-834150043E78}" type="pres">
      <dgm:prSet presAssocID="{9202037F-4C71-43EE-8B87-13CB6FCBE4CB}" presName="adorn" presStyleLbl="fgAccFollowNode1" presStyleIdx="0" presStyleCnt="2" custFlipVert="1" custFlipHor="0" custScaleX="3118" custScaleY="3118" custLinFactY="-176423" custLinFactNeighborX="-15216" custLinFactNeighborY="-200000"/>
      <dgm:spPr>
        <a:solidFill>
          <a:schemeClr val="accent1">
            <a:alpha val="90000"/>
          </a:schemeClr>
        </a:solidFill>
        <a:ln>
          <a:solidFill>
            <a:schemeClr val="accent1">
              <a:alpha val="90000"/>
            </a:schemeClr>
          </a:solidFill>
        </a:ln>
      </dgm:spPr>
    </dgm:pt>
    <dgm:pt modelId="{9A1CAC24-9ED8-4CFD-BFF5-9F42FDD9CA56}" type="pres">
      <dgm:prSet presAssocID="{C5E4B15E-E75A-4A6E-8B91-E6C1BB2C7363}" presName="sibTrans" presStyleLbl="sibTrans2D1" presStyleIdx="0" presStyleCnt="0"/>
      <dgm:spPr/>
    </dgm:pt>
    <dgm:pt modelId="{2B76C10D-5C29-4333-9C9C-12AD28753858}" type="pres">
      <dgm:prSet presAssocID="{A0316410-686D-49AE-BDDC-B717F0CA361B}" presName="compNode" presStyleCnt="0"/>
      <dgm:spPr/>
    </dgm:pt>
    <dgm:pt modelId="{A5C92C80-2EAF-4F51-8806-EDFC4E3894EF}" type="pres">
      <dgm:prSet presAssocID="{A0316410-686D-49AE-BDDC-B717F0CA361B}" presName="childRect" presStyleLbl="bgAcc1" presStyleIdx="1" presStyleCnt="2" custScaleX="73514" custScaleY="78455" custLinFactNeighborX="2758" custLinFactNeighborY="22157">
        <dgm:presLayoutVars>
          <dgm:bulletEnabled val="1"/>
        </dgm:presLayoutVars>
      </dgm:prSet>
      <dgm:spPr/>
    </dgm:pt>
    <dgm:pt modelId="{D01C4B2A-8AAF-499B-8AD8-C461E2FCAACD}" type="pres">
      <dgm:prSet presAssocID="{A0316410-686D-49AE-BDDC-B717F0CA361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A95BD96-2F34-4549-B5FB-5CE4284B6645}" type="pres">
      <dgm:prSet presAssocID="{A0316410-686D-49AE-BDDC-B717F0CA361B}" presName="parentRect" presStyleLbl="alignNode1" presStyleIdx="1" presStyleCnt="2" custScaleX="72204" custScaleY="34997" custLinFactY="-100000" custLinFactNeighborX="1878" custLinFactNeighborY="-153117"/>
      <dgm:spPr/>
    </dgm:pt>
    <dgm:pt modelId="{540A313E-7126-414A-B42B-DFAD1D995709}" type="pres">
      <dgm:prSet presAssocID="{A0316410-686D-49AE-BDDC-B717F0CA361B}" presName="adorn" presStyleLbl="fgAccFollowNode1" presStyleIdx="1" presStyleCnt="2" custFlipVert="1" custFlipHor="1" custScaleX="17968" custScaleY="3813" custLinFactY="-136171" custLinFactNeighborX="-184" custLinFactNeighborY="-200000"/>
      <dgm:spPr>
        <a:solidFill>
          <a:schemeClr val="accent1">
            <a:alpha val="90000"/>
          </a:schemeClr>
        </a:solidFill>
        <a:ln>
          <a:solidFill>
            <a:schemeClr val="accent1">
              <a:alpha val="90000"/>
            </a:schemeClr>
          </a:solidFill>
        </a:ln>
      </dgm:spPr>
    </dgm:pt>
  </dgm:ptLst>
  <dgm:cxnLst>
    <dgm:cxn modelId="{A1E89D02-C2A0-4E2C-885E-6910D00526AE}" type="presOf" srcId="{9202037F-4C71-43EE-8B87-13CB6FCBE4CB}" destId="{DAF8876A-B5EF-4C1A-A146-F8513E8CDFB9}" srcOrd="1" destOrd="0" presId="urn:microsoft.com/office/officeart/2005/8/layout/bList2"/>
    <dgm:cxn modelId="{7E772146-9944-4B65-AC5B-E79F4E1E4341}" type="presOf" srcId="{C5E4B15E-E75A-4A6E-8B91-E6C1BB2C7363}" destId="{9A1CAC24-9ED8-4CFD-BFF5-9F42FDD9CA56}" srcOrd="0" destOrd="0" presId="urn:microsoft.com/office/officeart/2005/8/layout/bList2"/>
    <dgm:cxn modelId="{841AAC49-EC36-4303-968B-7D56A131027E}" type="presOf" srcId="{ED950755-2125-4857-BD51-48410A3778AE}" destId="{FB958602-969E-4870-91E9-7A3538E26943}" srcOrd="0" destOrd="1" presId="urn:microsoft.com/office/officeart/2005/8/layout/bList2"/>
    <dgm:cxn modelId="{FB50BF49-FC3A-44D9-BED5-584C124AF882}" type="presOf" srcId="{B4D96C44-2E83-46AD-8C45-FD9FB5F59567}" destId="{A5C92C80-2EAF-4F51-8806-EDFC4E3894EF}" srcOrd="0" destOrd="0" presId="urn:microsoft.com/office/officeart/2005/8/layout/bList2"/>
    <dgm:cxn modelId="{9CAC364D-D44B-40CE-B7C8-06B6ECA771C6}" srcId="{B3557387-8A81-45A9-B2A6-63AAA71CBC91}" destId="{A0316410-686D-49AE-BDDC-B717F0CA361B}" srcOrd="1" destOrd="0" parTransId="{1C5A13E8-5134-497A-AE34-F69139174A0C}" sibTransId="{87A7034D-A18B-4412-986E-6C111FEE70EE}"/>
    <dgm:cxn modelId="{0AEB324E-762A-4F44-BDC1-683ED413A5A0}" srcId="{A0316410-686D-49AE-BDDC-B717F0CA361B}" destId="{FA5F5BAE-2C7B-4EBA-975E-E02A102F3168}" srcOrd="1" destOrd="0" parTransId="{D4798C85-C8E8-4128-9E18-5653BCDE2A39}" sibTransId="{87F2123E-0956-4E0E-8923-639D1AD3F1DE}"/>
    <dgm:cxn modelId="{53264E52-BA1B-4D42-89D8-40CDA6ADDEA2}" type="presOf" srcId="{B3557387-8A81-45A9-B2A6-63AAA71CBC91}" destId="{E0A63949-EDA2-4FAD-B284-930CE70B377F}" srcOrd="0" destOrd="0" presId="urn:microsoft.com/office/officeart/2005/8/layout/bList2"/>
    <dgm:cxn modelId="{427F7C53-08A8-46AE-BC89-2B77A8FFB749}" type="presOf" srcId="{D06ED73E-CED2-4B9B-A664-974F30CBB7F0}" destId="{FB958602-969E-4870-91E9-7A3538E26943}" srcOrd="0" destOrd="0" presId="urn:microsoft.com/office/officeart/2005/8/layout/bList2"/>
    <dgm:cxn modelId="{71AC2A82-29CE-4E40-B59D-493CCBB649A0}" srcId="{9202037F-4C71-43EE-8B87-13CB6FCBE4CB}" destId="{ED950755-2125-4857-BD51-48410A3778AE}" srcOrd="1" destOrd="0" parTransId="{6EE7E0BB-1FA9-4099-88BA-1F812E7B9A9F}" sibTransId="{5371D678-F42A-4DB7-A0F2-06B2D9F9C56C}"/>
    <dgm:cxn modelId="{2DAF178F-D060-4D3D-9A03-FEBCBF19C168}" srcId="{B3557387-8A81-45A9-B2A6-63AAA71CBC91}" destId="{9202037F-4C71-43EE-8B87-13CB6FCBE4CB}" srcOrd="0" destOrd="0" parTransId="{DE574DF4-C5C3-452C-B047-F63CCED79B21}" sibTransId="{C5E4B15E-E75A-4A6E-8B91-E6C1BB2C7363}"/>
    <dgm:cxn modelId="{08A69FAF-EB73-490A-B7CF-CC4ACB144CB2}" type="presOf" srcId="{FA5F5BAE-2C7B-4EBA-975E-E02A102F3168}" destId="{A5C92C80-2EAF-4F51-8806-EDFC4E3894EF}" srcOrd="0" destOrd="1" presId="urn:microsoft.com/office/officeart/2005/8/layout/bList2"/>
    <dgm:cxn modelId="{F5FD16B3-85F9-4C71-9A1D-610D47257844}" type="presOf" srcId="{9202037F-4C71-43EE-8B87-13CB6FCBE4CB}" destId="{B1B2C066-761C-4F85-96AA-C1130B89FF98}" srcOrd="0" destOrd="0" presId="urn:microsoft.com/office/officeart/2005/8/layout/bList2"/>
    <dgm:cxn modelId="{A09514C5-8536-4345-8E98-0C10DDD42218}" srcId="{A0316410-686D-49AE-BDDC-B717F0CA361B}" destId="{B4D96C44-2E83-46AD-8C45-FD9FB5F59567}" srcOrd="0" destOrd="0" parTransId="{A06D973B-6C6D-4AFF-8E62-7F983A4B197C}" sibTransId="{029618B3-CFED-4313-BA12-EE92B20F1623}"/>
    <dgm:cxn modelId="{E93281D3-374C-4E58-8619-E09FC90EC164}" type="presOf" srcId="{A0316410-686D-49AE-BDDC-B717F0CA361B}" destId="{8A95BD96-2F34-4549-B5FB-5CE4284B6645}" srcOrd="1" destOrd="0" presId="urn:microsoft.com/office/officeart/2005/8/layout/bList2"/>
    <dgm:cxn modelId="{FDF77CD4-C870-4378-BC3D-B55EAC618C44}" type="presOf" srcId="{A0316410-686D-49AE-BDDC-B717F0CA361B}" destId="{D01C4B2A-8AAF-499B-8AD8-C461E2FCAACD}" srcOrd="0" destOrd="0" presId="urn:microsoft.com/office/officeart/2005/8/layout/bList2"/>
    <dgm:cxn modelId="{CC0F93E3-B0CA-44BA-A773-93D1979C6A2C}" srcId="{9202037F-4C71-43EE-8B87-13CB6FCBE4CB}" destId="{D06ED73E-CED2-4B9B-A664-974F30CBB7F0}" srcOrd="0" destOrd="0" parTransId="{6DBF4EA2-BBE1-4E9E-B90D-9900D577DB72}" sibTransId="{93651440-2450-4817-8C71-D63C605A705C}"/>
    <dgm:cxn modelId="{0EBA1B1F-92C3-459C-A9FB-9D2ED56F9A7A}" type="presParOf" srcId="{E0A63949-EDA2-4FAD-B284-930CE70B377F}" destId="{9728B4E7-7853-40EC-9FB3-9E4C6ED76A5D}" srcOrd="0" destOrd="0" presId="urn:microsoft.com/office/officeart/2005/8/layout/bList2"/>
    <dgm:cxn modelId="{497A5E5B-5CF8-4D9D-8CB5-4E07A5CE3A30}" type="presParOf" srcId="{9728B4E7-7853-40EC-9FB3-9E4C6ED76A5D}" destId="{FB958602-969E-4870-91E9-7A3538E26943}" srcOrd="0" destOrd="0" presId="urn:microsoft.com/office/officeart/2005/8/layout/bList2"/>
    <dgm:cxn modelId="{E076639C-44C0-44BC-8798-06AADE02255B}" type="presParOf" srcId="{9728B4E7-7853-40EC-9FB3-9E4C6ED76A5D}" destId="{B1B2C066-761C-4F85-96AA-C1130B89FF98}" srcOrd="1" destOrd="0" presId="urn:microsoft.com/office/officeart/2005/8/layout/bList2"/>
    <dgm:cxn modelId="{46447937-38D8-4D44-A861-08ECCA0570F3}" type="presParOf" srcId="{9728B4E7-7853-40EC-9FB3-9E4C6ED76A5D}" destId="{DAF8876A-B5EF-4C1A-A146-F8513E8CDFB9}" srcOrd="2" destOrd="0" presId="urn:microsoft.com/office/officeart/2005/8/layout/bList2"/>
    <dgm:cxn modelId="{3B79EABC-EAAA-4787-AA19-7179B9798E5F}" type="presParOf" srcId="{9728B4E7-7853-40EC-9FB3-9E4C6ED76A5D}" destId="{831FDB74-0B58-4B23-9386-834150043E78}" srcOrd="3" destOrd="0" presId="urn:microsoft.com/office/officeart/2005/8/layout/bList2"/>
    <dgm:cxn modelId="{F34BEA7E-25E7-4012-8F7F-B4DBFB2CEDEE}" type="presParOf" srcId="{E0A63949-EDA2-4FAD-B284-930CE70B377F}" destId="{9A1CAC24-9ED8-4CFD-BFF5-9F42FDD9CA56}" srcOrd="1" destOrd="0" presId="urn:microsoft.com/office/officeart/2005/8/layout/bList2"/>
    <dgm:cxn modelId="{DD81ED1B-4226-4B05-BF3E-9FE2278AA8A5}" type="presParOf" srcId="{E0A63949-EDA2-4FAD-B284-930CE70B377F}" destId="{2B76C10D-5C29-4333-9C9C-12AD28753858}" srcOrd="2" destOrd="0" presId="urn:microsoft.com/office/officeart/2005/8/layout/bList2"/>
    <dgm:cxn modelId="{6FAE672C-7D55-45A3-896F-18089FB2053F}" type="presParOf" srcId="{2B76C10D-5C29-4333-9C9C-12AD28753858}" destId="{A5C92C80-2EAF-4F51-8806-EDFC4E3894EF}" srcOrd="0" destOrd="0" presId="urn:microsoft.com/office/officeart/2005/8/layout/bList2"/>
    <dgm:cxn modelId="{974C1803-474F-466D-AF9F-95A42A938671}" type="presParOf" srcId="{2B76C10D-5C29-4333-9C9C-12AD28753858}" destId="{D01C4B2A-8AAF-499B-8AD8-C461E2FCAACD}" srcOrd="1" destOrd="0" presId="urn:microsoft.com/office/officeart/2005/8/layout/bList2"/>
    <dgm:cxn modelId="{F8C835DA-B83A-4701-91A8-5198384AE015}" type="presParOf" srcId="{2B76C10D-5C29-4333-9C9C-12AD28753858}" destId="{8A95BD96-2F34-4549-B5FB-5CE4284B6645}" srcOrd="2" destOrd="0" presId="urn:microsoft.com/office/officeart/2005/8/layout/bList2"/>
    <dgm:cxn modelId="{F7AB6B47-5A5D-4354-A803-EB433E7C13F1}" type="presParOf" srcId="{2B76C10D-5C29-4333-9C9C-12AD28753858}" destId="{540A313E-7126-414A-B42B-DFAD1D99570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4B680B6-E272-49F3-9825-FD8EF90E14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D0743-4058-4892-9403-8AF656279CDD}">
      <dgm:prSet/>
      <dgm:spPr/>
      <dgm:t>
        <a:bodyPr/>
        <a:lstStyle/>
        <a:p>
          <a:r>
            <a:rPr lang="en-US" dirty="0" err="1"/>
            <a:t>InDirect</a:t>
          </a:r>
          <a:r>
            <a:rPr lang="en-US" dirty="0"/>
            <a:t> addressing</a:t>
          </a:r>
        </a:p>
      </dgm:t>
    </dgm:pt>
    <dgm:pt modelId="{B5629476-9BCD-4821-B84E-A54BEEDAEAA6}" type="parTrans" cxnId="{C8A384F4-9935-4CEA-A7AF-0741DC2F09E4}">
      <dgm:prSet/>
      <dgm:spPr/>
      <dgm:t>
        <a:bodyPr/>
        <a:lstStyle/>
        <a:p>
          <a:endParaRPr lang="en-US"/>
        </a:p>
      </dgm:t>
    </dgm:pt>
    <dgm:pt modelId="{1F18AFE4-7719-4634-9A30-C17C2FA91357}" type="sibTrans" cxnId="{C8A384F4-9935-4CEA-A7AF-0741DC2F09E4}">
      <dgm:prSet/>
      <dgm:spPr/>
      <dgm:t>
        <a:bodyPr/>
        <a:lstStyle/>
        <a:p>
          <a:endParaRPr lang="en-US"/>
        </a:p>
      </dgm:t>
    </dgm:pt>
    <dgm:pt modelId="{99FD71BE-DA27-4D26-8219-5B77534B3394}" type="pres">
      <dgm:prSet presAssocID="{74B680B6-E272-49F3-9825-FD8EF90E1463}" presName="linear" presStyleCnt="0">
        <dgm:presLayoutVars>
          <dgm:animLvl val="lvl"/>
          <dgm:resizeHandles val="exact"/>
        </dgm:presLayoutVars>
      </dgm:prSet>
      <dgm:spPr/>
    </dgm:pt>
    <dgm:pt modelId="{21B8F108-6FA1-429B-A6A8-DADFBA511A7B}" type="pres">
      <dgm:prSet presAssocID="{C66D0743-4058-4892-9403-8AF656279CDD}" presName="parentText" presStyleLbl="node1" presStyleIdx="0" presStyleCnt="1" custLinFactNeighborX="-616" custLinFactNeighborY="-4630">
        <dgm:presLayoutVars>
          <dgm:chMax val="0"/>
          <dgm:bulletEnabled val="1"/>
        </dgm:presLayoutVars>
      </dgm:prSet>
      <dgm:spPr/>
    </dgm:pt>
  </dgm:ptLst>
  <dgm:cxnLst>
    <dgm:cxn modelId="{DB680855-09AE-4574-B5A5-2C0887209ECD}" type="presOf" srcId="{C66D0743-4058-4892-9403-8AF656279CDD}" destId="{21B8F108-6FA1-429B-A6A8-DADFBA511A7B}" srcOrd="0" destOrd="0" presId="urn:microsoft.com/office/officeart/2005/8/layout/vList2"/>
    <dgm:cxn modelId="{13E62C9D-ED28-4763-B37D-3239EF07E9C0}" type="presOf" srcId="{74B680B6-E272-49F3-9825-FD8EF90E1463}" destId="{99FD71BE-DA27-4D26-8219-5B77534B3394}" srcOrd="0" destOrd="0" presId="urn:microsoft.com/office/officeart/2005/8/layout/vList2"/>
    <dgm:cxn modelId="{C8A384F4-9935-4CEA-A7AF-0741DC2F09E4}" srcId="{74B680B6-E272-49F3-9825-FD8EF90E1463}" destId="{C66D0743-4058-4892-9403-8AF656279CDD}" srcOrd="0" destOrd="0" parTransId="{B5629476-9BCD-4821-B84E-A54BEEDAEAA6}" sibTransId="{1F18AFE4-7719-4634-9A30-C17C2FA91357}"/>
    <dgm:cxn modelId="{C2F8437F-D507-4A42-9158-887C4CAF5201}" type="presParOf" srcId="{99FD71BE-DA27-4D26-8219-5B77534B3394}" destId="{21B8F108-6FA1-429B-A6A8-DADFBA511A7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3557387-8A81-45A9-B2A6-63AAA71CBC91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9202037F-4C71-43EE-8B87-13CB6FCBE4CB}">
      <dgm:prSet phldrT="[Text]"/>
      <dgm:spPr/>
      <dgm:t>
        <a:bodyPr/>
        <a:lstStyle/>
        <a:p>
          <a:pPr algn="ctr"/>
          <a:r>
            <a:rPr lang="en-US" dirty="0">
              <a:latin typeface="Bookman Old Style" panose="02050604050505020204" pitchFamily="18" charset="0"/>
              <a:ea typeface="Yu Gothic UI Semibold" panose="020B0700000000000000" pitchFamily="34" charset="-128"/>
            </a:rPr>
            <a:t>Advantages </a:t>
          </a:r>
          <a:endParaRPr lang="en-US" dirty="0"/>
        </a:p>
      </dgm:t>
    </dgm:pt>
    <dgm:pt modelId="{C5E4B15E-E75A-4A6E-8B91-E6C1BB2C7363}" type="sibTrans" cxnId="{2DAF178F-D060-4D3D-9A03-FEBCBF19C168}">
      <dgm:prSet/>
      <dgm:spPr/>
      <dgm:t>
        <a:bodyPr/>
        <a:lstStyle/>
        <a:p>
          <a:endParaRPr lang="en-US"/>
        </a:p>
      </dgm:t>
    </dgm:pt>
    <dgm:pt modelId="{DE574DF4-C5C3-452C-B047-F63CCED79B21}" type="parTrans" cxnId="{2DAF178F-D060-4D3D-9A03-FEBCBF19C168}">
      <dgm:prSet/>
      <dgm:spPr/>
      <dgm:t>
        <a:bodyPr/>
        <a:lstStyle/>
        <a:p>
          <a:endParaRPr lang="en-US"/>
        </a:p>
      </dgm:t>
    </dgm:pt>
    <dgm:pt modelId="{D06ED73E-CED2-4B9B-A664-974F30CBB7F0}">
      <dgm:prSet custT="1"/>
      <dgm:spPr/>
      <dgm:t>
        <a:bodyPr anchor="t"/>
        <a:lstStyle/>
        <a:p>
          <a:pPr>
            <a:buClr>
              <a:schemeClr val="accent2">
                <a:lumMod val="50000"/>
              </a:schemeClr>
            </a:buClr>
            <a:buFont typeface="Arial" panose="020B0604020202020204" pitchFamily="34" charset="0"/>
            <a:buChar char="•"/>
          </a:pPr>
          <a:r>
            <a:rPr lang="en-US" sz="2800" b="0" i="0" dirty="0"/>
            <a:t>Provides flexibility by allowing the use of memory locations stored in registers or memory locations.</a:t>
          </a:r>
          <a:endParaRPr lang="en-US" sz="2800" dirty="0"/>
        </a:p>
      </dgm:t>
    </dgm:pt>
    <dgm:pt modelId="{93651440-2450-4817-8C71-D63C605A705C}" type="sibTrans" cxnId="{CC0F93E3-B0CA-44BA-A773-93D1979C6A2C}">
      <dgm:prSet/>
      <dgm:spPr/>
      <dgm:t>
        <a:bodyPr/>
        <a:lstStyle/>
        <a:p>
          <a:endParaRPr lang="en-US"/>
        </a:p>
      </dgm:t>
    </dgm:pt>
    <dgm:pt modelId="{6DBF4EA2-BBE1-4E9E-B90D-9900D577DB72}" type="parTrans" cxnId="{CC0F93E3-B0CA-44BA-A773-93D1979C6A2C}">
      <dgm:prSet/>
      <dgm:spPr/>
      <dgm:t>
        <a:bodyPr/>
        <a:lstStyle/>
        <a:p>
          <a:endParaRPr lang="en-US"/>
        </a:p>
      </dgm:t>
    </dgm:pt>
    <dgm:pt modelId="{A0316410-686D-49AE-BDDC-B717F0CA361B}">
      <dgm:prSet phldrT="[Text]"/>
      <dgm:spPr/>
      <dgm:t>
        <a:bodyPr/>
        <a:lstStyle/>
        <a:p>
          <a:pPr algn="ctr">
            <a:buFont typeface="Wingdings" panose="05000000000000000000" pitchFamily="2" charset="2"/>
            <a:buChar char="v"/>
          </a:pPr>
          <a:r>
            <a:rPr lang="en-US" dirty="0">
              <a:latin typeface="Bookman Old Style" panose="02050604050505020204" pitchFamily="18" charset="0"/>
              <a:ea typeface="Yu Gothic UI Semibold" panose="020B0700000000000000" pitchFamily="34" charset="-128"/>
            </a:rPr>
            <a:t>Limitations:</a:t>
          </a:r>
          <a:endParaRPr lang="en-US" dirty="0"/>
        </a:p>
      </dgm:t>
    </dgm:pt>
    <dgm:pt modelId="{87A7034D-A18B-4412-986E-6C111FEE70EE}" type="sibTrans" cxnId="{9CAC364D-D44B-40CE-B7C8-06B6ECA771C6}">
      <dgm:prSet/>
      <dgm:spPr/>
      <dgm:t>
        <a:bodyPr/>
        <a:lstStyle/>
        <a:p>
          <a:endParaRPr lang="en-US"/>
        </a:p>
      </dgm:t>
    </dgm:pt>
    <dgm:pt modelId="{1C5A13E8-5134-497A-AE34-F69139174A0C}" type="parTrans" cxnId="{9CAC364D-D44B-40CE-B7C8-06B6ECA771C6}">
      <dgm:prSet/>
      <dgm:spPr/>
      <dgm:t>
        <a:bodyPr/>
        <a:lstStyle/>
        <a:p>
          <a:endParaRPr lang="en-US"/>
        </a:p>
      </dgm:t>
    </dgm:pt>
    <dgm:pt modelId="{B4D96C44-2E83-46AD-8C45-FD9FB5F59567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2800" b="0" i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Requires additional instructions for loading the indirect address.</a:t>
          </a:r>
          <a:endParaRPr lang="en-US" sz="28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Bookman Old Style" panose="02050604050505020204" pitchFamily="18" charset="0"/>
            <a:ea typeface="Yu Gothic UI Semibold" panose="020B0700000000000000" pitchFamily="34" charset="-128"/>
            <a:cs typeface="+mn-cs"/>
          </a:endParaRPr>
        </a:p>
      </dgm:t>
    </dgm:pt>
    <dgm:pt modelId="{A06D973B-6C6D-4AFF-8E62-7F983A4B197C}" type="parTrans" cxnId="{A09514C5-8536-4345-8E98-0C10DDD42218}">
      <dgm:prSet/>
      <dgm:spPr/>
      <dgm:t>
        <a:bodyPr/>
        <a:lstStyle/>
        <a:p>
          <a:endParaRPr lang="en-US"/>
        </a:p>
      </dgm:t>
    </dgm:pt>
    <dgm:pt modelId="{029618B3-CFED-4313-BA12-EE92B20F1623}" type="sibTrans" cxnId="{A09514C5-8536-4345-8E98-0C10DDD42218}">
      <dgm:prSet/>
      <dgm:spPr/>
      <dgm:t>
        <a:bodyPr/>
        <a:lstStyle/>
        <a:p>
          <a:endParaRPr lang="en-US"/>
        </a:p>
      </dgm:t>
    </dgm:pt>
    <dgm:pt modelId="{54981907-8BCA-49A5-B328-F68900255F4C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2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Slightly slower compared to direct addressing due to the additional memory access required for indirection.</a:t>
          </a:r>
        </a:p>
      </dgm:t>
    </dgm:pt>
    <dgm:pt modelId="{76D8C15F-53C1-46A9-A8C7-EA5192CD4F1B}" type="parTrans" cxnId="{E2C61840-BCDD-441B-BEDE-7113ADF4BD33}">
      <dgm:prSet/>
      <dgm:spPr/>
      <dgm:t>
        <a:bodyPr/>
        <a:lstStyle/>
        <a:p>
          <a:endParaRPr lang="en-US"/>
        </a:p>
      </dgm:t>
    </dgm:pt>
    <dgm:pt modelId="{5A51E4D4-9D0C-443E-BF53-1643A1B99815}" type="sibTrans" cxnId="{E2C61840-BCDD-441B-BEDE-7113ADF4BD33}">
      <dgm:prSet/>
      <dgm:spPr/>
      <dgm:t>
        <a:bodyPr/>
        <a:lstStyle/>
        <a:p>
          <a:endParaRPr lang="en-US"/>
        </a:p>
      </dgm:t>
    </dgm:pt>
    <dgm:pt modelId="{0C6AFEA9-23BF-43FF-8AA4-12E5CB946632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Arial" panose="020B0604020202020204" pitchFamily="34" charset="0"/>
            <a:buChar char="•"/>
          </a:pPr>
          <a:r>
            <a:rPr lang="en-US" sz="2800" b="0" i="0" dirty="0"/>
            <a:t>Suitable for accessing data structures, arrays, or dynamically determined memory locations.</a:t>
          </a:r>
        </a:p>
      </dgm:t>
    </dgm:pt>
    <dgm:pt modelId="{40932550-5153-4F52-A366-1411F085E10A}" type="parTrans" cxnId="{4BD1E4C2-E3A2-45E5-8635-62222DAD7EB2}">
      <dgm:prSet/>
      <dgm:spPr/>
      <dgm:t>
        <a:bodyPr/>
        <a:lstStyle/>
        <a:p>
          <a:endParaRPr lang="en-US"/>
        </a:p>
      </dgm:t>
    </dgm:pt>
    <dgm:pt modelId="{F2B87746-CE62-4D4B-B6E6-DBCAD1B7BF0C}" type="sibTrans" cxnId="{4BD1E4C2-E3A2-45E5-8635-62222DAD7EB2}">
      <dgm:prSet/>
      <dgm:spPr/>
      <dgm:t>
        <a:bodyPr/>
        <a:lstStyle/>
        <a:p>
          <a:endParaRPr lang="en-US"/>
        </a:p>
      </dgm:t>
    </dgm:pt>
    <dgm:pt modelId="{E0A63949-EDA2-4FAD-B284-930CE70B377F}" type="pres">
      <dgm:prSet presAssocID="{B3557387-8A81-45A9-B2A6-63AAA71CBC91}" presName="diagram" presStyleCnt="0">
        <dgm:presLayoutVars>
          <dgm:dir/>
          <dgm:animLvl val="lvl"/>
          <dgm:resizeHandles val="exact"/>
        </dgm:presLayoutVars>
      </dgm:prSet>
      <dgm:spPr/>
    </dgm:pt>
    <dgm:pt modelId="{9728B4E7-7853-40EC-9FB3-9E4C6ED76A5D}" type="pres">
      <dgm:prSet presAssocID="{9202037F-4C71-43EE-8B87-13CB6FCBE4CB}" presName="compNode" presStyleCnt="0"/>
      <dgm:spPr/>
    </dgm:pt>
    <dgm:pt modelId="{FB958602-969E-4870-91E9-7A3538E26943}" type="pres">
      <dgm:prSet presAssocID="{9202037F-4C71-43EE-8B87-13CB6FCBE4CB}" presName="childRect" presStyleLbl="bgAcc1" presStyleIdx="0" presStyleCnt="2" custScaleX="65977" custScaleY="84386" custLinFactNeighborX="9907" custLinFactNeighborY="22543">
        <dgm:presLayoutVars>
          <dgm:bulletEnabled val="1"/>
        </dgm:presLayoutVars>
      </dgm:prSet>
      <dgm:spPr/>
    </dgm:pt>
    <dgm:pt modelId="{B1B2C066-761C-4F85-96AA-C1130B89FF98}" type="pres">
      <dgm:prSet presAssocID="{9202037F-4C71-43EE-8B87-13CB6FCBE4C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AF8876A-B5EF-4C1A-A146-F8513E8CDFB9}" type="pres">
      <dgm:prSet presAssocID="{9202037F-4C71-43EE-8B87-13CB6FCBE4CB}" presName="parentRect" presStyleLbl="alignNode1" presStyleIdx="0" presStyleCnt="2" custScaleX="58647" custScaleY="37635" custLinFactY="-100000" custLinFactNeighborX="9287" custLinFactNeighborY="-153974"/>
      <dgm:spPr/>
    </dgm:pt>
    <dgm:pt modelId="{831FDB74-0B58-4B23-9386-834150043E78}" type="pres">
      <dgm:prSet presAssocID="{9202037F-4C71-43EE-8B87-13CB6FCBE4CB}" presName="adorn" presStyleLbl="fgAccFollowNode1" presStyleIdx="0" presStyleCnt="2" custFlipVert="1" custFlipHor="0" custScaleX="3118" custScaleY="3118" custLinFactY="-176423" custLinFactNeighborX="-15216" custLinFactNeighborY="-200000"/>
      <dgm:spPr>
        <a:solidFill>
          <a:schemeClr val="accent1">
            <a:alpha val="90000"/>
          </a:schemeClr>
        </a:solidFill>
        <a:ln>
          <a:solidFill>
            <a:schemeClr val="accent1">
              <a:alpha val="90000"/>
            </a:schemeClr>
          </a:solidFill>
        </a:ln>
      </dgm:spPr>
    </dgm:pt>
    <dgm:pt modelId="{9A1CAC24-9ED8-4CFD-BFF5-9F42FDD9CA56}" type="pres">
      <dgm:prSet presAssocID="{C5E4B15E-E75A-4A6E-8B91-E6C1BB2C7363}" presName="sibTrans" presStyleLbl="sibTrans2D1" presStyleIdx="0" presStyleCnt="0"/>
      <dgm:spPr/>
    </dgm:pt>
    <dgm:pt modelId="{2B76C10D-5C29-4333-9C9C-12AD28753858}" type="pres">
      <dgm:prSet presAssocID="{A0316410-686D-49AE-BDDC-B717F0CA361B}" presName="compNode" presStyleCnt="0"/>
      <dgm:spPr/>
    </dgm:pt>
    <dgm:pt modelId="{A5C92C80-2EAF-4F51-8806-EDFC4E3894EF}" type="pres">
      <dgm:prSet presAssocID="{A0316410-686D-49AE-BDDC-B717F0CA361B}" presName="childRect" presStyleLbl="bgAcc1" presStyleIdx="1" presStyleCnt="2" custScaleX="84286" custScaleY="83974" custLinFactNeighborX="-3407" custLinFactNeighborY="22473">
        <dgm:presLayoutVars>
          <dgm:bulletEnabled val="1"/>
        </dgm:presLayoutVars>
      </dgm:prSet>
      <dgm:spPr/>
    </dgm:pt>
    <dgm:pt modelId="{D01C4B2A-8AAF-499B-8AD8-C461E2FCAACD}" type="pres">
      <dgm:prSet presAssocID="{A0316410-686D-49AE-BDDC-B717F0CA361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A95BD96-2F34-4549-B5FB-5CE4284B6645}" type="pres">
      <dgm:prSet presAssocID="{A0316410-686D-49AE-BDDC-B717F0CA361B}" presName="parentRect" presStyleLbl="alignNode1" presStyleIdx="1" presStyleCnt="2" custScaleX="82784" custScaleY="34997" custLinFactY="-100000" custLinFactNeighborX="-4287" custLinFactNeighborY="-155251"/>
      <dgm:spPr/>
    </dgm:pt>
    <dgm:pt modelId="{540A313E-7126-414A-B42B-DFAD1D995709}" type="pres">
      <dgm:prSet presAssocID="{A0316410-686D-49AE-BDDC-B717F0CA361B}" presName="adorn" presStyleLbl="fgAccFollowNode1" presStyleIdx="1" presStyleCnt="2" custFlipVert="1" custFlipHor="1" custScaleX="17968" custScaleY="3813" custLinFactY="-136171" custLinFactNeighborX="-184" custLinFactNeighborY="-200000"/>
      <dgm:spPr>
        <a:solidFill>
          <a:schemeClr val="accent1">
            <a:alpha val="90000"/>
          </a:schemeClr>
        </a:solidFill>
        <a:ln>
          <a:solidFill>
            <a:schemeClr val="accent1">
              <a:alpha val="90000"/>
            </a:schemeClr>
          </a:solidFill>
        </a:ln>
      </dgm:spPr>
    </dgm:pt>
  </dgm:ptLst>
  <dgm:cxnLst>
    <dgm:cxn modelId="{A1E89D02-C2A0-4E2C-885E-6910D00526AE}" type="presOf" srcId="{9202037F-4C71-43EE-8B87-13CB6FCBE4CB}" destId="{DAF8876A-B5EF-4C1A-A146-F8513E8CDFB9}" srcOrd="1" destOrd="0" presId="urn:microsoft.com/office/officeart/2005/8/layout/bList2"/>
    <dgm:cxn modelId="{E2C61840-BCDD-441B-BEDE-7113ADF4BD33}" srcId="{A0316410-686D-49AE-BDDC-B717F0CA361B}" destId="{54981907-8BCA-49A5-B328-F68900255F4C}" srcOrd="1" destOrd="0" parTransId="{76D8C15F-53C1-46A9-A8C7-EA5192CD4F1B}" sibTransId="{5A51E4D4-9D0C-443E-BF53-1643A1B99815}"/>
    <dgm:cxn modelId="{7E772146-9944-4B65-AC5B-E79F4E1E4341}" type="presOf" srcId="{C5E4B15E-E75A-4A6E-8B91-E6C1BB2C7363}" destId="{9A1CAC24-9ED8-4CFD-BFF5-9F42FDD9CA56}" srcOrd="0" destOrd="0" presId="urn:microsoft.com/office/officeart/2005/8/layout/bList2"/>
    <dgm:cxn modelId="{FB50BF49-FC3A-44D9-BED5-584C124AF882}" type="presOf" srcId="{B4D96C44-2E83-46AD-8C45-FD9FB5F59567}" destId="{A5C92C80-2EAF-4F51-8806-EDFC4E3894EF}" srcOrd="0" destOrd="0" presId="urn:microsoft.com/office/officeart/2005/8/layout/bList2"/>
    <dgm:cxn modelId="{9CAC364D-D44B-40CE-B7C8-06B6ECA771C6}" srcId="{B3557387-8A81-45A9-B2A6-63AAA71CBC91}" destId="{A0316410-686D-49AE-BDDC-B717F0CA361B}" srcOrd="1" destOrd="0" parTransId="{1C5A13E8-5134-497A-AE34-F69139174A0C}" sibTransId="{87A7034D-A18B-4412-986E-6C111FEE70EE}"/>
    <dgm:cxn modelId="{53264E52-BA1B-4D42-89D8-40CDA6ADDEA2}" type="presOf" srcId="{B3557387-8A81-45A9-B2A6-63AAA71CBC91}" destId="{E0A63949-EDA2-4FAD-B284-930CE70B377F}" srcOrd="0" destOrd="0" presId="urn:microsoft.com/office/officeart/2005/8/layout/bList2"/>
    <dgm:cxn modelId="{427F7C53-08A8-46AE-BC89-2B77A8FFB749}" type="presOf" srcId="{D06ED73E-CED2-4B9B-A664-974F30CBB7F0}" destId="{FB958602-969E-4870-91E9-7A3538E26943}" srcOrd="0" destOrd="0" presId="urn:microsoft.com/office/officeart/2005/8/layout/bList2"/>
    <dgm:cxn modelId="{70967F7F-5BBD-44E0-9292-C264A7DD90B8}" type="presOf" srcId="{0C6AFEA9-23BF-43FF-8AA4-12E5CB946632}" destId="{FB958602-969E-4870-91E9-7A3538E26943}" srcOrd="0" destOrd="1" presId="urn:microsoft.com/office/officeart/2005/8/layout/bList2"/>
    <dgm:cxn modelId="{2DAF178F-D060-4D3D-9A03-FEBCBF19C168}" srcId="{B3557387-8A81-45A9-B2A6-63AAA71CBC91}" destId="{9202037F-4C71-43EE-8B87-13CB6FCBE4CB}" srcOrd="0" destOrd="0" parTransId="{DE574DF4-C5C3-452C-B047-F63CCED79B21}" sibTransId="{C5E4B15E-E75A-4A6E-8B91-E6C1BB2C7363}"/>
    <dgm:cxn modelId="{F5FD16B3-85F9-4C71-9A1D-610D47257844}" type="presOf" srcId="{9202037F-4C71-43EE-8B87-13CB6FCBE4CB}" destId="{B1B2C066-761C-4F85-96AA-C1130B89FF98}" srcOrd="0" destOrd="0" presId="urn:microsoft.com/office/officeart/2005/8/layout/bList2"/>
    <dgm:cxn modelId="{9B69C2BE-8114-4EA2-8F34-220E364B927F}" type="presOf" srcId="{54981907-8BCA-49A5-B328-F68900255F4C}" destId="{A5C92C80-2EAF-4F51-8806-EDFC4E3894EF}" srcOrd="0" destOrd="1" presId="urn:microsoft.com/office/officeart/2005/8/layout/bList2"/>
    <dgm:cxn modelId="{4BD1E4C2-E3A2-45E5-8635-62222DAD7EB2}" srcId="{9202037F-4C71-43EE-8B87-13CB6FCBE4CB}" destId="{0C6AFEA9-23BF-43FF-8AA4-12E5CB946632}" srcOrd="1" destOrd="0" parTransId="{40932550-5153-4F52-A366-1411F085E10A}" sibTransId="{F2B87746-CE62-4D4B-B6E6-DBCAD1B7BF0C}"/>
    <dgm:cxn modelId="{A09514C5-8536-4345-8E98-0C10DDD42218}" srcId="{A0316410-686D-49AE-BDDC-B717F0CA361B}" destId="{B4D96C44-2E83-46AD-8C45-FD9FB5F59567}" srcOrd="0" destOrd="0" parTransId="{A06D973B-6C6D-4AFF-8E62-7F983A4B197C}" sibTransId="{029618B3-CFED-4313-BA12-EE92B20F1623}"/>
    <dgm:cxn modelId="{E93281D3-374C-4E58-8619-E09FC90EC164}" type="presOf" srcId="{A0316410-686D-49AE-BDDC-B717F0CA361B}" destId="{8A95BD96-2F34-4549-B5FB-5CE4284B6645}" srcOrd="1" destOrd="0" presId="urn:microsoft.com/office/officeart/2005/8/layout/bList2"/>
    <dgm:cxn modelId="{FDF77CD4-C870-4378-BC3D-B55EAC618C44}" type="presOf" srcId="{A0316410-686D-49AE-BDDC-B717F0CA361B}" destId="{D01C4B2A-8AAF-499B-8AD8-C461E2FCAACD}" srcOrd="0" destOrd="0" presId="urn:microsoft.com/office/officeart/2005/8/layout/bList2"/>
    <dgm:cxn modelId="{CC0F93E3-B0CA-44BA-A773-93D1979C6A2C}" srcId="{9202037F-4C71-43EE-8B87-13CB6FCBE4CB}" destId="{D06ED73E-CED2-4B9B-A664-974F30CBB7F0}" srcOrd="0" destOrd="0" parTransId="{6DBF4EA2-BBE1-4E9E-B90D-9900D577DB72}" sibTransId="{93651440-2450-4817-8C71-D63C605A705C}"/>
    <dgm:cxn modelId="{0EBA1B1F-92C3-459C-A9FB-9D2ED56F9A7A}" type="presParOf" srcId="{E0A63949-EDA2-4FAD-B284-930CE70B377F}" destId="{9728B4E7-7853-40EC-9FB3-9E4C6ED76A5D}" srcOrd="0" destOrd="0" presId="urn:microsoft.com/office/officeart/2005/8/layout/bList2"/>
    <dgm:cxn modelId="{497A5E5B-5CF8-4D9D-8CB5-4E07A5CE3A30}" type="presParOf" srcId="{9728B4E7-7853-40EC-9FB3-9E4C6ED76A5D}" destId="{FB958602-969E-4870-91E9-7A3538E26943}" srcOrd="0" destOrd="0" presId="urn:microsoft.com/office/officeart/2005/8/layout/bList2"/>
    <dgm:cxn modelId="{E076639C-44C0-44BC-8798-06AADE02255B}" type="presParOf" srcId="{9728B4E7-7853-40EC-9FB3-9E4C6ED76A5D}" destId="{B1B2C066-761C-4F85-96AA-C1130B89FF98}" srcOrd="1" destOrd="0" presId="urn:microsoft.com/office/officeart/2005/8/layout/bList2"/>
    <dgm:cxn modelId="{46447937-38D8-4D44-A861-08ECCA0570F3}" type="presParOf" srcId="{9728B4E7-7853-40EC-9FB3-9E4C6ED76A5D}" destId="{DAF8876A-B5EF-4C1A-A146-F8513E8CDFB9}" srcOrd="2" destOrd="0" presId="urn:microsoft.com/office/officeart/2005/8/layout/bList2"/>
    <dgm:cxn modelId="{3B79EABC-EAAA-4787-AA19-7179B9798E5F}" type="presParOf" srcId="{9728B4E7-7853-40EC-9FB3-9E4C6ED76A5D}" destId="{831FDB74-0B58-4B23-9386-834150043E78}" srcOrd="3" destOrd="0" presId="urn:microsoft.com/office/officeart/2005/8/layout/bList2"/>
    <dgm:cxn modelId="{F34BEA7E-25E7-4012-8F7F-B4DBFB2CEDEE}" type="presParOf" srcId="{E0A63949-EDA2-4FAD-B284-930CE70B377F}" destId="{9A1CAC24-9ED8-4CFD-BFF5-9F42FDD9CA56}" srcOrd="1" destOrd="0" presId="urn:microsoft.com/office/officeart/2005/8/layout/bList2"/>
    <dgm:cxn modelId="{DD81ED1B-4226-4B05-BF3E-9FE2278AA8A5}" type="presParOf" srcId="{E0A63949-EDA2-4FAD-B284-930CE70B377F}" destId="{2B76C10D-5C29-4333-9C9C-12AD28753858}" srcOrd="2" destOrd="0" presId="urn:microsoft.com/office/officeart/2005/8/layout/bList2"/>
    <dgm:cxn modelId="{6FAE672C-7D55-45A3-896F-18089FB2053F}" type="presParOf" srcId="{2B76C10D-5C29-4333-9C9C-12AD28753858}" destId="{A5C92C80-2EAF-4F51-8806-EDFC4E3894EF}" srcOrd="0" destOrd="0" presId="urn:microsoft.com/office/officeart/2005/8/layout/bList2"/>
    <dgm:cxn modelId="{974C1803-474F-466D-AF9F-95A42A938671}" type="presParOf" srcId="{2B76C10D-5C29-4333-9C9C-12AD28753858}" destId="{D01C4B2A-8AAF-499B-8AD8-C461E2FCAACD}" srcOrd="1" destOrd="0" presId="urn:microsoft.com/office/officeart/2005/8/layout/bList2"/>
    <dgm:cxn modelId="{F8C835DA-B83A-4701-91A8-5198384AE015}" type="presParOf" srcId="{2B76C10D-5C29-4333-9C9C-12AD28753858}" destId="{8A95BD96-2F34-4549-B5FB-5CE4284B6645}" srcOrd="2" destOrd="0" presId="urn:microsoft.com/office/officeart/2005/8/layout/bList2"/>
    <dgm:cxn modelId="{F7AB6B47-5A5D-4354-A803-EB433E7C13F1}" type="presParOf" srcId="{2B76C10D-5C29-4333-9C9C-12AD28753858}" destId="{540A313E-7126-414A-B42B-DFAD1D99570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D028E8-A79F-4190-82FD-2D238E810A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50A3EC-1806-4B28-9B33-31651CAFF66E}">
      <dgm:prSet custT="1"/>
      <dgm:spPr>
        <a:solidFill>
          <a:srgbClr val="353535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82880" tIns="182880" rIns="182880" bIns="182880" numCol="1" spcCol="1270" anchor="t" anchorCtr="0"/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cap="all" normalizeH="0" baseline="0" dirty="0">
              <a:solidFill>
                <a:srgbClr val="CFE2E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Addressing Modes Enable:</a:t>
          </a:r>
          <a:br>
            <a:rPr lang="en-US" sz="4800" kern="1200" cap="all" normalizeH="0" baseline="0" dirty="0">
              <a:solidFill>
                <a:srgbClr val="CFE2E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</a:br>
          <a:endParaRPr lang="en-US" sz="4800" kern="1200" cap="all" normalizeH="0" baseline="0" dirty="0">
            <a:solidFill>
              <a:srgbClr val="CFE2E7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B589AE5B-925C-4E91-AC25-E7F33FF3BFC0}" type="parTrans" cxnId="{DC8B868F-4BD5-4A09-A69F-D509A162A7F0}">
      <dgm:prSet/>
      <dgm:spPr/>
      <dgm:t>
        <a:bodyPr/>
        <a:lstStyle/>
        <a:p>
          <a:endParaRPr lang="en-US"/>
        </a:p>
      </dgm:t>
    </dgm:pt>
    <dgm:pt modelId="{D41BD78E-17C8-48E8-BB49-1F712669B9C4}" type="sibTrans" cxnId="{DC8B868F-4BD5-4A09-A69F-D509A162A7F0}">
      <dgm:prSet/>
      <dgm:spPr/>
      <dgm:t>
        <a:bodyPr/>
        <a:lstStyle/>
        <a:p>
          <a:endParaRPr lang="en-US"/>
        </a:p>
      </dgm:t>
    </dgm:pt>
    <dgm:pt modelId="{CDDC5EA6-DE44-4A97-90D0-F2A1B7D040E5}" type="pres">
      <dgm:prSet presAssocID="{CBD028E8-A79F-4190-82FD-2D238E810AAA}" presName="linear" presStyleCnt="0">
        <dgm:presLayoutVars>
          <dgm:animLvl val="lvl"/>
          <dgm:resizeHandles val="exact"/>
        </dgm:presLayoutVars>
      </dgm:prSet>
      <dgm:spPr/>
    </dgm:pt>
    <dgm:pt modelId="{6E96CE19-C488-495C-AADB-4FBE65642E4C}" type="pres">
      <dgm:prSet presAssocID="{CE50A3EC-1806-4B28-9B33-31651CAFF66E}" presName="parentText" presStyleLbl="node1" presStyleIdx="0" presStyleCnt="1" custScaleX="119136" custScaleY="217306" custLinFactNeighborY="-8382">
        <dgm:presLayoutVars>
          <dgm:chMax val="0"/>
          <dgm:bulletEnabled val="1"/>
        </dgm:presLayoutVars>
      </dgm:prSet>
      <dgm:spPr>
        <a:xfrm>
          <a:off x="0" y="0"/>
          <a:ext cx="8422106" cy="701271"/>
        </a:xfrm>
        <a:prstGeom prst="roundRect">
          <a:avLst/>
        </a:prstGeom>
      </dgm:spPr>
    </dgm:pt>
  </dgm:ptLst>
  <dgm:cxnLst>
    <dgm:cxn modelId="{AFD34363-2450-4D53-8DF1-6E0A1843C957}" type="presOf" srcId="{CBD028E8-A79F-4190-82FD-2D238E810AAA}" destId="{CDDC5EA6-DE44-4A97-90D0-F2A1B7D040E5}" srcOrd="0" destOrd="0" presId="urn:microsoft.com/office/officeart/2005/8/layout/vList2"/>
    <dgm:cxn modelId="{DC8B868F-4BD5-4A09-A69F-D509A162A7F0}" srcId="{CBD028E8-A79F-4190-82FD-2D238E810AAA}" destId="{CE50A3EC-1806-4B28-9B33-31651CAFF66E}" srcOrd="0" destOrd="0" parTransId="{B589AE5B-925C-4E91-AC25-E7F33FF3BFC0}" sibTransId="{D41BD78E-17C8-48E8-BB49-1F712669B9C4}"/>
    <dgm:cxn modelId="{FFEE6FF3-9AAE-4722-9668-D79296E0F9FD}" type="presOf" srcId="{CE50A3EC-1806-4B28-9B33-31651CAFF66E}" destId="{6E96CE19-C488-495C-AADB-4FBE65642E4C}" srcOrd="0" destOrd="0" presId="urn:microsoft.com/office/officeart/2005/8/layout/vList2"/>
    <dgm:cxn modelId="{D0AA86E3-8836-449C-8EDE-107B6E679358}" type="presParOf" srcId="{CDDC5EA6-DE44-4A97-90D0-F2A1B7D040E5}" destId="{6E96CE19-C488-495C-AADB-4FBE65642E4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C2B8D3-E3C9-464E-B08D-2812F64F3D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95881-EA85-47F3-9A2E-2AC4DCD080EE}">
      <dgm:prSet/>
      <dgm:spPr/>
      <dgm:t>
        <a:bodyPr/>
        <a:lstStyle/>
        <a:p>
          <a:r>
            <a:rPr lang="en-US" dirty="0"/>
            <a:t>HLT (halt the program execution)</a:t>
          </a:r>
        </a:p>
        <a:p>
          <a:r>
            <a:rPr lang="en-US" dirty="0"/>
            <a:t>CLC (clear carry flag).</a:t>
          </a:r>
        </a:p>
      </dgm:t>
    </dgm:pt>
    <dgm:pt modelId="{2860A730-9271-4F81-8AEF-F5E70AD38D2F}" type="parTrans" cxnId="{5F601799-748F-4596-8200-9C1555AC89BE}">
      <dgm:prSet/>
      <dgm:spPr/>
      <dgm:t>
        <a:bodyPr/>
        <a:lstStyle/>
        <a:p>
          <a:endParaRPr lang="en-US"/>
        </a:p>
      </dgm:t>
    </dgm:pt>
    <dgm:pt modelId="{988783C4-F71B-4163-A37F-F0FC4C9A4096}" type="sibTrans" cxnId="{5F601799-748F-4596-8200-9C1555AC89BE}">
      <dgm:prSet/>
      <dgm:spPr/>
      <dgm:t>
        <a:bodyPr/>
        <a:lstStyle/>
        <a:p>
          <a:endParaRPr lang="en-US"/>
        </a:p>
      </dgm:t>
    </dgm:pt>
    <dgm:pt modelId="{6F3ACADC-1245-42AF-9B43-BA9827761C55}" type="pres">
      <dgm:prSet presAssocID="{E5C2B8D3-E3C9-464E-B08D-2812F64F3D04}" presName="linear" presStyleCnt="0">
        <dgm:presLayoutVars>
          <dgm:animLvl val="lvl"/>
          <dgm:resizeHandles val="exact"/>
        </dgm:presLayoutVars>
      </dgm:prSet>
      <dgm:spPr/>
    </dgm:pt>
    <dgm:pt modelId="{A1B1123D-89A2-45F9-9862-FE0730BCD62C}" type="pres">
      <dgm:prSet presAssocID="{C9895881-EA85-47F3-9A2E-2AC4DCD080EE}" presName="parentText" presStyleLbl="node1" presStyleIdx="0" presStyleCnt="1" custLinFactNeighborX="1336" custLinFactNeighborY="-15132">
        <dgm:presLayoutVars>
          <dgm:chMax val="0"/>
          <dgm:bulletEnabled val="1"/>
        </dgm:presLayoutVars>
      </dgm:prSet>
      <dgm:spPr/>
    </dgm:pt>
  </dgm:ptLst>
  <dgm:cxnLst>
    <dgm:cxn modelId="{1CF7396C-944F-4D66-8A62-9680A7A9CD3F}" type="presOf" srcId="{C9895881-EA85-47F3-9A2E-2AC4DCD080EE}" destId="{A1B1123D-89A2-45F9-9862-FE0730BCD62C}" srcOrd="0" destOrd="0" presId="urn:microsoft.com/office/officeart/2005/8/layout/vList2"/>
    <dgm:cxn modelId="{5F601799-748F-4596-8200-9C1555AC89BE}" srcId="{E5C2B8D3-E3C9-464E-B08D-2812F64F3D04}" destId="{C9895881-EA85-47F3-9A2E-2AC4DCD080EE}" srcOrd="0" destOrd="0" parTransId="{2860A730-9271-4F81-8AEF-F5E70AD38D2F}" sibTransId="{988783C4-F71B-4163-A37F-F0FC4C9A4096}"/>
    <dgm:cxn modelId="{82712C9A-8907-42B0-92CB-DC4033BB034C}" type="presOf" srcId="{E5C2B8D3-E3C9-464E-B08D-2812F64F3D04}" destId="{6F3ACADC-1245-42AF-9B43-BA9827761C55}" srcOrd="0" destOrd="0" presId="urn:microsoft.com/office/officeart/2005/8/layout/vList2"/>
    <dgm:cxn modelId="{679E8229-89B4-4B5A-9C95-0314E5FAA540}" type="presParOf" srcId="{6F3ACADC-1245-42AF-9B43-BA9827761C55}" destId="{A1B1123D-89A2-45F9-9862-FE0730BCD6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469A77-3421-4BAA-9760-07B5C352B28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BA2B06-192E-4C31-84E6-12022AFA5B0E}">
      <dgm:prSet/>
      <dgm:spPr/>
      <dgm:t>
        <a:bodyPr/>
        <a:lstStyle/>
        <a:p>
          <a:r>
            <a:rPr lang="en-US" dirty="0"/>
            <a:t>This instruction adds the value of the source operand to the destination operand and stores the result in the destination operand.</a:t>
          </a:r>
        </a:p>
      </dgm:t>
    </dgm:pt>
    <dgm:pt modelId="{0DF5B180-88BA-463A-8C86-A700955B8ABA}" type="parTrans" cxnId="{4DF96B62-8178-4195-900E-986163D868B1}">
      <dgm:prSet/>
      <dgm:spPr/>
      <dgm:t>
        <a:bodyPr/>
        <a:lstStyle/>
        <a:p>
          <a:endParaRPr lang="en-US"/>
        </a:p>
      </dgm:t>
    </dgm:pt>
    <dgm:pt modelId="{E2B53394-CC94-4288-845A-99CA64FA5552}" type="sibTrans" cxnId="{4DF96B62-8178-4195-900E-986163D868B1}">
      <dgm:prSet/>
      <dgm:spPr/>
      <dgm:t>
        <a:bodyPr/>
        <a:lstStyle/>
        <a:p>
          <a:endParaRPr lang="en-US"/>
        </a:p>
      </dgm:t>
    </dgm:pt>
    <dgm:pt modelId="{A7F13BF9-692B-4AD4-8A5D-89D535C565DE}">
      <dgm:prSet/>
      <dgm:spPr/>
      <dgm:t>
        <a:bodyPr/>
        <a:lstStyle/>
        <a:p>
          <a:r>
            <a:rPr lang="en-US"/>
            <a:t>Example usage: ADD BX, AX (adds the value in the AX register to the value in the BX register and stores the result in BX)</a:t>
          </a:r>
        </a:p>
      </dgm:t>
    </dgm:pt>
    <dgm:pt modelId="{A5C77798-1885-4497-AE7B-00B228A80C3C}" type="parTrans" cxnId="{F921EAA8-AA8D-4F50-BDCA-EF329D2E94DE}">
      <dgm:prSet/>
      <dgm:spPr/>
      <dgm:t>
        <a:bodyPr/>
        <a:lstStyle/>
        <a:p>
          <a:endParaRPr lang="en-US"/>
        </a:p>
      </dgm:t>
    </dgm:pt>
    <dgm:pt modelId="{EA7B051E-FA5C-41FD-9919-0E25B2473EE1}" type="sibTrans" cxnId="{F921EAA8-AA8D-4F50-BDCA-EF329D2E94DE}">
      <dgm:prSet/>
      <dgm:spPr/>
      <dgm:t>
        <a:bodyPr/>
        <a:lstStyle/>
        <a:p>
          <a:endParaRPr lang="en-US"/>
        </a:p>
      </dgm:t>
    </dgm:pt>
    <dgm:pt modelId="{69EF19CC-1C6C-4349-81BD-2764A9132731}" type="pres">
      <dgm:prSet presAssocID="{D2469A77-3421-4BAA-9760-07B5C352B28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A1CE52-AB09-4BB5-8372-05733F4CC446}" type="pres">
      <dgm:prSet presAssocID="{F9BA2B06-192E-4C31-84E6-12022AFA5B0E}" presName="root" presStyleCnt="0"/>
      <dgm:spPr/>
    </dgm:pt>
    <dgm:pt modelId="{F2422469-5092-4061-8EF5-29790DAFA0DF}" type="pres">
      <dgm:prSet presAssocID="{F9BA2B06-192E-4C31-84E6-12022AFA5B0E}" presName="rootComposite" presStyleCnt="0"/>
      <dgm:spPr/>
    </dgm:pt>
    <dgm:pt modelId="{131129AF-072A-4DAE-9CAF-8057D3C9D637}" type="pres">
      <dgm:prSet presAssocID="{F9BA2B06-192E-4C31-84E6-12022AFA5B0E}" presName="rootText" presStyleLbl="node1" presStyleIdx="0" presStyleCnt="2"/>
      <dgm:spPr/>
    </dgm:pt>
    <dgm:pt modelId="{086B0582-A469-4D5F-B7EA-00CD0ED5B743}" type="pres">
      <dgm:prSet presAssocID="{F9BA2B06-192E-4C31-84E6-12022AFA5B0E}" presName="rootConnector" presStyleLbl="node1" presStyleIdx="0" presStyleCnt="2"/>
      <dgm:spPr/>
    </dgm:pt>
    <dgm:pt modelId="{B9657A78-4166-404F-A565-EDB2C4B29202}" type="pres">
      <dgm:prSet presAssocID="{F9BA2B06-192E-4C31-84E6-12022AFA5B0E}" presName="childShape" presStyleCnt="0"/>
      <dgm:spPr/>
    </dgm:pt>
    <dgm:pt modelId="{8268DDCD-D1D7-4CEF-99E2-710B57B04D6B}" type="pres">
      <dgm:prSet presAssocID="{A7F13BF9-692B-4AD4-8A5D-89D535C565DE}" presName="root" presStyleCnt="0"/>
      <dgm:spPr/>
    </dgm:pt>
    <dgm:pt modelId="{1D7588DF-2512-4E5C-93FD-7F63BF5D4AC0}" type="pres">
      <dgm:prSet presAssocID="{A7F13BF9-692B-4AD4-8A5D-89D535C565DE}" presName="rootComposite" presStyleCnt="0"/>
      <dgm:spPr/>
    </dgm:pt>
    <dgm:pt modelId="{AD127F81-B591-4B81-9C41-DCA2AC7E1D93}" type="pres">
      <dgm:prSet presAssocID="{A7F13BF9-692B-4AD4-8A5D-89D535C565DE}" presName="rootText" presStyleLbl="node1" presStyleIdx="1" presStyleCnt="2"/>
      <dgm:spPr/>
    </dgm:pt>
    <dgm:pt modelId="{828C5127-F390-4E08-8F5B-090733338A0F}" type="pres">
      <dgm:prSet presAssocID="{A7F13BF9-692B-4AD4-8A5D-89D535C565DE}" presName="rootConnector" presStyleLbl="node1" presStyleIdx="1" presStyleCnt="2"/>
      <dgm:spPr/>
    </dgm:pt>
    <dgm:pt modelId="{32151414-5E69-489F-819C-6F1843423852}" type="pres">
      <dgm:prSet presAssocID="{A7F13BF9-692B-4AD4-8A5D-89D535C565DE}" presName="childShape" presStyleCnt="0"/>
      <dgm:spPr/>
    </dgm:pt>
  </dgm:ptLst>
  <dgm:cxnLst>
    <dgm:cxn modelId="{0B1F545B-FB63-49CC-A20E-8B7DBF7255FA}" type="presOf" srcId="{A7F13BF9-692B-4AD4-8A5D-89D535C565DE}" destId="{828C5127-F390-4E08-8F5B-090733338A0F}" srcOrd="1" destOrd="0" presId="urn:microsoft.com/office/officeart/2005/8/layout/hierarchy3"/>
    <dgm:cxn modelId="{4DF96B62-8178-4195-900E-986163D868B1}" srcId="{D2469A77-3421-4BAA-9760-07B5C352B28C}" destId="{F9BA2B06-192E-4C31-84E6-12022AFA5B0E}" srcOrd="0" destOrd="0" parTransId="{0DF5B180-88BA-463A-8C86-A700955B8ABA}" sibTransId="{E2B53394-CC94-4288-845A-99CA64FA5552}"/>
    <dgm:cxn modelId="{F921EAA8-AA8D-4F50-BDCA-EF329D2E94DE}" srcId="{D2469A77-3421-4BAA-9760-07B5C352B28C}" destId="{A7F13BF9-692B-4AD4-8A5D-89D535C565DE}" srcOrd="1" destOrd="0" parTransId="{A5C77798-1885-4497-AE7B-00B228A80C3C}" sibTransId="{EA7B051E-FA5C-41FD-9919-0E25B2473EE1}"/>
    <dgm:cxn modelId="{38C5EFBD-05CE-41FA-BC02-5E94EC7D945D}" type="presOf" srcId="{F9BA2B06-192E-4C31-84E6-12022AFA5B0E}" destId="{086B0582-A469-4D5F-B7EA-00CD0ED5B743}" srcOrd="1" destOrd="0" presId="urn:microsoft.com/office/officeart/2005/8/layout/hierarchy3"/>
    <dgm:cxn modelId="{56658BC8-8782-4C12-85D5-649E797937CB}" type="presOf" srcId="{A7F13BF9-692B-4AD4-8A5D-89D535C565DE}" destId="{AD127F81-B591-4B81-9C41-DCA2AC7E1D93}" srcOrd="0" destOrd="0" presId="urn:microsoft.com/office/officeart/2005/8/layout/hierarchy3"/>
    <dgm:cxn modelId="{198001CA-664B-4AD5-97E4-B8F452D589EE}" type="presOf" srcId="{D2469A77-3421-4BAA-9760-07B5C352B28C}" destId="{69EF19CC-1C6C-4349-81BD-2764A9132731}" srcOrd="0" destOrd="0" presId="urn:microsoft.com/office/officeart/2005/8/layout/hierarchy3"/>
    <dgm:cxn modelId="{F6D177D5-EAB8-4207-B2D6-3338237171C6}" type="presOf" srcId="{F9BA2B06-192E-4C31-84E6-12022AFA5B0E}" destId="{131129AF-072A-4DAE-9CAF-8057D3C9D637}" srcOrd="0" destOrd="0" presId="urn:microsoft.com/office/officeart/2005/8/layout/hierarchy3"/>
    <dgm:cxn modelId="{0C9D8495-ED73-409A-863F-BAE9D3D7D810}" type="presParOf" srcId="{69EF19CC-1C6C-4349-81BD-2764A9132731}" destId="{93A1CE52-AB09-4BB5-8372-05733F4CC446}" srcOrd="0" destOrd="0" presId="urn:microsoft.com/office/officeart/2005/8/layout/hierarchy3"/>
    <dgm:cxn modelId="{E21B2403-3AB2-4F99-A8F8-D820D3125B7D}" type="presParOf" srcId="{93A1CE52-AB09-4BB5-8372-05733F4CC446}" destId="{F2422469-5092-4061-8EF5-29790DAFA0DF}" srcOrd="0" destOrd="0" presId="urn:microsoft.com/office/officeart/2005/8/layout/hierarchy3"/>
    <dgm:cxn modelId="{EF17E8DE-9F81-451B-8C38-D5A3E898CDFD}" type="presParOf" srcId="{F2422469-5092-4061-8EF5-29790DAFA0DF}" destId="{131129AF-072A-4DAE-9CAF-8057D3C9D637}" srcOrd="0" destOrd="0" presId="urn:microsoft.com/office/officeart/2005/8/layout/hierarchy3"/>
    <dgm:cxn modelId="{8D7A846F-39BD-43B1-8C49-C3DF974A3879}" type="presParOf" srcId="{F2422469-5092-4061-8EF5-29790DAFA0DF}" destId="{086B0582-A469-4D5F-B7EA-00CD0ED5B743}" srcOrd="1" destOrd="0" presId="urn:microsoft.com/office/officeart/2005/8/layout/hierarchy3"/>
    <dgm:cxn modelId="{C2CC5A25-674E-4397-93E7-7900984A8DDC}" type="presParOf" srcId="{93A1CE52-AB09-4BB5-8372-05733F4CC446}" destId="{B9657A78-4166-404F-A565-EDB2C4B29202}" srcOrd="1" destOrd="0" presId="urn:microsoft.com/office/officeart/2005/8/layout/hierarchy3"/>
    <dgm:cxn modelId="{375C0135-7976-49D0-AE45-5DCB8478767F}" type="presParOf" srcId="{69EF19CC-1C6C-4349-81BD-2764A9132731}" destId="{8268DDCD-D1D7-4CEF-99E2-710B57B04D6B}" srcOrd="1" destOrd="0" presId="urn:microsoft.com/office/officeart/2005/8/layout/hierarchy3"/>
    <dgm:cxn modelId="{75495136-8F56-4DDB-BA38-1B6CAD235A29}" type="presParOf" srcId="{8268DDCD-D1D7-4CEF-99E2-710B57B04D6B}" destId="{1D7588DF-2512-4E5C-93FD-7F63BF5D4AC0}" srcOrd="0" destOrd="0" presId="urn:microsoft.com/office/officeart/2005/8/layout/hierarchy3"/>
    <dgm:cxn modelId="{059777F7-83C4-414F-A324-DAD3C925F805}" type="presParOf" srcId="{1D7588DF-2512-4E5C-93FD-7F63BF5D4AC0}" destId="{AD127F81-B591-4B81-9C41-DCA2AC7E1D93}" srcOrd="0" destOrd="0" presId="urn:microsoft.com/office/officeart/2005/8/layout/hierarchy3"/>
    <dgm:cxn modelId="{AB121C83-058F-4F0B-A647-AC3824FD0874}" type="presParOf" srcId="{1D7588DF-2512-4E5C-93FD-7F63BF5D4AC0}" destId="{828C5127-F390-4E08-8F5B-090733338A0F}" srcOrd="1" destOrd="0" presId="urn:microsoft.com/office/officeart/2005/8/layout/hierarchy3"/>
    <dgm:cxn modelId="{D3D91A7E-970E-4017-9737-AAFCABA3C62E}" type="presParOf" srcId="{8268DDCD-D1D7-4CEF-99E2-710B57B04D6B}" destId="{32151414-5E69-489F-819C-6F184342385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2753C8-2234-4FB1-B145-817D578612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6DF443-AB57-41C0-ADD6-A5D1BD703847}">
      <dgm:prSet/>
      <dgm:spPr/>
      <dgm:t>
        <a:bodyPr/>
        <a:lstStyle/>
        <a:p>
          <a:r>
            <a:rPr lang="en-US" dirty="0"/>
            <a:t>INC AX . </a:t>
          </a:r>
        </a:p>
        <a:p>
          <a:r>
            <a:rPr lang="en-US" dirty="0"/>
            <a:t>DEC AX ,</a:t>
          </a:r>
        </a:p>
        <a:p>
          <a:r>
            <a:rPr lang="en-US" dirty="0"/>
            <a:t> NEG DX</a:t>
          </a:r>
        </a:p>
      </dgm:t>
    </dgm:pt>
    <dgm:pt modelId="{7C47A229-BB8C-4046-A81D-52E46973D921}" type="parTrans" cxnId="{919CA1A2-224C-449F-8D28-EB15D91B7234}">
      <dgm:prSet/>
      <dgm:spPr/>
      <dgm:t>
        <a:bodyPr/>
        <a:lstStyle/>
        <a:p>
          <a:endParaRPr lang="en-US"/>
        </a:p>
      </dgm:t>
    </dgm:pt>
    <dgm:pt modelId="{01F1E1FB-D1FA-4F55-BA1C-8D10227F87E6}" type="sibTrans" cxnId="{919CA1A2-224C-449F-8D28-EB15D91B7234}">
      <dgm:prSet/>
      <dgm:spPr/>
      <dgm:t>
        <a:bodyPr/>
        <a:lstStyle/>
        <a:p>
          <a:endParaRPr lang="en-US"/>
        </a:p>
      </dgm:t>
    </dgm:pt>
    <dgm:pt modelId="{174BD837-C82D-423B-A520-084B7B6CA64D}" type="pres">
      <dgm:prSet presAssocID="{052753C8-2234-4FB1-B145-817D57861248}" presName="linear" presStyleCnt="0">
        <dgm:presLayoutVars>
          <dgm:animLvl val="lvl"/>
          <dgm:resizeHandles val="exact"/>
        </dgm:presLayoutVars>
      </dgm:prSet>
      <dgm:spPr/>
    </dgm:pt>
    <dgm:pt modelId="{BDDBD616-DF26-4B99-846D-5514D5A4EB4B}" type="pres">
      <dgm:prSet presAssocID="{906DF443-AB57-41C0-ADD6-A5D1BD703847}" presName="parentText" presStyleLbl="node1" presStyleIdx="0" presStyleCnt="1" custScaleX="96786" custScaleY="108851" custLinFactNeighborX="-1607" custLinFactNeighborY="-1801">
        <dgm:presLayoutVars>
          <dgm:chMax val="0"/>
          <dgm:bulletEnabled val="1"/>
        </dgm:presLayoutVars>
      </dgm:prSet>
      <dgm:spPr/>
    </dgm:pt>
  </dgm:ptLst>
  <dgm:cxnLst>
    <dgm:cxn modelId="{852E3267-FC95-495F-93C6-0B3C202BCB10}" type="presOf" srcId="{906DF443-AB57-41C0-ADD6-A5D1BD703847}" destId="{BDDBD616-DF26-4B99-846D-5514D5A4EB4B}" srcOrd="0" destOrd="0" presId="urn:microsoft.com/office/officeart/2005/8/layout/vList2"/>
    <dgm:cxn modelId="{BD563C94-7739-4127-8BF2-C6F99FB60ADC}" type="presOf" srcId="{052753C8-2234-4FB1-B145-817D57861248}" destId="{174BD837-C82D-423B-A520-084B7B6CA64D}" srcOrd="0" destOrd="0" presId="urn:microsoft.com/office/officeart/2005/8/layout/vList2"/>
    <dgm:cxn modelId="{919CA1A2-224C-449F-8D28-EB15D91B7234}" srcId="{052753C8-2234-4FB1-B145-817D57861248}" destId="{906DF443-AB57-41C0-ADD6-A5D1BD703847}" srcOrd="0" destOrd="0" parTransId="{7C47A229-BB8C-4046-A81D-52E46973D921}" sibTransId="{01F1E1FB-D1FA-4F55-BA1C-8D10227F87E6}"/>
    <dgm:cxn modelId="{89F0136D-3952-4AF5-922B-174BC93F8475}" type="presParOf" srcId="{174BD837-C82D-423B-A520-084B7B6CA64D}" destId="{BDDBD616-DF26-4B99-846D-5514D5A4EB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FCE2FC-3682-4054-B87F-390FF03D1D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B35AC9-5151-4447-B9C1-2A1DB2489D3F}">
      <dgm:prSet/>
      <dgm:spPr/>
      <dgm:t>
        <a:bodyPr/>
        <a:lstStyle/>
        <a:p>
          <a:r>
            <a:rPr lang="en-US"/>
            <a:t>TYPES OF ADDRESSING MODE</a:t>
          </a:r>
        </a:p>
      </dgm:t>
    </dgm:pt>
    <dgm:pt modelId="{489445D6-62CC-48AF-9984-295DDC157B1D}" type="parTrans" cxnId="{153F3BA3-C8BE-4AC9-A224-71160F0954BB}">
      <dgm:prSet/>
      <dgm:spPr/>
      <dgm:t>
        <a:bodyPr/>
        <a:lstStyle/>
        <a:p>
          <a:endParaRPr lang="en-US"/>
        </a:p>
      </dgm:t>
    </dgm:pt>
    <dgm:pt modelId="{B51ED95D-6681-45B2-86C1-11CE204712B5}" type="sibTrans" cxnId="{153F3BA3-C8BE-4AC9-A224-71160F0954BB}">
      <dgm:prSet/>
      <dgm:spPr/>
      <dgm:t>
        <a:bodyPr/>
        <a:lstStyle/>
        <a:p>
          <a:endParaRPr lang="en-US"/>
        </a:p>
      </dgm:t>
    </dgm:pt>
    <dgm:pt modelId="{6C050659-7468-4875-92DD-125EFCCC6873}" type="pres">
      <dgm:prSet presAssocID="{15FCE2FC-3682-4054-B87F-390FF03D1D47}" presName="linear" presStyleCnt="0">
        <dgm:presLayoutVars>
          <dgm:animLvl val="lvl"/>
          <dgm:resizeHandles val="exact"/>
        </dgm:presLayoutVars>
      </dgm:prSet>
      <dgm:spPr/>
    </dgm:pt>
    <dgm:pt modelId="{F0C071DC-872A-4D03-91ED-95DCAF314178}" type="pres">
      <dgm:prSet presAssocID="{0CB35AC9-5151-4447-B9C1-2A1DB2489D3F}" presName="parentText" presStyleLbl="node1" presStyleIdx="0" presStyleCnt="1" custLinFactNeighborX="334" custLinFactNeighborY="698">
        <dgm:presLayoutVars>
          <dgm:chMax val="0"/>
          <dgm:bulletEnabled val="1"/>
        </dgm:presLayoutVars>
      </dgm:prSet>
      <dgm:spPr/>
    </dgm:pt>
  </dgm:ptLst>
  <dgm:cxnLst>
    <dgm:cxn modelId="{DA5CEEA0-BD7C-47B2-95BC-4225F0795162}" type="presOf" srcId="{0CB35AC9-5151-4447-B9C1-2A1DB2489D3F}" destId="{F0C071DC-872A-4D03-91ED-95DCAF314178}" srcOrd="0" destOrd="0" presId="urn:microsoft.com/office/officeart/2005/8/layout/vList2"/>
    <dgm:cxn modelId="{153F3BA3-C8BE-4AC9-A224-71160F0954BB}" srcId="{15FCE2FC-3682-4054-B87F-390FF03D1D47}" destId="{0CB35AC9-5151-4447-B9C1-2A1DB2489D3F}" srcOrd="0" destOrd="0" parTransId="{489445D6-62CC-48AF-9984-295DDC157B1D}" sibTransId="{B51ED95D-6681-45B2-86C1-11CE204712B5}"/>
    <dgm:cxn modelId="{789857DE-7589-4D65-A1FF-D3A360443060}" type="presOf" srcId="{15FCE2FC-3682-4054-B87F-390FF03D1D47}" destId="{6C050659-7468-4875-92DD-125EFCCC6873}" srcOrd="0" destOrd="0" presId="urn:microsoft.com/office/officeart/2005/8/layout/vList2"/>
    <dgm:cxn modelId="{DBD1DF5E-F8D7-406C-8556-199799C5DB1B}" type="presParOf" srcId="{6C050659-7468-4875-92DD-125EFCCC6873}" destId="{F0C071DC-872A-4D03-91ED-95DCAF3141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53728D-5C14-46E4-B02F-4212391FCF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16D623-A735-48BF-BCBD-6603F3D781B2}">
      <dgm:prSet/>
      <dgm:spPr/>
      <dgm:t>
        <a:bodyPr/>
        <a:lstStyle/>
        <a:p>
          <a:r>
            <a:rPr lang="en-US" dirty="0"/>
            <a:t>Register Addressing</a:t>
          </a:r>
        </a:p>
      </dgm:t>
    </dgm:pt>
    <dgm:pt modelId="{F8495844-482D-416C-AB3D-3DF16AB0A1E5}" type="parTrans" cxnId="{1691597F-E64F-433C-BC43-B3D336012C56}">
      <dgm:prSet/>
      <dgm:spPr/>
      <dgm:t>
        <a:bodyPr/>
        <a:lstStyle/>
        <a:p>
          <a:endParaRPr lang="en-US"/>
        </a:p>
      </dgm:t>
    </dgm:pt>
    <dgm:pt modelId="{EFCFEE6A-A08C-46D3-9122-E25403F5B1AF}" type="sibTrans" cxnId="{1691597F-E64F-433C-BC43-B3D336012C56}">
      <dgm:prSet/>
      <dgm:spPr/>
      <dgm:t>
        <a:bodyPr/>
        <a:lstStyle/>
        <a:p>
          <a:endParaRPr lang="en-US"/>
        </a:p>
      </dgm:t>
    </dgm:pt>
    <dgm:pt modelId="{7522BB18-C328-4F21-B71E-FBC470BB9029}" type="pres">
      <dgm:prSet presAssocID="{5753728D-5C14-46E4-B02F-4212391FCF91}" presName="linear" presStyleCnt="0">
        <dgm:presLayoutVars>
          <dgm:animLvl val="lvl"/>
          <dgm:resizeHandles val="exact"/>
        </dgm:presLayoutVars>
      </dgm:prSet>
      <dgm:spPr/>
    </dgm:pt>
    <dgm:pt modelId="{05765F6F-4DD9-4139-ABA9-A05715F018E2}" type="pres">
      <dgm:prSet presAssocID="{BD16D623-A735-48BF-BCBD-6603F3D781B2}" presName="parentText" presStyleLbl="node1" presStyleIdx="0" presStyleCnt="1" custLinFactNeighborX="-842">
        <dgm:presLayoutVars>
          <dgm:chMax val="0"/>
          <dgm:bulletEnabled val="1"/>
        </dgm:presLayoutVars>
      </dgm:prSet>
      <dgm:spPr/>
    </dgm:pt>
  </dgm:ptLst>
  <dgm:cxnLst>
    <dgm:cxn modelId="{6624585B-C250-4FF6-92E5-2744E85D3EE3}" type="presOf" srcId="{BD16D623-A735-48BF-BCBD-6603F3D781B2}" destId="{05765F6F-4DD9-4139-ABA9-A05715F018E2}" srcOrd="0" destOrd="0" presId="urn:microsoft.com/office/officeart/2005/8/layout/vList2"/>
    <dgm:cxn modelId="{1691597F-E64F-433C-BC43-B3D336012C56}" srcId="{5753728D-5C14-46E4-B02F-4212391FCF91}" destId="{BD16D623-A735-48BF-BCBD-6603F3D781B2}" srcOrd="0" destOrd="0" parTransId="{F8495844-482D-416C-AB3D-3DF16AB0A1E5}" sibTransId="{EFCFEE6A-A08C-46D3-9122-E25403F5B1AF}"/>
    <dgm:cxn modelId="{68E4FBF8-D92E-408E-B3D0-ED67BCBAFCCD}" type="presOf" srcId="{5753728D-5C14-46E4-B02F-4212391FCF91}" destId="{7522BB18-C328-4F21-B71E-FBC470BB9029}" srcOrd="0" destOrd="0" presId="urn:microsoft.com/office/officeart/2005/8/layout/vList2"/>
    <dgm:cxn modelId="{A945E0B2-4B3E-488E-8351-0FF21F6B3174}" type="presParOf" srcId="{7522BB18-C328-4F21-B71E-FBC470BB9029}" destId="{05765F6F-4DD9-4139-ABA9-A05715F018E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FCE3AE-C64E-4319-9FA4-46E2B7D3C7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0B54A8-FD30-4B7E-A53B-A8403B67A88D}">
      <dgm:prSet/>
      <dgm:spPr/>
      <dgm:t>
        <a:bodyPr/>
        <a:lstStyle/>
        <a:p>
          <a:r>
            <a:rPr lang="en-US" dirty="0"/>
            <a:t>Immediate addressing</a:t>
          </a:r>
        </a:p>
      </dgm:t>
    </dgm:pt>
    <dgm:pt modelId="{A8A83B99-6741-4C61-905B-7F9262FA1930}" type="parTrans" cxnId="{BB8A2A2A-A741-47AF-910D-0337A19977D0}">
      <dgm:prSet/>
      <dgm:spPr/>
      <dgm:t>
        <a:bodyPr/>
        <a:lstStyle/>
        <a:p>
          <a:endParaRPr lang="en-US"/>
        </a:p>
      </dgm:t>
    </dgm:pt>
    <dgm:pt modelId="{6A9A8CA2-D8BD-4FEF-B741-3A672E606FBF}" type="sibTrans" cxnId="{BB8A2A2A-A741-47AF-910D-0337A19977D0}">
      <dgm:prSet/>
      <dgm:spPr/>
      <dgm:t>
        <a:bodyPr/>
        <a:lstStyle/>
        <a:p>
          <a:endParaRPr lang="en-US"/>
        </a:p>
      </dgm:t>
    </dgm:pt>
    <dgm:pt modelId="{A8E96889-9578-44A8-B31A-E9C3289A4624}" type="pres">
      <dgm:prSet presAssocID="{F3FCE3AE-C64E-4319-9FA4-46E2B7D3C769}" presName="linear" presStyleCnt="0">
        <dgm:presLayoutVars>
          <dgm:animLvl val="lvl"/>
          <dgm:resizeHandles val="exact"/>
        </dgm:presLayoutVars>
      </dgm:prSet>
      <dgm:spPr/>
    </dgm:pt>
    <dgm:pt modelId="{E3CAF646-26C9-4536-9030-26FB5D13C3CD}" type="pres">
      <dgm:prSet presAssocID="{F70B54A8-FD30-4B7E-A53B-A8403B67A88D}" presName="parentText" presStyleLbl="node1" presStyleIdx="0" presStyleCnt="1" custLinFactNeighborX="0" custLinFactNeighborY="-14793">
        <dgm:presLayoutVars>
          <dgm:chMax val="0"/>
          <dgm:bulletEnabled val="1"/>
        </dgm:presLayoutVars>
      </dgm:prSet>
      <dgm:spPr/>
    </dgm:pt>
  </dgm:ptLst>
  <dgm:cxnLst>
    <dgm:cxn modelId="{3C04E828-D750-47EC-AA86-5CC967455E36}" type="presOf" srcId="{F70B54A8-FD30-4B7E-A53B-A8403B67A88D}" destId="{E3CAF646-26C9-4536-9030-26FB5D13C3CD}" srcOrd="0" destOrd="0" presId="urn:microsoft.com/office/officeart/2005/8/layout/vList2"/>
    <dgm:cxn modelId="{BB8A2A2A-A741-47AF-910D-0337A19977D0}" srcId="{F3FCE3AE-C64E-4319-9FA4-46E2B7D3C769}" destId="{F70B54A8-FD30-4B7E-A53B-A8403B67A88D}" srcOrd="0" destOrd="0" parTransId="{A8A83B99-6741-4C61-905B-7F9262FA1930}" sibTransId="{6A9A8CA2-D8BD-4FEF-B741-3A672E606FBF}"/>
    <dgm:cxn modelId="{40C03D59-EE2C-4AC2-A464-CDFBBC392227}" type="presOf" srcId="{F3FCE3AE-C64E-4319-9FA4-46E2B7D3C769}" destId="{A8E96889-9578-44A8-B31A-E9C3289A4624}" srcOrd="0" destOrd="0" presId="urn:microsoft.com/office/officeart/2005/8/layout/vList2"/>
    <dgm:cxn modelId="{9176CF68-C20B-4875-87D0-DEFE7DDB83E8}" type="presParOf" srcId="{A8E96889-9578-44A8-B31A-E9C3289A4624}" destId="{E3CAF646-26C9-4536-9030-26FB5D13C3C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557387-8A81-45A9-B2A6-63AAA71CBC91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9202037F-4C71-43EE-8B87-13CB6FCBE4CB}">
      <dgm:prSet phldrT="[Text]"/>
      <dgm:spPr/>
      <dgm:t>
        <a:bodyPr/>
        <a:lstStyle/>
        <a:p>
          <a:r>
            <a:rPr lang="en-US" dirty="0">
              <a:latin typeface="Bookman Old Style" panose="02050604050505020204" pitchFamily="18" charset="0"/>
              <a:ea typeface="Yu Gothic UI Semibold" panose="020B0700000000000000" pitchFamily="34" charset="-128"/>
            </a:rPr>
            <a:t>Advantages </a:t>
          </a:r>
          <a:endParaRPr lang="en-US" dirty="0"/>
        </a:p>
      </dgm:t>
    </dgm:pt>
    <dgm:pt modelId="{C5E4B15E-E75A-4A6E-8B91-E6C1BB2C7363}" type="sibTrans" cxnId="{2DAF178F-D060-4D3D-9A03-FEBCBF19C168}">
      <dgm:prSet/>
      <dgm:spPr/>
      <dgm:t>
        <a:bodyPr/>
        <a:lstStyle/>
        <a:p>
          <a:endParaRPr lang="en-US"/>
        </a:p>
      </dgm:t>
    </dgm:pt>
    <dgm:pt modelId="{DE574DF4-C5C3-452C-B047-F63CCED79B21}" type="parTrans" cxnId="{2DAF178F-D060-4D3D-9A03-FEBCBF19C168}">
      <dgm:prSet/>
      <dgm:spPr/>
      <dgm:t>
        <a:bodyPr/>
        <a:lstStyle/>
        <a:p>
          <a:endParaRPr lang="en-US"/>
        </a:p>
      </dgm:t>
    </dgm:pt>
    <dgm:pt modelId="{D06ED73E-CED2-4B9B-A664-974F30CBB7F0}">
      <dgm:prSet custT="1"/>
      <dgm:spPr/>
      <dgm:t>
        <a:bodyPr anchor="t"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None/>
          </a:pPr>
          <a:r>
            <a:rPr lang="en-US" sz="2400" dirty="0">
              <a:latin typeface="Bookman Old Style" panose="02050604050505020204" pitchFamily="18" charset="0"/>
              <a:ea typeface="Yu Gothic UI Semibold" panose="020B0700000000000000" pitchFamily="34" charset="-128"/>
            </a:rPr>
            <a:t> </a:t>
          </a:r>
          <a:endParaRPr lang="en-US" sz="2400" dirty="0"/>
        </a:p>
      </dgm:t>
    </dgm:pt>
    <dgm:pt modelId="{93651440-2450-4817-8C71-D63C605A705C}" type="sibTrans" cxnId="{CC0F93E3-B0CA-44BA-A773-93D1979C6A2C}">
      <dgm:prSet/>
      <dgm:spPr/>
      <dgm:t>
        <a:bodyPr/>
        <a:lstStyle/>
        <a:p>
          <a:endParaRPr lang="en-US"/>
        </a:p>
      </dgm:t>
    </dgm:pt>
    <dgm:pt modelId="{6DBF4EA2-BBE1-4E9E-B90D-9900D577DB72}" type="parTrans" cxnId="{CC0F93E3-B0CA-44BA-A773-93D1979C6A2C}">
      <dgm:prSet/>
      <dgm:spPr/>
      <dgm:t>
        <a:bodyPr/>
        <a:lstStyle/>
        <a:p>
          <a:endParaRPr lang="en-US"/>
        </a:p>
      </dgm:t>
    </dgm:pt>
    <dgm:pt modelId="{A0316410-686D-49AE-BDDC-B717F0CA361B}">
      <dgm:prSet phldrT="[Text]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dirty="0">
              <a:latin typeface="Bookman Old Style" panose="02050604050505020204" pitchFamily="18" charset="0"/>
              <a:ea typeface="Yu Gothic UI Semibold" panose="020B0700000000000000" pitchFamily="34" charset="-128"/>
            </a:rPr>
            <a:t>Limitations:</a:t>
          </a:r>
          <a:endParaRPr lang="en-US" dirty="0"/>
        </a:p>
      </dgm:t>
    </dgm:pt>
    <dgm:pt modelId="{87A7034D-A18B-4412-986E-6C111FEE70EE}" type="sibTrans" cxnId="{9CAC364D-D44B-40CE-B7C8-06B6ECA771C6}">
      <dgm:prSet/>
      <dgm:spPr/>
      <dgm:t>
        <a:bodyPr/>
        <a:lstStyle/>
        <a:p>
          <a:endParaRPr lang="en-US"/>
        </a:p>
      </dgm:t>
    </dgm:pt>
    <dgm:pt modelId="{1C5A13E8-5134-497A-AE34-F69139174A0C}" type="parTrans" cxnId="{9CAC364D-D44B-40CE-B7C8-06B6ECA771C6}">
      <dgm:prSet/>
      <dgm:spPr/>
      <dgm:t>
        <a:bodyPr/>
        <a:lstStyle/>
        <a:p>
          <a:endParaRPr lang="en-US"/>
        </a:p>
      </dgm:t>
    </dgm:pt>
    <dgm:pt modelId="{A34CE9FA-D223-4325-B06A-929BB7732FD3}">
      <dgm:prSet custT="1"/>
      <dgm:spPr/>
      <dgm:t>
        <a:bodyPr anchor="t"/>
        <a:lstStyle/>
        <a:p>
          <a:pPr algn="l"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Ø"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man Old Style" panose="02050604050505020204" pitchFamily="18" charset="0"/>
              <a:ea typeface="+mn-ea"/>
              <a:cs typeface="+mn-cs"/>
            </a:rPr>
            <a:t>No need to access memory or registers.</a:t>
          </a:r>
        </a:p>
      </dgm:t>
    </dgm:pt>
    <dgm:pt modelId="{7B2B2E5E-2B99-4076-A5D8-9857126F7A2A}" type="parTrans" cxnId="{7714F5F5-76EC-4376-8194-F6D0D4F13C7A}">
      <dgm:prSet/>
      <dgm:spPr/>
      <dgm:t>
        <a:bodyPr/>
        <a:lstStyle/>
        <a:p>
          <a:endParaRPr lang="en-US"/>
        </a:p>
      </dgm:t>
    </dgm:pt>
    <dgm:pt modelId="{91BE842D-EE65-4395-8558-59565B3479DD}" type="sibTrans" cxnId="{7714F5F5-76EC-4376-8194-F6D0D4F13C7A}">
      <dgm:prSet/>
      <dgm:spPr/>
      <dgm:t>
        <a:bodyPr/>
        <a:lstStyle/>
        <a:p>
          <a:endParaRPr lang="en-US"/>
        </a:p>
      </dgm:t>
    </dgm:pt>
    <dgm:pt modelId="{B4D96C44-2E83-46AD-8C45-FD9FB5F59567}">
      <dgm:prSet custT="1"/>
      <dgm:spPr/>
      <dgm:t>
        <a:bodyPr anchor="t"/>
        <a:lstStyle/>
        <a:p>
          <a:pPr algn="l"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Ø"/>
          </a:pPr>
          <a:endParaRPr lang="en-US" sz="2800" kern="1200" spc="3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Bookman Old Style" panose="02050604050505020204" pitchFamily="18" charset="0"/>
            <a:ea typeface="Yu Gothic UI Semibold" panose="020B0700000000000000" pitchFamily="34" charset="-128"/>
            <a:cs typeface="+mn-cs"/>
          </a:endParaRPr>
        </a:p>
      </dgm:t>
    </dgm:pt>
    <dgm:pt modelId="{A06D973B-6C6D-4AFF-8E62-7F983A4B197C}" type="parTrans" cxnId="{A09514C5-8536-4345-8E98-0C10DDD42218}">
      <dgm:prSet/>
      <dgm:spPr/>
      <dgm:t>
        <a:bodyPr/>
        <a:lstStyle/>
        <a:p>
          <a:endParaRPr lang="en-US"/>
        </a:p>
      </dgm:t>
    </dgm:pt>
    <dgm:pt modelId="{029618B3-CFED-4313-BA12-EE92B20F1623}" type="sibTrans" cxnId="{A09514C5-8536-4345-8E98-0C10DDD42218}">
      <dgm:prSet/>
      <dgm:spPr/>
      <dgm:t>
        <a:bodyPr/>
        <a:lstStyle/>
        <a:p>
          <a:endParaRPr lang="en-US"/>
        </a:p>
      </dgm:t>
    </dgm:pt>
    <dgm:pt modelId="{EEE462C6-3D71-42C4-A650-226C43A3AA41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Ø"/>
          </a:pPr>
          <a:r>
            <a:rPr lang="en-US" sz="2800" dirty="0">
              <a:latin typeface="Bookman Old Style" panose="02050604050505020204" pitchFamily="18" charset="0"/>
            </a:rPr>
            <a:t>Avoids the need for memory access or registers, improving efficiency.</a:t>
          </a:r>
        </a:p>
      </dgm:t>
    </dgm:pt>
    <dgm:pt modelId="{790C3BA5-E836-4295-86F4-74620094F86D}" type="parTrans" cxnId="{F5232792-2277-49A0-8842-A372891F2FE1}">
      <dgm:prSet/>
      <dgm:spPr/>
      <dgm:t>
        <a:bodyPr/>
        <a:lstStyle/>
        <a:p>
          <a:endParaRPr lang="en-US"/>
        </a:p>
      </dgm:t>
    </dgm:pt>
    <dgm:pt modelId="{B7506D55-6821-4E1E-A773-446D992C8B5F}" type="sibTrans" cxnId="{F5232792-2277-49A0-8842-A372891F2FE1}">
      <dgm:prSet/>
      <dgm:spPr/>
      <dgm:t>
        <a:bodyPr/>
        <a:lstStyle/>
        <a:p>
          <a:endParaRPr lang="en-US"/>
        </a:p>
      </dgm:t>
    </dgm:pt>
    <dgm:pt modelId="{5B0A5CFA-2ACC-434A-BB93-E9295F934A93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Ø"/>
          </a:pPr>
          <a:r>
            <a:rPr lang="en-US" sz="2800" dirty="0">
              <a:latin typeface="Bookman Old Style" panose="02050604050505020204" pitchFamily="18" charset="0"/>
            </a:rPr>
            <a:t>Useful for simple calculations, or immediate data manipulation.</a:t>
          </a:r>
        </a:p>
      </dgm:t>
    </dgm:pt>
    <dgm:pt modelId="{1C783750-85E7-414E-8C78-7D4899CF7DF7}" type="parTrans" cxnId="{A8BF4263-9918-48DD-9EB5-D09A12E0E142}">
      <dgm:prSet/>
      <dgm:spPr/>
      <dgm:t>
        <a:bodyPr/>
        <a:lstStyle/>
        <a:p>
          <a:endParaRPr lang="en-US"/>
        </a:p>
      </dgm:t>
    </dgm:pt>
    <dgm:pt modelId="{1AEEE5A7-4680-400C-A6E9-B1015BF676FF}" type="sibTrans" cxnId="{A8BF4263-9918-48DD-9EB5-D09A12E0E142}">
      <dgm:prSet/>
      <dgm:spPr/>
      <dgm:t>
        <a:bodyPr/>
        <a:lstStyle/>
        <a:p>
          <a:endParaRPr lang="en-US"/>
        </a:p>
      </dgm:t>
    </dgm:pt>
    <dgm:pt modelId="{348CA09E-AAED-49CE-93E5-757AB05D6200}">
      <dgm:prSet custT="1"/>
      <dgm:spPr/>
      <dgm:t>
        <a:bodyPr/>
        <a:lstStyle/>
        <a:p>
          <a:pPr algn="l"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Ø"/>
          </a:pPr>
          <a:r>
            <a:rPr lang="en-US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man Old Style" panose="02050604050505020204" pitchFamily="18" charset="0"/>
              <a:ea typeface="+mn-ea"/>
              <a:cs typeface="+mn-cs"/>
            </a:rPr>
            <a:t>Fast and Limited range</a:t>
          </a:r>
        </a:p>
      </dgm:t>
    </dgm:pt>
    <dgm:pt modelId="{32B7D54E-2E7E-4487-9EFD-C6C69D002864}" type="parTrans" cxnId="{DDB07BBF-62BC-4ED1-9E81-BC1EA93487A3}">
      <dgm:prSet/>
      <dgm:spPr/>
      <dgm:t>
        <a:bodyPr/>
        <a:lstStyle/>
        <a:p>
          <a:endParaRPr lang="en-US"/>
        </a:p>
      </dgm:t>
    </dgm:pt>
    <dgm:pt modelId="{2AB163CA-A99E-4F98-A0D7-57FB7B853109}" type="sibTrans" cxnId="{DDB07BBF-62BC-4ED1-9E81-BC1EA93487A3}">
      <dgm:prSet/>
      <dgm:spPr/>
      <dgm:t>
        <a:bodyPr/>
        <a:lstStyle/>
        <a:p>
          <a:endParaRPr lang="en-US"/>
        </a:p>
      </dgm:t>
    </dgm:pt>
    <dgm:pt modelId="{A7BDE668-BA3E-4C2B-AC59-84EF6346B38B}">
      <dgm:prSet custT="1"/>
      <dgm:spPr/>
      <dgm:t>
        <a:bodyPr/>
        <a:lstStyle/>
        <a:p>
          <a:pPr algn="l"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Ø"/>
          </a:pPr>
          <a:r>
            <a:rPr lang="en-US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man Old Style" panose="02050604050505020204" pitchFamily="18" charset="0"/>
              <a:ea typeface="+mn-ea"/>
              <a:cs typeface="+mn-cs"/>
            </a:rPr>
            <a:t>Values cannot change throughout the program</a:t>
          </a:r>
        </a:p>
      </dgm:t>
    </dgm:pt>
    <dgm:pt modelId="{6315D19A-1EA1-448B-A96F-F3888B3F15A3}" type="parTrans" cxnId="{ADED80BE-C0A6-45D5-B467-972E6A58070C}">
      <dgm:prSet/>
      <dgm:spPr/>
      <dgm:t>
        <a:bodyPr/>
        <a:lstStyle/>
        <a:p>
          <a:endParaRPr lang="en-US"/>
        </a:p>
      </dgm:t>
    </dgm:pt>
    <dgm:pt modelId="{7140C85E-28C1-446D-88D6-B06E4E3414D7}" type="sibTrans" cxnId="{ADED80BE-C0A6-45D5-B467-972E6A58070C}">
      <dgm:prSet/>
      <dgm:spPr/>
      <dgm:t>
        <a:bodyPr/>
        <a:lstStyle/>
        <a:p>
          <a:endParaRPr lang="en-US"/>
        </a:p>
      </dgm:t>
    </dgm:pt>
    <dgm:pt modelId="{E0A63949-EDA2-4FAD-B284-930CE70B377F}" type="pres">
      <dgm:prSet presAssocID="{B3557387-8A81-45A9-B2A6-63AAA71CBC91}" presName="diagram" presStyleCnt="0">
        <dgm:presLayoutVars>
          <dgm:dir/>
          <dgm:animLvl val="lvl"/>
          <dgm:resizeHandles val="exact"/>
        </dgm:presLayoutVars>
      </dgm:prSet>
      <dgm:spPr/>
    </dgm:pt>
    <dgm:pt modelId="{9728B4E7-7853-40EC-9FB3-9E4C6ED76A5D}" type="pres">
      <dgm:prSet presAssocID="{9202037F-4C71-43EE-8B87-13CB6FCBE4CB}" presName="compNode" presStyleCnt="0"/>
      <dgm:spPr/>
    </dgm:pt>
    <dgm:pt modelId="{FB958602-969E-4870-91E9-7A3538E26943}" type="pres">
      <dgm:prSet presAssocID="{9202037F-4C71-43EE-8B87-13CB6FCBE4CB}" presName="childRect" presStyleLbl="bgAcc1" presStyleIdx="0" presStyleCnt="2" custScaleX="128147" custScaleY="128936" custLinFactNeighborX="-1768" custLinFactNeighborY="26706">
        <dgm:presLayoutVars>
          <dgm:bulletEnabled val="1"/>
        </dgm:presLayoutVars>
      </dgm:prSet>
      <dgm:spPr/>
    </dgm:pt>
    <dgm:pt modelId="{B1B2C066-761C-4F85-96AA-C1130B89FF98}" type="pres">
      <dgm:prSet presAssocID="{9202037F-4C71-43EE-8B87-13CB6FCBE4C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AF8876A-B5EF-4C1A-A146-F8513E8CDFB9}" type="pres">
      <dgm:prSet presAssocID="{9202037F-4C71-43EE-8B87-13CB6FCBE4CB}" presName="parentRect" presStyleLbl="alignNode1" presStyleIdx="0" presStyleCnt="2" custScaleX="108362" custScaleY="69897" custLinFactY="-134847" custLinFactNeighborX="-2308" custLinFactNeighborY="-200000"/>
      <dgm:spPr/>
    </dgm:pt>
    <dgm:pt modelId="{831FDB74-0B58-4B23-9386-834150043E78}" type="pres">
      <dgm:prSet presAssocID="{9202037F-4C71-43EE-8B87-13CB6FCBE4CB}" presName="adorn" presStyleLbl="fgAccFollowNode1" presStyleIdx="0" presStyleCnt="2" custFlipVert="1" custFlipHor="0" custScaleX="3118" custScaleY="3118" custLinFactY="-176423" custLinFactNeighborX="-15216" custLinFactNeighborY="-200000"/>
      <dgm:spPr>
        <a:solidFill>
          <a:schemeClr val="accent1">
            <a:alpha val="90000"/>
          </a:schemeClr>
        </a:solidFill>
        <a:ln>
          <a:solidFill>
            <a:schemeClr val="accent1">
              <a:alpha val="90000"/>
            </a:schemeClr>
          </a:solidFill>
        </a:ln>
      </dgm:spPr>
    </dgm:pt>
    <dgm:pt modelId="{9A1CAC24-9ED8-4CFD-BFF5-9F42FDD9CA56}" type="pres">
      <dgm:prSet presAssocID="{C5E4B15E-E75A-4A6E-8B91-E6C1BB2C7363}" presName="sibTrans" presStyleLbl="sibTrans2D1" presStyleIdx="0" presStyleCnt="0"/>
      <dgm:spPr/>
    </dgm:pt>
    <dgm:pt modelId="{2B76C10D-5C29-4333-9C9C-12AD28753858}" type="pres">
      <dgm:prSet presAssocID="{A0316410-686D-49AE-BDDC-B717F0CA361B}" presName="compNode" presStyleCnt="0"/>
      <dgm:spPr/>
    </dgm:pt>
    <dgm:pt modelId="{A5C92C80-2EAF-4F51-8806-EDFC4E3894EF}" type="pres">
      <dgm:prSet presAssocID="{A0316410-686D-49AE-BDDC-B717F0CA361B}" presName="childRect" presStyleLbl="bgAcc1" presStyleIdx="1" presStyleCnt="2" custScaleX="111136" custScaleY="119240" custLinFactNeighborX="-4589" custLinFactNeighborY="27986">
        <dgm:presLayoutVars>
          <dgm:bulletEnabled val="1"/>
        </dgm:presLayoutVars>
      </dgm:prSet>
      <dgm:spPr/>
    </dgm:pt>
    <dgm:pt modelId="{D01C4B2A-8AAF-499B-8AD8-C461E2FCAACD}" type="pres">
      <dgm:prSet presAssocID="{A0316410-686D-49AE-BDDC-B717F0CA361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A95BD96-2F34-4549-B5FB-5CE4284B6645}" type="pres">
      <dgm:prSet presAssocID="{A0316410-686D-49AE-BDDC-B717F0CA361B}" presName="parentRect" presStyleLbl="alignNode1" presStyleIdx="1" presStyleCnt="2" custScaleX="112582" custScaleY="71392" custLinFactY="-132612" custLinFactNeighborX="-4398" custLinFactNeighborY="-200000"/>
      <dgm:spPr/>
    </dgm:pt>
    <dgm:pt modelId="{540A313E-7126-414A-B42B-DFAD1D995709}" type="pres">
      <dgm:prSet presAssocID="{A0316410-686D-49AE-BDDC-B717F0CA361B}" presName="adorn" presStyleLbl="fgAccFollowNode1" presStyleIdx="1" presStyleCnt="2" custFlipVert="1" custFlipHor="1" custScaleX="17968" custScaleY="3813" custLinFactY="-136171" custLinFactNeighborX="-184" custLinFactNeighborY="-200000"/>
      <dgm:spPr>
        <a:solidFill>
          <a:schemeClr val="accent1">
            <a:alpha val="90000"/>
          </a:schemeClr>
        </a:solidFill>
        <a:ln>
          <a:solidFill>
            <a:schemeClr val="accent1">
              <a:alpha val="90000"/>
            </a:schemeClr>
          </a:solidFill>
        </a:ln>
      </dgm:spPr>
    </dgm:pt>
  </dgm:ptLst>
  <dgm:cxnLst>
    <dgm:cxn modelId="{A1E89D02-C2A0-4E2C-885E-6910D00526AE}" type="presOf" srcId="{9202037F-4C71-43EE-8B87-13CB6FCBE4CB}" destId="{DAF8876A-B5EF-4C1A-A146-F8513E8CDFB9}" srcOrd="1" destOrd="0" presId="urn:microsoft.com/office/officeart/2005/8/layout/bList2"/>
    <dgm:cxn modelId="{6A74130C-2DE6-4302-BD07-BA1616455C42}" type="presOf" srcId="{A7BDE668-BA3E-4C2B-AC59-84EF6346B38B}" destId="{A5C92C80-2EAF-4F51-8806-EDFC4E3894EF}" srcOrd="0" destOrd="3" presId="urn:microsoft.com/office/officeart/2005/8/layout/bList2"/>
    <dgm:cxn modelId="{FC4D1B3E-0041-4446-B7B6-83E66BDBE4AA}" type="presOf" srcId="{348CA09E-AAED-49CE-93E5-757AB05D6200}" destId="{A5C92C80-2EAF-4F51-8806-EDFC4E3894EF}" srcOrd="0" destOrd="2" presId="urn:microsoft.com/office/officeart/2005/8/layout/bList2"/>
    <dgm:cxn modelId="{A8BF4263-9918-48DD-9EB5-D09A12E0E142}" srcId="{9202037F-4C71-43EE-8B87-13CB6FCBE4CB}" destId="{5B0A5CFA-2ACC-434A-BB93-E9295F934A93}" srcOrd="2" destOrd="0" parTransId="{1C783750-85E7-414E-8C78-7D4899CF7DF7}" sibTransId="{1AEEE5A7-4680-400C-A6E9-B1015BF676FF}"/>
    <dgm:cxn modelId="{7E772146-9944-4B65-AC5B-E79F4E1E4341}" type="presOf" srcId="{C5E4B15E-E75A-4A6E-8B91-E6C1BB2C7363}" destId="{9A1CAC24-9ED8-4CFD-BFF5-9F42FDD9CA56}" srcOrd="0" destOrd="0" presId="urn:microsoft.com/office/officeart/2005/8/layout/bList2"/>
    <dgm:cxn modelId="{FB50BF49-FC3A-44D9-BED5-584C124AF882}" type="presOf" srcId="{B4D96C44-2E83-46AD-8C45-FD9FB5F59567}" destId="{A5C92C80-2EAF-4F51-8806-EDFC4E3894EF}" srcOrd="0" destOrd="0" presId="urn:microsoft.com/office/officeart/2005/8/layout/bList2"/>
    <dgm:cxn modelId="{9CAC364D-D44B-40CE-B7C8-06B6ECA771C6}" srcId="{B3557387-8A81-45A9-B2A6-63AAA71CBC91}" destId="{A0316410-686D-49AE-BDDC-B717F0CA361B}" srcOrd="1" destOrd="0" parTransId="{1C5A13E8-5134-497A-AE34-F69139174A0C}" sibTransId="{87A7034D-A18B-4412-986E-6C111FEE70EE}"/>
    <dgm:cxn modelId="{53264E52-BA1B-4D42-89D8-40CDA6ADDEA2}" type="presOf" srcId="{B3557387-8A81-45A9-B2A6-63AAA71CBC91}" destId="{E0A63949-EDA2-4FAD-B284-930CE70B377F}" srcOrd="0" destOrd="0" presId="urn:microsoft.com/office/officeart/2005/8/layout/bList2"/>
    <dgm:cxn modelId="{427F7C53-08A8-46AE-BC89-2B77A8FFB749}" type="presOf" srcId="{D06ED73E-CED2-4B9B-A664-974F30CBB7F0}" destId="{FB958602-969E-4870-91E9-7A3538E26943}" srcOrd="0" destOrd="0" presId="urn:microsoft.com/office/officeart/2005/8/layout/bList2"/>
    <dgm:cxn modelId="{1FC5BC75-B7D7-4A5A-B563-AEA501A209DE}" type="presOf" srcId="{EEE462C6-3D71-42C4-A650-226C43A3AA41}" destId="{FB958602-969E-4870-91E9-7A3538E26943}" srcOrd="0" destOrd="1" presId="urn:microsoft.com/office/officeart/2005/8/layout/bList2"/>
    <dgm:cxn modelId="{2DAF178F-D060-4D3D-9A03-FEBCBF19C168}" srcId="{B3557387-8A81-45A9-B2A6-63AAA71CBC91}" destId="{9202037F-4C71-43EE-8B87-13CB6FCBE4CB}" srcOrd="0" destOrd="0" parTransId="{DE574DF4-C5C3-452C-B047-F63CCED79B21}" sibTransId="{C5E4B15E-E75A-4A6E-8B91-E6C1BB2C7363}"/>
    <dgm:cxn modelId="{F5232792-2277-49A0-8842-A372891F2FE1}" srcId="{9202037F-4C71-43EE-8B87-13CB6FCBE4CB}" destId="{EEE462C6-3D71-42C4-A650-226C43A3AA41}" srcOrd="1" destOrd="0" parTransId="{790C3BA5-E836-4295-86F4-74620094F86D}" sibTransId="{B7506D55-6821-4E1E-A773-446D992C8B5F}"/>
    <dgm:cxn modelId="{F5FD16B3-85F9-4C71-9A1D-610D47257844}" type="presOf" srcId="{9202037F-4C71-43EE-8B87-13CB6FCBE4CB}" destId="{B1B2C066-761C-4F85-96AA-C1130B89FF98}" srcOrd="0" destOrd="0" presId="urn:microsoft.com/office/officeart/2005/8/layout/bList2"/>
    <dgm:cxn modelId="{ADED80BE-C0A6-45D5-B467-972E6A58070C}" srcId="{A0316410-686D-49AE-BDDC-B717F0CA361B}" destId="{A7BDE668-BA3E-4C2B-AC59-84EF6346B38B}" srcOrd="3" destOrd="0" parTransId="{6315D19A-1EA1-448B-A96F-F3888B3F15A3}" sibTransId="{7140C85E-28C1-446D-88D6-B06E4E3414D7}"/>
    <dgm:cxn modelId="{DDB07BBF-62BC-4ED1-9E81-BC1EA93487A3}" srcId="{A0316410-686D-49AE-BDDC-B717F0CA361B}" destId="{348CA09E-AAED-49CE-93E5-757AB05D6200}" srcOrd="2" destOrd="0" parTransId="{32B7D54E-2E7E-4487-9EFD-C6C69D002864}" sibTransId="{2AB163CA-A99E-4F98-A0D7-57FB7B853109}"/>
    <dgm:cxn modelId="{A09514C5-8536-4345-8E98-0C10DDD42218}" srcId="{A0316410-686D-49AE-BDDC-B717F0CA361B}" destId="{B4D96C44-2E83-46AD-8C45-FD9FB5F59567}" srcOrd="0" destOrd="0" parTransId="{A06D973B-6C6D-4AFF-8E62-7F983A4B197C}" sibTransId="{029618B3-CFED-4313-BA12-EE92B20F1623}"/>
    <dgm:cxn modelId="{E93281D3-374C-4E58-8619-E09FC90EC164}" type="presOf" srcId="{A0316410-686D-49AE-BDDC-B717F0CA361B}" destId="{8A95BD96-2F34-4549-B5FB-5CE4284B6645}" srcOrd="1" destOrd="0" presId="urn:microsoft.com/office/officeart/2005/8/layout/bList2"/>
    <dgm:cxn modelId="{FDF77CD4-C870-4378-BC3D-B55EAC618C44}" type="presOf" srcId="{A0316410-686D-49AE-BDDC-B717F0CA361B}" destId="{D01C4B2A-8AAF-499B-8AD8-C461E2FCAACD}" srcOrd="0" destOrd="0" presId="urn:microsoft.com/office/officeart/2005/8/layout/bList2"/>
    <dgm:cxn modelId="{CC0F93E3-B0CA-44BA-A773-93D1979C6A2C}" srcId="{9202037F-4C71-43EE-8B87-13CB6FCBE4CB}" destId="{D06ED73E-CED2-4B9B-A664-974F30CBB7F0}" srcOrd="0" destOrd="0" parTransId="{6DBF4EA2-BBE1-4E9E-B90D-9900D577DB72}" sibTransId="{93651440-2450-4817-8C71-D63C605A705C}"/>
    <dgm:cxn modelId="{7714F5F5-76EC-4376-8194-F6D0D4F13C7A}" srcId="{A0316410-686D-49AE-BDDC-B717F0CA361B}" destId="{A34CE9FA-D223-4325-B06A-929BB7732FD3}" srcOrd="1" destOrd="0" parTransId="{7B2B2E5E-2B99-4076-A5D8-9857126F7A2A}" sibTransId="{91BE842D-EE65-4395-8558-59565B3479DD}"/>
    <dgm:cxn modelId="{BC9073F9-76DA-4C70-B884-3D4FF7252AC2}" type="presOf" srcId="{5B0A5CFA-2ACC-434A-BB93-E9295F934A93}" destId="{FB958602-969E-4870-91E9-7A3538E26943}" srcOrd="0" destOrd="2" presId="urn:microsoft.com/office/officeart/2005/8/layout/bList2"/>
    <dgm:cxn modelId="{0CAB7CF9-3986-4549-B1AA-DA82AEE59368}" type="presOf" srcId="{A34CE9FA-D223-4325-B06A-929BB7732FD3}" destId="{A5C92C80-2EAF-4F51-8806-EDFC4E3894EF}" srcOrd="0" destOrd="1" presId="urn:microsoft.com/office/officeart/2005/8/layout/bList2"/>
    <dgm:cxn modelId="{0EBA1B1F-92C3-459C-A9FB-9D2ED56F9A7A}" type="presParOf" srcId="{E0A63949-EDA2-4FAD-B284-930CE70B377F}" destId="{9728B4E7-7853-40EC-9FB3-9E4C6ED76A5D}" srcOrd="0" destOrd="0" presId="urn:microsoft.com/office/officeart/2005/8/layout/bList2"/>
    <dgm:cxn modelId="{497A5E5B-5CF8-4D9D-8CB5-4E07A5CE3A30}" type="presParOf" srcId="{9728B4E7-7853-40EC-9FB3-9E4C6ED76A5D}" destId="{FB958602-969E-4870-91E9-7A3538E26943}" srcOrd="0" destOrd="0" presId="urn:microsoft.com/office/officeart/2005/8/layout/bList2"/>
    <dgm:cxn modelId="{E076639C-44C0-44BC-8798-06AADE02255B}" type="presParOf" srcId="{9728B4E7-7853-40EC-9FB3-9E4C6ED76A5D}" destId="{B1B2C066-761C-4F85-96AA-C1130B89FF98}" srcOrd="1" destOrd="0" presId="urn:microsoft.com/office/officeart/2005/8/layout/bList2"/>
    <dgm:cxn modelId="{46447937-38D8-4D44-A861-08ECCA0570F3}" type="presParOf" srcId="{9728B4E7-7853-40EC-9FB3-9E4C6ED76A5D}" destId="{DAF8876A-B5EF-4C1A-A146-F8513E8CDFB9}" srcOrd="2" destOrd="0" presId="urn:microsoft.com/office/officeart/2005/8/layout/bList2"/>
    <dgm:cxn modelId="{3B79EABC-EAAA-4787-AA19-7179B9798E5F}" type="presParOf" srcId="{9728B4E7-7853-40EC-9FB3-9E4C6ED76A5D}" destId="{831FDB74-0B58-4B23-9386-834150043E78}" srcOrd="3" destOrd="0" presId="urn:microsoft.com/office/officeart/2005/8/layout/bList2"/>
    <dgm:cxn modelId="{F34BEA7E-25E7-4012-8F7F-B4DBFB2CEDEE}" type="presParOf" srcId="{E0A63949-EDA2-4FAD-B284-930CE70B377F}" destId="{9A1CAC24-9ED8-4CFD-BFF5-9F42FDD9CA56}" srcOrd="1" destOrd="0" presId="urn:microsoft.com/office/officeart/2005/8/layout/bList2"/>
    <dgm:cxn modelId="{DD81ED1B-4226-4B05-BF3E-9FE2278AA8A5}" type="presParOf" srcId="{E0A63949-EDA2-4FAD-B284-930CE70B377F}" destId="{2B76C10D-5C29-4333-9C9C-12AD28753858}" srcOrd="2" destOrd="0" presId="urn:microsoft.com/office/officeart/2005/8/layout/bList2"/>
    <dgm:cxn modelId="{6FAE672C-7D55-45A3-896F-18089FB2053F}" type="presParOf" srcId="{2B76C10D-5C29-4333-9C9C-12AD28753858}" destId="{A5C92C80-2EAF-4F51-8806-EDFC4E3894EF}" srcOrd="0" destOrd="0" presId="urn:microsoft.com/office/officeart/2005/8/layout/bList2"/>
    <dgm:cxn modelId="{974C1803-474F-466D-AF9F-95A42A938671}" type="presParOf" srcId="{2B76C10D-5C29-4333-9C9C-12AD28753858}" destId="{D01C4B2A-8AAF-499B-8AD8-C461E2FCAACD}" srcOrd="1" destOrd="0" presId="urn:microsoft.com/office/officeart/2005/8/layout/bList2"/>
    <dgm:cxn modelId="{F8C835DA-B83A-4701-91A8-5198384AE015}" type="presParOf" srcId="{2B76C10D-5C29-4333-9C9C-12AD28753858}" destId="{8A95BD96-2F34-4549-B5FB-5CE4284B6645}" srcOrd="2" destOrd="0" presId="urn:microsoft.com/office/officeart/2005/8/layout/bList2"/>
    <dgm:cxn modelId="{F7AB6B47-5A5D-4354-A803-EB433E7C13F1}" type="presParOf" srcId="{2B76C10D-5C29-4333-9C9C-12AD28753858}" destId="{540A313E-7126-414A-B42B-DFAD1D99570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8B81B-6ECF-4964-B6A4-E7BCF8C2A90A}">
      <dsp:nvSpPr>
        <dsp:cNvPr id="0" name=""/>
        <dsp:cNvSpPr/>
      </dsp:nvSpPr>
      <dsp:spPr>
        <a:xfrm>
          <a:off x="0" y="19463"/>
          <a:ext cx="6078884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cap="all" normalizeH="0" baseline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Addressing mode</a:t>
          </a:r>
        </a:p>
      </dsp:txBody>
      <dsp:txXfrm>
        <a:off x="42265" y="61728"/>
        <a:ext cx="5994354" cy="7812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D1A08-C0B3-4685-8F6D-323DD19B1D00}">
      <dsp:nvSpPr>
        <dsp:cNvPr id="0" name=""/>
        <dsp:cNvSpPr/>
      </dsp:nvSpPr>
      <dsp:spPr>
        <a:xfrm>
          <a:off x="0" y="432"/>
          <a:ext cx="3773102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Direct addressing</a:t>
          </a:r>
        </a:p>
      </dsp:txBody>
      <dsp:txXfrm>
        <a:off x="35125" y="35557"/>
        <a:ext cx="3702852" cy="6492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58602-969E-4870-91E9-7A3538E26943}">
      <dsp:nvSpPr>
        <dsp:cNvPr id="0" name=""/>
        <dsp:cNvSpPr/>
      </dsp:nvSpPr>
      <dsp:spPr>
        <a:xfrm>
          <a:off x="775762" y="1608542"/>
          <a:ext cx="4814982" cy="401288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14300" rIns="3810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Arial" panose="020B0604020202020204" pitchFamily="34" charset="0"/>
            <a:buChar char="•"/>
          </a:pPr>
          <a:r>
            <a:rPr lang="en-US" sz="3000" b="0" i="0" kern="1200"/>
            <a:t>Efficient for accessing memory locations with known addresses.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Arial" panose="020B0604020202020204" pitchFamily="34" charset="0"/>
            <a:buChar char="•"/>
          </a:pPr>
          <a:r>
            <a:rPr lang="en-US" sz="3000" b="0" i="0" kern="1200" dirty="0"/>
            <a:t>Requires fewer instructions compared to indirect addressing mode.</a:t>
          </a:r>
        </a:p>
      </dsp:txBody>
      <dsp:txXfrm>
        <a:off x="869789" y="1702569"/>
        <a:ext cx="4626928" cy="3918859"/>
      </dsp:txXfrm>
    </dsp:sp>
    <dsp:sp modelId="{DAF8876A-B5EF-4C1A-A146-F8513E8CDFB9}">
      <dsp:nvSpPr>
        <dsp:cNvPr id="0" name=""/>
        <dsp:cNvSpPr/>
      </dsp:nvSpPr>
      <dsp:spPr>
        <a:xfrm>
          <a:off x="939961" y="147954"/>
          <a:ext cx="4243418" cy="862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0" rIns="4953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Bookman Old Style" panose="02050604050505020204" pitchFamily="18" charset="0"/>
              <a:ea typeface="Yu Gothic UI Semibold" panose="020B0700000000000000" pitchFamily="34" charset="-128"/>
            </a:rPr>
            <a:t>Advantages </a:t>
          </a:r>
          <a:endParaRPr lang="en-US" sz="3900" kern="1200" dirty="0"/>
        </a:p>
      </dsp:txBody>
      <dsp:txXfrm>
        <a:off x="939961" y="147954"/>
        <a:ext cx="2988322" cy="862736"/>
      </dsp:txXfrm>
    </dsp:sp>
    <dsp:sp modelId="{831FDB74-0B58-4B23-9386-834150043E78}">
      <dsp:nvSpPr>
        <dsp:cNvPr id="0" name=""/>
        <dsp:cNvSpPr/>
      </dsp:nvSpPr>
      <dsp:spPr>
        <a:xfrm flipV="1">
          <a:off x="4843848" y="0"/>
          <a:ext cx="75992" cy="75992"/>
        </a:xfrm>
        <a:prstGeom prst="ellipse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92C80-2EAF-4F51-8806-EDFC4E3894EF}">
      <dsp:nvSpPr>
        <dsp:cNvPr id="0" name=""/>
        <dsp:cNvSpPr/>
      </dsp:nvSpPr>
      <dsp:spPr>
        <a:xfrm>
          <a:off x="6086549" y="1567920"/>
          <a:ext cx="5119148" cy="407817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14300" rIns="3810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Limited flexibility as it can only access specific memory locations directly.</a:t>
          </a:r>
          <a:endParaRPr lang="en-US" sz="30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Bookman Old Style" panose="02050604050505020204" pitchFamily="18" charset="0"/>
            <a:ea typeface="Yu Gothic UI Semibold" panose="020B0700000000000000" pitchFamily="34" charset="-128"/>
            <a:cs typeface="+mn-cs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Inconvenient for accessing complex data structures or arrays.</a:t>
          </a:r>
        </a:p>
      </dsp:txBody>
      <dsp:txXfrm>
        <a:off x="6182106" y="1663477"/>
        <a:ext cx="4928034" cy="3982617"/>
      </dsp:txXfrm>
    </dsp:sp>
    <dsp:sp modelId="{8A95BD96-2F34-4549-B5FB-5CE4284B6645}">
      <dsp:nvSpPr>
        <dsp:cNvPr id="0" name=""/>
        <dsp:cNvSpPr/>
      </dsp:nvSpPr>
      <dsp:spPr>
        <a:xfrm>
          <a:off x="6070881" y="123150"/>
          <a:ext cx="5027926" cy="782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0" rIns="4953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900" kern="1200" dirty="0">
              <a:latin typeface="Bookman Old Style" panose="02050604050505020204" pitchFamily="18" charset="0"/>
              <a:ea typeface="Yu Gothic UI Semibold" panose="020B0700000000000000" pitchFamily="34" charset="-128"/>
            </a:rPr>
            <a:t>Limitations:</a:t>
          </a:r>
          <a:endParaRPr lang="en-US" sz="3900" kern="1200" dirty="0"/>
        </a:p>
      </dsp:txBody>
      <dsp:txXfrm>
        <a:off x="6070881" y="123150"/>
        <a:ext cx="3540793" cy="782247"/>
      </dsp:txXfrm>
    </dsp:sp>
    <dsp:sp modelId="{540A313E-7126-414A-B42B-DFAD1D995709}">
      <dsp:nvSpPr>
        <dsp:cNvPr id="0" name=""/>
        <dsp:cNvSpPr/>
      </dsp:nvSpPr>
      <dsp:spPr>
        <a:xfrm flipH="1" flipV="1">
          <a:off x="11068347" y="0"/>
          <a:ext cx="437920" cy="92931"/>
        </a:xfrm>
        <a:prstGeom prst="ellipse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8F108-6FA1-429B-A6A8-DADFBA511A7B}">
      <dsp:nvSpPr>
        <dsp:cNvPr id="0" name=""/>
        <dsp:cNvSpPr/>
      </dsp:nvSpPr>
      <dsp:spPr>
        <a:xfrm>
          <a:off x="0" y="0"/>
          <a:ext cx="469712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InDirect</a:t>
          </a:r>
          <a:r>
            <a:rPr lang="en-US" sz="2800" kern="1200" dirty="0"/>
            <a:t> addressing</a:t>
          </a:r>
        </a:p>
      </dsp:txBody>
      <dsp:txXfrm>
        <a:off x="32784" y="32784"/>
        <a:ext cx="4631559" cy="6060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58602-969E-4870-91E9-7A3538E26943}">
      <dsp:nvSpPr>
        <dsp:cNvPr id="0" name=""/>
        <dsp:cNvSpPr/>
      </dsp:nvSpPr>
      <dsp:spPr>
        <a:xfrm>
          <a:off x="681107" y="1560528"/>
          <a:ext cx="4491604" cy="42884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Arial" panose="020B0604020202020204" pitchFamily="34" charset="0"/>
            <a:buChar char="•"/>
          </a:pPr>
          <a:r>
            <a:rPr lang="en-US" sz="2800" b="0" i="0" kern="1200" dirty="0"/>
            <a:t>Provides flexibility by allowing the use of memory locations stored in registers or memory locations.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Arial" panose="020B0604020202020204" pitchFamily="34" charset="0"/>
            <a:buChar char="•"/>
          </a:pPr>
          <a:r>
            <a:rPr lang="en-US" sz="2800" b="0" i="0" kern="1200" dirty="0"/>
            <a:t>Suitable for accessing data structures, arrays, or dynamically determined memory locations.</a:t>
          </a:r>
        </a:p>
      </dsp:txBody>
      <dsp:txXfrm>
        <a:off x="781590" y="1661011"/>
        <a:ext cx="4290638" cy="4187932"/>
      </dsp:txXfrm>
    </dsp:sp>
    <dsp:sp modelId="{DAF8876A-B5EF-4C1A-A146-F8513E8CDFB9}">
      <dsp:nvSpPr>
        <dsp:cNvPr id="0" name=""/>
        <dsp:cNvSpPr/>
      </dsp:nvSpPr>
      <dsp:spPr>
        <a:xfrm>
          <a:off x="888405" y="231593"/>
          <a:ext cx="3992590" cy="82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4572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Bookman Old Style" panose="02050604050505020204" pitchFamily="18" charset="0"/>
              <a:ea typeface="Yu Gothic UI Semibold" panose="020B0700000000000000" pitchFamily="34" charset="-128"/>
            </a:rPr>
            <a:t>Advantages </a:t>
          </a:r>
          <a:endParaRPr lang="en-US" sz="3600" kern="1200" dirty="0"/>
        </a:p>
      </dsp:txBody>
      <dsp:txXfrm>
        <a:off x="888405" y="231593"/>
        <a:ext cx="2811683" cy="822407"/>
      </dsp:txXfrm>
    </dsp:sp>
    <dsp:sp modelId="{831FDB74-0B58-4B23-9386-834150043E78}">
      <dsp:nvSpPr>
        <dsp:cNvPr id="0" name=""/>
        <dsp:cNvSpPr/>
      </dsp:nvSpPr>
      <dsp:spPr>
        <a:xfrm flipV="1">
          <a:off x="4627038" y="0"/>
          <a:ext cx="74293" cy="74293"/>
        </a:xfrm>
        <a:prstGeom prst="ellipse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92C80-2EAF-4F51-8806-EDFC4E3894EF}">
      <dsp:nvSpPr>
        <dsp:cNvPr id="0" name=""/>
        <dsp:cNvSpPr/>
      </dsp:nvSpPr>
      <dsp:spPr>
        <a:xfrm>
          <a:off x="5422256" y="1558065"/>
          <a:ext cx="5738051" cy="426747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Requires additional instructions for loading the indirect address.</a:t>
          </a:r>
          <a:endParaRPr lang="en-US" sz="28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Bookman Old Style" panose="02050604050505020204" pitchFamily="18" charset="0"/>
            <a:ea typeface="Yu Gothic UI Semibold" panose="020B0700000000000000" pitchFamily="34" charset="-128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Slightly slower compared to direct addressing due to the additional memory access required for indirection.</a:t>
          </a:r>
        </a:p>
      </dsp:txBody>
      <dsp:txXfrm>
        <a:off x="5522248" y="1658057"/>
        <a:ext cx="5538067" cy="4167486"/>
      </dsp:txXfrm>
    </dsp:sp>
    <dsp:sp modelId="{8A95BD96-2F34-4549-B5FB-5CE4284B6645}">
      <dsp:nvSpPr>
        <dsp:cNvPr id="0" name=""/>
        <dsp:cNvSpPr/>
      </dsp:nvSpPr>
      <dsp:spPr>
        <a:xfrm>
          <a:off x="5413474" y="223136"/>
          <a:ext cx="5635797" cy="76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4572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600" kern="1200" dirty="0">
              <a:latin typeface="Bookman Old Style" panose="02050604050505020204" pitchFamily="18" charset="0"/>
              <a:ea typeface="Yu Gothic UI Semibold" panose="020B0700000000000000" pitchFamily="34" charset="-128"/>
            </a:rPr>
            <a:t>Limitations:</a:t>
          </a:r>
          <a:endParaRPr lang="en-US" sz="3600" kern="1200" dirty="0"/>
        </a:p>
      </dsp:txBody>
      <dsp:txXfrm>
        <a:off x="5413474" y="223136"/>
        <a:ext cx="3968871" cy="764761"/>
      </dsp:txXfrm>
    </dsp:sp>
    <dsp:sp modelId="{540A313E-7126-414A-B42B-DFAD1D995709}">
      <dsp:nvSpPr>
        <dsp:cNvPr id="0" name=""/>
        <dsp:cNvSpPr/>
      </dsp:nvSpPr>
      <dsp:spPr>
        <a:xfrm flipH="1" flipV="1">
          <a:off x="11079061" y="0"/>
          <a:ext cx="428131" cy="90853"/>
        </a:xfrm>
        <a:prstGeom prst="ellipse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6CE19-C488-495C-AADB-4FBE65642E4C}">
      <dsp:nvSpPr>
        <dsp:cNvPr id="0" name=""/>
        <dsp:cNvSpPr/>
      </dsp:nvSpPr>
      <dsp:spPr>
        <a:xfrm>
          <a:off x="0" y="0"/>
          <a:ext cx="8085222" cy="730091"/>
        </a:xfrm>
        <a:prstGeom prst="roundRect">
          <a:avLst/>
        </a:prstGeom>
        <a:solidFill>
          <a:srgbClr val="353535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cap="all" normalizeH="0" baseline="0" dirty="0">
              <a:solidFill>
                <a:srgbClr val="CFE2E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Addressing Modes Enable:</a:t>
          </a:r>
          <a:br>
            <a:rPr lang="en-US" sz="4800" kern="1200" cap="all" normalizeH="0" baseline="0" dirty="0">
              <a:solidFill>
                <a:srgbClr val="CFE2E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</a:br>
          <a:endParaRPr lang="en-US" sz="4800" kern="1200" cap="all" normalizeH="0" baseline="0" dirty="0">
            <a:solidFill>
              <a:srgbClr val="CFE2E7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5640" y="35640"/>
        <a:ext cx="8013942" cy="6588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1123D-89A2-45F9-9862-FE0730BCD62C}">
      <dsp:nvSpPr>
        <dsp:cNvPr id="0" name=""/>
        <dsp:cNvSpPr/>
      </dsp:nvSpPr>
      <dsp:spPr>
        <a:xfrm>
          <a:off x="0" y="0"/>
          <a:ext cx="4248461" cy="866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HLT (halt the program execution)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CLC (clear carry flag).</a:t>
          </a:r>
        </a:p>
      </dsp:txBody>
      <dsp:txXfrm>
        <a:off x="42322" y="42322"/>
        <a:ext cx="4163817" cy="782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129AF-072A-4DAE-9CAF-8057D3C9D637}">
      <dsp:nvSpPr>
        <dsp:cNvPr id="0" name=""/>
        <dsp:cNvSpPr/>
      </dsp:nvSpPr>
      <dsp:spPr>
        <a:xfrm>
          <a:off x="356428" y="667"/>
          <a:ext cx="2951986" cy="1475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instruction adds the value of the source operand to the destination operand and stores the result in the destination operand.</a:t>
          </a:r>
        </a:p>
      </dsp:txBody>
      <dsp:txXfrm>
        <a:off x="399658" y="43897"/>
        <a:ext cx="2865526" cy="1389533"/>
      </dsp:txXfrm>
    </dsp:sp>
    <dsp:sp modelId="{AD127F81-B591-4B81-9C41-DCA2AC7E1D93}">
      <dsp:nvSpPr>
        <dsp:cNvPr id="0" name=""/>
        <dsp:cNvSpPr/>
      </dsp:nvSpPr>
      <dsp:spPr>
        <a:xfrm>
          <a:off x="4046411" y="667"/>
          <a:ext cx="2951986" cy="1475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 usage: ADD BX, AX (adds the value in the AX register to the value in the BX register and stores the result in BX)</a:t>
          </a:r>
        </a:p>
      </dsp:txBody>
      <dsp:txXfrm>
        <a:off x="4089641" y="43897"/>
        <a:ext cx="2865526" cy="13895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D616-DF26-4B99-846D-5514D5A4EB4B}">
      <dsp:nvSpPr>
        <dsp:cNvPr id="0" name=""/>
        <dsp:cNvSpPr/>
      </dsp:nvSpPr>
      <dsp:spPr>
        <a:xfrm>
          <a:off x="0" y="6832"/>
          <a:ext cx="2645855" cy="9602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 AX .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DEC AX ,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NEG DX</a:t>
          </a:r>
        </a:p>
      </dsp:txBody>
      <dsp:txXfrm>
        <a:off x="46876" y="53708"/>
        <a:ext cx="2552103" cy="8665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071DC-872A-4D03-91ED-95DCAF314178}">
      <dsp:nvSpPr>
        <dsp:cNvPr id="0" name=""/>
        <dsp:cNvSpPr/>
      </dsp:nvSpPr>
      <dsp:spPr>
        <a:xfrm>
          <a:off x="0" y="9040"/>
          <a:ext cx="5757743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TYPES OF ADDRESSING MODE</a:t>
          </a:r>
        </a:p>
      </dsp:txBody>
      <dsp:txXfrm>
        <a:off x="31613" y="40653"/>
        <a:ext cx="5694517" cy="5843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65F6F-4DD9-4139-ABA9-A05715F018E2}">
      <dsp:nvSpPr>
        <dsp:cNvPr id="0" name=""/>
        <dsp:cNvSpPr/>
      </dsp:nvSpPr>
      <dsp:spPr>
        <a:xfrm>
          <a:off x="0" y="374"/>
          <a:ext cx="4920734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Register Addressing</a:t>
          </a:r>
        </a:p>
      </dsp:txBody>
      <dsp:txXfrm>
        <a:off x="29271" y="29645"/>
        <a:ext cx="4862192" cy="5410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AF646-26C9-4536-9030-26FB5D13C3CD}">
      <dsp:nvSpPr>
        <dsp:cNvPr id="0" name=""/>
        <dsp:cNvSpPr/>
      </dsp:nvSpPr>
      <dsp:spPr>
        <a:xfrm>
          <a:off x="0" y="0"/>
          <a:ext cx="496237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Immediate addressing</a:t>
          </a:r>
        </a:p>
      </dsp:txBody>
      <dsp:txXfrm>
        <a:off x="35125" y="35125"/>
        <a:ext cx="4892120" cy="6492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58602-969E-4870-91E9-7A3538E26943}">
      <dsp:nvSpPr>
        <dsp:cNvPr id="0" name=""/>
        <dsp:cNvSpPr/>
      </dsp:nvSpPr>
      <dsp:spPr>
        <a:xfrm>
          <a:off x="0" y="1631833"/>
          <a:ext cx="5363597" cy="40284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None/>
          </a:pPr>
          <a:r>
            <a:rPr lang="en-US" sz="2400" kern="1200" dirty="0">
              <a:latin typeface="Bookman Old Style" panose="02050604050505020204" pitchFamily="18" charset="0"/>
              <a:ea typeface="Yu Gothic UI Semibold" panose="020B0700000000000000" pitchFamily="34" charset="-128"/>
            </a:rPr>
            <a:t> </a:t>
          </a:r>
          <a:endParaRPr lang="en-US" sz="24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Ø"/>
          </a:pPr>
          <a:r>
            <a:rPr lang="en-US" sz="2800" kern="1200" dirty="0">
              <a:latin typeface="Bookman Old Style" panose="02050604050505020204" pitchFamily="18" charset="0"/>
            </a:rPr>
            <a:t>Avoids the need for memory access or registers, improving efficiency.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Ø"/>
          </a:pPr>
          <a:r>
            <a:rPr lang="en-US" sz="2800" kern="1200" dirty="0">
              <a:latin typeface="Bookman Old Style" panose="02050604050505020204" pitchFamily="18" charset="0"/>
            </a:rPr>
            <a:t>Useful for simple calculations, or immediate data manipulation.</a:t>
          </a:r>
        </a:p>
      </dsp:txBody>
      <dsp:txXfrm>
        <a:off x="94392" y="1726225"/>
        <a:ext cx="5174813" cy="3934071"/>
      </dsp:txXfrm>
    </dsp:sp>
    <dsp:sp modelId="{DAF8876A-B5EF-4C1A-A146-F8513E8CDFB9}">
      <dsp:nvSpPr>
        <dsp:cNvPr id="0" name=""/>
        <dsp:cNvSpPr/>
      </dsp:nvSpPr>
      <dsp:spPr>
        <a:xfrm>
          <a:off x="317740" y="77447"/>
          <a:ext cx="4535495" cy="939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0" rIns="52070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Bookman Old Style" panose="02050604050505020204" pitchFamily="18" charset="0"/>
              <a:ea typeface="Yu Gothic UI Semibold" panose="020B0700000000000000" pitchFamily="34" charset="-128"/>
            </a:rPr>
            <a:t>Advantages </a:t>
          </a:r>
          <a:endParaRPr lang="en-US" sz="4100" kern="1200" dirty="0"/>
        </a:p>
      </dsp:txBody>
      <dsp:txXfrm>
        <a:off x="317740" y="77447"/>
        <a:ext cx="3194010" cy="939057"/>
      </dsp:txXfrm>
    </dsp:sp>
    <dsp:sp modelId="{831FDB74-0B58-4B23-9386-834150043E78}">
      <dsp:nvSpPr>
        <dsp:cNvPr id="0" name=""/>
        <dsp:cNvSpPr/>
      </dsp:nvSpPr>
      <dsp:spPr>
        <a:xfrm flipV="1">
          <a:off x="4141997" y="0"/>
          <a:ext cx="45676" cy="45676"/>
        </a:xfrm>
        <a:prstGeom prst="ellipse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92C80-2EAF-4F51-8806-EDFC4E3894EF}">
      <dsp:nvSpPr>
        <dsp:cNvPr id="0" name=""/>
        <dsp:cNvSpPr/>
      </dsp:nvSpPr>
      <dsp:spPr>
        <a:xfrm>
          <a:off x="5565002" y="1742540"/>
          <a:ext cx="4651601" cy="372552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Ø"/>
          </a:pPr>
          <a:endParaRPr lang="en-US" sz="2800" kern="1200" spc="3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Bookman Old Style" panose="02050604050505020204" pitchFamily="18" charset="0"/>
            <a:ea typeface="Yu Gothic UI Semibold" panose="020B0700000000000000" pitchFamily="34" charset="-128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Ø"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man Old Style" panose="02050604050505020204" pitchFamily="18" charset="0"/>
              <a:ea typeface="+mn-ea"/>
              <a:cs typeface="+mn-cs"/>
            </a:rPr>
            <a:t>No need to access memory or registers.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Ø"/>
          </a:pPr>
          <a:r>
            <a:rPr lang="en-US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man Old Style" panose="02050604050505020204" pitchFamily="18" charset="0"/>
              <a:ea typeface="+mn-ea"/>
              <a:cs typeface="+mn-cs"/>
            </a:rPr>
            <a:t>Fast and Limited range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Ø"/>
          </a:pPr>
          <a:r>
            <a:rPr lang="en-US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man Old Style" panose="02050604050505020204" pitchFamily="18" charset="0"/>
              <a:ea typeface="+mn-ea"/>
              <a:cs typeface="+mn-cs"/>
            </a:rPr>
            <a:t>Values cannot change throughout the program</a:t>
          </a:r>
        </a:p>
      </dsp:txBody>
      <dsp:txXfrm>
        <a:off x="5652295" y="1829833"/>
        <a:ext cx="4477015" cy="3638229"/>
      </dsp:txXfrm>
    </dsp:sp>
    <dsp:sp modelId="{8A95BD96-2F34-4549-B5FB-5CE4284B6645}">
      <dsp:nvSpPr>
        <dsp:cNvPr id="0" name=""/>
        <dsp:cNvSpPr/>
      </dsp:nvSpPr>
      <dsp:spPr>
        <a:xfrm>
          <a:off x="5542735" y="16675"/>
          <a:ext cx="4712123" cy="959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0" rIns="52070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4100" kern="1200" dirty="0">
              <a:latin typeface="Bookman Old Style" panose="02050604050505020204" pitchFamily="18" charset="0"/>
              <a:ea typeface="Yu Gothic UI Semibold" panose="020B0700000000000000" pitchFamily="34" charset="-128"/>
            </a:rPr>
            <a:t>Limitations:</a:t>
          </a:r>
          <a:endParaRPr lang="en-US" sz="4100" kern="1200" dirty="0"/>
        </a:p>
      </dsp:txBody>
      <dsp:txXfrm>
        <a:off x="5542735" y="16675"/>
        <a:ext cx="3318396" cy="959142"/>
      </dsp:txXfrm>
    </dsp:sp>
    <dsp:sp modelId="{540A313E-7126-414A-B42B-DFAD1D995709}">
      <dsp:nvSpPr>
        <dsp:cNvPr id="0" name=""/>
        <dsp:cNvSpPr/>
      </dsp:nvSpPr>
      <dsp:spPr>
        <a:xfrm flipH="1" flipV="1">
          <a:off x="9654221" y="286382"/>
          <a:ext cx="263217" cy="55857"/>
        </a:xfrm>
        <a:prstGeom prst="ellipse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4F7B4-273F-41D1-BB2E-560A09F78B8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FAC5B-52FF-496C-89E2-624E37D7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3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401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8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45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8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33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3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5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3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5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F9FB"/>
            </a:gs>
            <a:gs pos="43000">
              <a:srgbClr val="EFF5F7"/>
            </a:gs>
            <a:gs pos="96000">
              <a:schemeClr val="bg2">
                <a:shade val="98000"/>
                <a:satMod val="120000"/>
                <a:lumMod val="98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2CE7-A96A-4593-9A5E-D5A27402A7C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974303-9FBE-4113-82D1-4E4CE049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image" Target="../media/image3.png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7232-C1C9-1D8F-9E16-554130D57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903704"/>
            <a:ext cx="8915399" cy="2262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Addressing mode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17FED-4274-D80D-E480-C51D7701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3919" y="5322128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dirty="0"/>
              <a:t>Addressing mode and its type in 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264193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308E48B-EB34-147A-0204-D8160A940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145407"/>
              </p:ext>
            </p:extLst>
          </p:nvPr>
        </p:nvGraphicFramePr>
        <p:xfrm>
          <a:off x="673769" y="593558"/>
          <a:ext cx="11518232" cy="7090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87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375646-2522-9C08-DBCD-FA1AB54E90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841407"/>
              </p:ext>
            </p:extLst>
          </p:nvPr>
        </p:nvGraphicFramePr>
        <p:xfrm>
          <a:off x="1607419" y="625643"/>
          <a:ext cx="4697127" cy="693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200B12B5-ABC9-4F08-8EFD-ECF28030EFEF}"/>
              </a:ext>
            </a:extLst>
          </p:cNvPr>
          <p:cNvSpPr txBox="1"/>
          <p:nvPr/>
        </p:nvSpPr>
        <p:spPr>
          <a:xfrm>
            <a:off x="834300" y="2071424"/>
            <a:ext cx="62827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Söhne"/>
              </a:rPr>
              <a:t>The address field points to a memory cell containing the operand's address.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Söhne"/>
              </a:rPr>
              <a:t>Multiple memory accesses to find operand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Söhne"/>
              </a:rPr>
              <a:t>It is commonly used for accessing data structures, arrays, or variables stored at different memory addresses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Example: MOV AX, [BX]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BX holds the memory address.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Copy contents of memory location pointed to by register BX to register AX.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505A9F8A-25A3-B746-ECCC-B7967444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164" y="2398099"/>
            <a:ext cx="11619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sz="1600" dirty="0"/>
              <a:t>Opcode</a:t>
            </a:r>
          </a:p>
        </p:txBody>
      </p:sp>
      <p:grpSp>
        <p:nvGrpSpPr>
          <p:cNvPr id="63" name="Group 7">
            <a:extLst>
              <a:ext uri="{FF2B5EF4-FFF2-40B4-BE49-F238E27FC236}">
                <a16:creationId xmlns:a16="http://schemas.microsoft.com/office/drawing/2014/main" id="{FED9A473-ECBA-B9FA-3573-361C9B49485E}"/>
              </a:ext>
            </a:extLst>
          </p:cNvPr>
          <p:cNvGrpSpPr>
            <a:grpSpLocks/>
          </p:cNvGrpSpPr>
          <p:nvPr/>
        </p:nvGrpSpPr>
        <p:grpSpPr bwMode="auto">
          <a:xfrm>
            <a:off x="7456744" y="2347026"/>
            <a:ext cx="3008973" cy="420858"/>
            <a:chOff x="913" y="1441"/>
            <a:chExt cx="2975" cy="381"/>
          </a:xfrm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A8034C88-F35A-C7F9-82DF-4D24BC615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">
              <a:extLst>
                <a:ext uri="{FF2B5EF4-FFF2-40B4-BE49-F238E27FC236}">
                  <a16:creationId xmlns:a16="http://schemas.microsoft.com/office/drawing/2014/main" id="{0E380CA7-6065-1E48-4DD7-3DF81393D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6" y="1441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6" name="Rectangle 11">
            <a:extLst>
              <a:ext uri="{FF2B5EF4-FFF2-40B4-BE49-F238E27FC236}">
                <a16:creationId xmlns:a16="http://schemas.microsoft.com/office/drawing/2014/main" id="{E1A3F57C-9988-A913-47EE-5DA1EED1C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610" y="3687766"/>
            <a:ext cx="2367853" cy="39959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67" name="Freeform 18">
            <a:extLst>
              <a:ext uri="{FF2B5EF4-FFF2-40B4-BE49-F238E27FC236}">
                <a16:creationId xmlns:a16="http://schemas.microsoft.com/office/drawing/2014/main" id="{1D83C0FA-CC6A-3870-2730-E06E6BD38D90}"/>
              </a:ext>
            </a:extLst>
          </p:cNvPr>
          <p:cNvSpPr>
            <a:spLocks/>
          </p:cNvSpPr>
          <p:nvPr/>
        </p:nvSpPr>
        <p:spPr bwMode="auto">
          <a:xfrm>
            <a:off x="8466684" y="2767885"/>
            <a:ext cx="639695" cy="1524982"/>
          </a:xfrm>
          <a:custGeom>
            <a:avLst/>
            <a:gdLst>
              <a:gd name="T0" fmla="*/ 0 w 1632"/>
              <a:gd name="T1" fmla="*/ 0 h 1274"/>
              <a:gd name="T2" fmla="*/ 0 w 1632"/>
              <a:gd name="T3" fmla="*/ 1273 h 1274"/>
              <a:gd name="T4" fmla="*/ 1631 w 1632"/>
              <a:gd name="T5" fmla="*/ 1273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1274">
                <a:moveTo>
                  <a:pt x="0" y="0"/>
                </a:moveTo>
                <a:lnTo>
                  <a:pt x="0" y="1273"/>
                </a:lnTo>
                <a:lnTo>
                  <a:pt x="1631" y="127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38218AF2-AE44-39F4-7989-452754D58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881" y="4132450"/>
            <a:ext cx="2361582" cy="36545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Operand</a:t>
            </a:r>
          </a:p>
        </p:txBody>
      </p:sp>
      <p:sp>
        <p:nvSpPr>
          <p:cNvPr id="69" name="Rectangle 11">
            <a:extLst>
              <a:ext uri="{FF2B5EF4-FFF2-40B4-BE49-F238E27FC236}">
                <a16:creationId xmlns:a16="http://schemas.microsoft.com/office/drawing/2014/main" id="{9178A1C3-62BC-F1C8-25BE-F1EB5B894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201" y="4573018"/>
            <a:ext cx="2367853" cy="39959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319CAED0-ED25-4373-C3F5-57982EDE5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610" y="3241943"/>
            <a:ext cx="2367853" cy="39959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2F0B12E8-5A3E-B5E6-7A6D-60890489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112" y="2851230"/>
            <a:ext cx="151684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altLang="en-US" dirty="0"/>
              <a:t>Memory</a:t>
            </a: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151CA0E5-6006-C0A4-6054-E0BCD46D7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84" y="2407423"/>
            <a:ext cx="20346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altLang="en-US" sz="1600" dirty="0"/>
              <a:t>Register</a:t>
            </a: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916795DE-7890-DCC3-44BA-CD160EC31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045" y="1970398"/>
            <a:ext cx="17557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dirty="0"/>
              <a:t>Instruction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4DC1393-7497-BED8-7A30-21A541299FBA}"/>
              </a:ext>
            </a:extLst>
          </p:cNvPr>
          <p:cNvSpPr/>
          <p:nvPr/>
        </p:nvSpPr>
        <p:spPr>
          <a:xfrm>
            <a:off x="7340177" y="1961572"/>
            <a:ext cx="4667719" cy="34523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9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308E48B-EB34-147A-0204-D8160A940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976321"/>
              </p:ext>
            </p:extLst>
          </p:nvPr>
        </p:nvGraphicFramePr>
        <p:xfrm>
          <a:off x="673769" y="593558"/>
          <a:ext cx="11518232" cy="7090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3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F9CA3D-FD04-3DB4-34A8-FA0B0BDD6DE3}"/>
              </a:ext>
            </a:extLst>
          </p:cNvPr>
          <p:cNvSpPr txBox="1"/>
          <p:nvPr/>
        </p:nvSpPr>
        <p:spPr>
          <a:xfrm>
            <a:off x="2155595" y="2611224"/>
            <a:ext cx="7880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600" dirty="0">
                <a:solidFill>
                  <a:schemeClr val="bg1"/>
                </a:solidFill>
                <a:latin typeface="Arial Narrow" panose="020B0606020202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120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17AFC3-9412-9EAE-44F9-E72E16E399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419382"/>
              </p:ext>
            </p:extLst>
          </p:nvPr>
        </p:nvGraphicFramePr>
        <p:xfrm>
          <a:off x="1597795" y="481266"/>
          <a:ext cx="6078884" cy="885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049BE8C5-7854-D7CC-6058-F4151230263F}"/>
              </a:ext>
            </a:extLst>
          </p:cNvPr>
          <p:cNvSpPr txBox="1"/>
          <p:nvPr/>
        </p:nvSpPr>
        <p:spPr>
          <a:xfrm>
            <a:off x="1371599" y="2315815"/>
            <a:ext cx="6826241" cy="29238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Open Sans" panose="020B0604020202020204" pitchFamily="34" charset="0"/>
              </a:rPr>
              <a:t>Specifies the location of data for instructions in assembly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A3A3A"/>
                </a:solidFill>
                <a:effectLst/>
                <a:latin typeface="Open Sans" panose="020B0604020202020204" pitchFamily="34" charset="0"/>
              </a:rPr>
              <a:t> Different ways by which CPU can access data or operands. </a:t>
            </a: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7B05AB1-D281-6E17-6A35-29D7BCE453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86687" y="2583940"/>
            <a:ext cx="4270195" cy="3605037"/>
            <a:chOff x="4959" y="1456"/>
            <a:chExt cx="1911" cy="1646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3E7D4FC4-2657-2C78-F133-4C649981930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59" y="1456"/>
              <a:ext cx="1699" cy="1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406B4BCA-8C52-BD5F-3394-1F13C490F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5" y="1634"/>
              <a:ext cx="865" cy="1263"/>
              <a:chOff x="6005" y="1634"/>
              <a:chExt cx="865" cy="1263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A1091347-48BA-1B8B-3F6C-D2DEE005C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4" y="1943"/>
                <a:ext cx="256" cy="270"/>
              </a:xfrm>
              <a:custGeom>
                <a:avLst/>
                <a:gdLst>
                  <a:gd name="T0" fmla="*/ 121 w 256"/>
                  <a:gd name="T1" fmla="*/ 0 h 270"/>
                  <a:gd name="T2" fmla="*/ 256 w 256"/>
                  <a:gd name="T3" fmla="*/ 102 h 270"/>
                  <a:gd name="T4" fmla="*/ 186 w 256"/>
                  <a:gd name="T5" fmla="*/ 222 h 270"/>
                  <a:gd name="T6" fmla="*/ 136 w 256"/>
                  <a:gd name="T7" fmla="*/ 261 h 270"/>
                  <a:gd name="T8" fmla="*/ 97 w 256"/>
                  <a:gd name="T9" fmla="*/ 270 h 270"/>
                  <a:gd name="T10" fmla="*/ 62 w 256"/>
                  <a:gd name="T11" fmla="*/ 266 h 270"/>
                  <a:gd name="T12" fmla="*/ 24 w 256"/>
                  <a:gd name="T13" fmla="*/ 241 h 270"/>
                  <a:gd name="T14" fmla="*/ 4 w 256"/>
                  <a:gd name="T15" fmla="*/ 202 h 270"/>
                  <a:gd name="T16" fmla="*/ 0 w 256"/>
                  <a:gd name="T17" fmla="*/ 174 h 270"/>
                  <a:gd name="T18" fmla="*/ 28 w 256"/>
                  <a:gd name="T19" fmla="*/ 125 h 270"/>
                  <a:gd name="T20" fmla="*/ 80 w 256"/>
                  <a:gd name="T21" fmla="*/ 49 h 270"/>
                  <a:gd name="T22" fmla="*/ 121 w 256"/>
                  <a:gd name="T23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6" h="270">
                    <a:moveTo>
                      <a:pt x="121" y="0"/>
                    </a:moveTo>
                    <a:lnTo>
                      <a:pt x="256" y="102"/>
                    </a:lnTo>
                    <a:lnTo>
                      <a:pt x="186" y="222"/>
                    </a:lnTo>
                    <a:lnTo>
                      <a:pt x="136" y="261"/>
                    </a:lnTo>
                    <a:lnTo>
                      <a:pt x="97" y="270"/>
                    </a:lnTo>
                    <a:lnTo>
                      <a:pt x="62" y="266"/>
                    </a:lnTo>
                    <a:lnTo>
                      <a:pt x="24" y="241"/>
                    </a:lnTo>
                    <a:lnTo>
                      <a:pt x="4" y="202"/>
                    </a:lnTo>
                    <a:lnTo>
                      <a:pt x="0" y="174"/>
                    </a:lnTo>
                    <a:lnTo>
                      <a:pt x="28" y="125"/>
                    </a:lnTo>
                    <a:lnTo>
                      <a:pt x="80" y="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ACBCE5DD-00D5-BDF7-161B-8AD23DD95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5" y="2023"/>
                <a:ext cx="61" cy="800"/>
              </a:xfrm>
              <a:custGeom>
                <a:avLst/>
                <a:gdLst>
                  <a:gd name="T0" fmla="*/ 34 w 61"/>
                  <a:gd name="T1" fmla="*/ 0 h 800"/>
                  <a:gd name="T2" fmla="*/ 0 w 61"/>
                  <a:gd name="T3" fmla="*/ 8 h 800"/>
                  <a:gd name="T4" fmla="*/ 13 w 61"/>
                  <a:gd name="T5" fmla="*/ 800 h 800"/>
                  <a:gd name="T6" fmla="*/ 37 w 61"/>
                  <a:gd name="T7" fmla="*/ 769 h 800"/>
                  <a:gd name="T8" fmla="*/ 33 w 61"/>
                  <a:gd name="T9" fmla="*/ 699 h 800"/>
                  <a:gd name="T10" fmla="*/ 37 w 61"/>
                  <a:gd name="T11" fmla="*/ 665 h 800"/>
                  <a:gd name="T12" fmla="*/ 61 w 61"/>
                  <a:gd name="T13" fmla="*/ 659 h 800"/>
                  <a:gd name="T14" fmla="*/ 51 w 61"/>
                  <a:gd name="T15" fmla="*/ 408 h 800"/>
                  <a:gd name="T16" fmla="*/ 34 w 61"/>
                  <a:gd name="T17" fmla="*/ 0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800">
                    <a:moveTo>
                      <a:pt x="34" y="0"/>
                    </a:moveTo>
                    <a:lnTo>
                      <a:pt x="0" y="8"/>
                    </a:lnTo>
                    <a:lnTo>
                      <a:pt x="13" y="800"/>
                    </a:lnTo>
                    <a:lnTo>
                      <a:pt x="37" y="769"/>
                    </a:lnTo>
                    <a:lnTo>
                      <a:pt x="33" y="699"/>
                    </a:lnTo>
                    <a:lnTo>
                      <a:pt x="37" y="665"/>
                    </a:lnTo>
                    <a:lnTo>
                      <a:pt x="61" y="659"/>
                    </a:lnTo>
                    <a:lnTo>
                      <a:pt x="51" y="408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4B001F9D-6BB5-7E0A-7984-C9ECF96D8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1" y="2009"/>
                <a:ext cx="112" cy="773"/>
              </a:xfrm>
              <a:custGeom>
                <a:avLst/>
                <a:gdLst>
                  <a:gd name="T0" fmla="*/ 0 w 112"/>
                  <a:gd name="T1" fmla="*/ 12 h 773"/>
                  <a:gd name="T2" fmla="*/ 80 w 112"/>
                  <a:gd name="T3" fmla="*/ 0 h 773"/>
                  <a:gd name="T4" fmla="*/ 112 w 112"/>
                  <a:gd name="T5" fmla="*/ 705 h 773"/>
                  <a:gd name="T6" fmla="*/ 102 w 112"/>
                  <a:gd name="T7" fmla="*/ 750 h 773"/>
                  <a:gd name="T8" fmla="*/ 88 w 112"/>
                  <a:gd name="T9" fmla="*/ 773 h 773"/>
                  <a:gd name="T10" fmla="*/ 49 w 112"/>
                  <a:gd name="T11" fmla="*/ 750 h 773"/>
                  <a:gd name="T12" fmla="*/ 24 w 112"/>
                  <a:gd name="T13" fmla="*/ 699 h 773"/>
                  <a:gd name="T14" fmla="*/ 17 w 112"/>
                  <a:gd name="T15" fmla="*/ 506 h 773"/>
                  <a:gd name="T16" fmla="*/ 11 w 112"/>
                  <a:gd name="T17" fmla="*/ 287 h 773"/>
                  <a:gd name="T18" fmla="*/ 0 w 112"/>
                  <a:gd name="T19" fmla="*/ 12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773">
                    <a:moveTo>
                      <a:pt x="0" y="12"/>
                    </a:moveTo>
                    <a:lnTo>
                      <a:pt x="80" y="0"/>
                    </a:lnTo>
                    <a:lnTo>
                      <a:pt x="112" y="705"/>
                    </a:lnTo>
                    <a:lnTo>
                      <a:pt x="102" y="750"/>
                    </a:lnTo>
                    <a:lnTo>
                      <a:pt x="88" y="773"/>
                    </a:lnTo>
                    <a:lnTo>
                      <a:pt x="49" y="750"/>
                    </a:lnTo>
                    <a:lnTo>
                      <a:pt x="24" y="699"/>
                    </a:lnTo>
                    <a:lnTo>
                      <a:pt x="17" y="506"/>
                    </a:lnTo>
                    <a:lnTo>
                      <a:pt x="11" y="287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8">
                <a:extLst>
                  <a:ext uri="{FF2B5EF4-FFF2-40B4-BE49-F238E27FC236}">
                    <a16:creationId xmlns:a16="http://schemas.microsoft.com/office/drawing/2014/main" id="{ACA3BB1B-0152-10C6-63BB-692960206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5" y="1906"/>
                <a:ext cx="156" cy="142"/>
              </a:xfrm>
              <a:custGeom>
                <a:avLst/>
                <a:gdLst>
                  <a:gd name="T0" fmla="*/ 152 w 156"/>
                  <a:gd name="T1" fmla="*/ 0 h 142"/>
                  <a:gd name="T2" fmla="*/ 0 w 156"/>
                  <a:gd name="T3" fmla="*/ 35 h 142"/>
                  <a:gd name="T4" fmla="*/ 139 w 156"/>
                  <a:gd name="T5" fmla="*/ 142 h 142"/>
                  <a:gd name="T6" fmla="*/ 156 w 156"/>
                  <a:gd name="T7" fmla="*/ 133 h 142"/>
                  <a:gd name="T8" fmla="*/ 152 w 156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42">
                    <a:moveTo>
                      <a:pt x="152" y="0"/>
                    </a:moveTo>
                    <a:lnTo>
                      <a:pt x="0" y="35"/>
                    </a:lnTo>
                    <a:lnTo>
                      <a:pt x="139" y="142"/>
                    </a:lnTo>
                    <a:lnTo>
                      <a:pt x="156" y="133"/>
                    </a:lnTo>
                    <a:lnTo>
                      <a:pt x="152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9">
                <a:extLst>
                  <a:ext uri="{FF2B5EF4-FFF2-40B4-BE49-F238E27FC236}">
                    <a16:creationId xmlns:a16="http://schemas.microsoft.com/office/drawing/2014/main" id="{5AF792C5-60B1-44A5-8D55-7C93DC74A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" y="1688"/>
                <a:ext cx="154" cy="249"/>
              </a:xfrm>
              <a:custGeom>
                <a:avLst/>
                <a:gdLst>
                  <a:gd name="T0" fmla="*/ 0 w 154"/>
                  <a:gd name="T1" fmla="*/ 249 h 249"/>
                  <a:gd name="T2" fmla="*/ 1 w 154"/>
                  <a:gd name="T3" fmla="*/ 99 h 249"/>
                  <a:gd name="T4" fmla="*/ 11 w 154"/>
                  <a:gd name="T5" fmla="*/ 36 h 249"/>
                  <a:gd name="T6" fmla="*/ 35 w 154"/>
                  <a:gd name="T7" fmla="*/ 3 h 249"/>
                  <a:gd name="T8" fmla="*/ 71 w 154"/>
                  <a:gd name="T9" fmla="*/ 0 h 249"/>
                  <a:gd name="T10" fmla="*/ 78 w 154"/>
                  <a:gd name="T11" fmla="*/ 0 h 249"/>
                  <a:gd name="T12" fmla="*/ 116 w 154"/>
                  <a:gd name="T13" fmla="*/ 29 h 249"/>
                  <a:gd name="T14" fmla="*/ 144 w 154"/>
                  <a:gd name="T15" fmla="*/ 93 h 249"/>
                  <a:gd name="T16" fmla="*/ 151 w 154"/>
                  <a:gd name="T17" fmla="*/ 150 h 249"/>
                  <a:gd name="T18" fmla="*/ 154 w 154"/>
                  <a:gd name="T19" fmla="*/ 219 h 249"/>
                  <a:gd name="T20" fmla="*/ 0 w 154"/>
                  <a:gd name="T21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4" h="249">
                    <a:moveTo>
                      <a:pt x="0" y="249"/>
                    </a:moveTo>
                    <a:lnTo>
                      <a:pt x="1" y="99"/>
                    </a:lnTo>
                    <a:lnTo>
                      <a:pt x="11" y="36"/>
                    </a:lnTo>
                    <a:lnTo>
                      <a:pt x="35" y="3"/>
                    </a:lnTo>
                    <a:lnTo>
                      <a:pt x="71" y="0"/>
                    </a:lnTo>
                    <a:lnTo>
                      <a:pt x="78" y="0"/>
                    </a:lnTo>
                    <a:lnTo>
                      <a:pt x="116" y="29"/>
                    </a:lnTo>
                    <a:lnTo>
                      <a:pt x="144" y="93"/>
                    </a:lnTo>
                    <a:lnTo>
                      <a:pt x="151" y="150"/>
                    </a:lnTo>
                    <a:lnTo>
                      <a:pt x="154" y="219"/>
                    </a:lnTo>
                    <a:lnTo>
                      <a:pt x="0" y="249"/>
                    </a:lnTo>
                    <a:close/>
                  </a:path>
                </a:pathLst>
              </a:cu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">
                <a:extLst>
                  <a:ext uri="{FF2B5EF4-FFF2-40B4-BE49-F238E27FC236}">
                    <a16:creationId xmlns:a16="http://schemas.microsoft.com/office/drawing/2014/main" id="{26B0C6CA-2590-01B6-E853-7DDD93C7E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" y="1642"/>
                <a:ext cx="611" cy="404"/>
              </a:xfrm>
              <a:custGeom>
                <a:avLst/>
                <a:gdLst>
                  <a:gd name="T0" fmla="*/ 124 w 611"/>
                  <a:gd name="T1" fmla="*/ 404 h 404"/>
                  <a:gd name="T2" fmla="*/ 124 w 611"/>
                  <a:gd name="T3" fmla="*/ 266 h 404"/>
                  <a:gd name="T4" fmla="*/ 120 w 611"/>
                  <a:gd name="T5" fmla="*/ 179 h 404"/>
                  <a:gd name="T6" fmla="*/ 110 w 611"/>
                  <a:gd name="T7" fmla="*/ 119 h 404"/>
                  <a:gd name="T8" fmla="*/ 83 w 611"/>
                  <a:gd name="T9" fmla="*/ 72 h 404"/>
                  <a:gd name="T10" fmla="*/ 38 w 611"/>
                  <a:gd name="T11" fmla="*/ 48 h 404"/>
                  <a:gd name="T12" fmla="*/ 0 w 611"/>
                  <a:gd name="T13" fmla="*/ 52 h 404"/>
                  <a:gd name="T14" fmla="*/ 37 w 611"/>
                  <a:gd name="T15" fmla="*/ 33 h 404"/>
                  <a:gd name="T16" fmla="*/ 494 w 611"/>
                  <a:gd name="T17" fmla="*/ 0 h 404"/>
                  <a:gd name="T18" fmla="*/ 556 w 611"/>
                  <a:gd name="T19" fmla="*/ 32 h 404"/>
                  <a:gd name="T20" fmla="*/ 594 w 611"/>
                  <a:gd name="T21" fmla="*/ 83 h 404"/>
                  <a:gd name="T22" fmla="*/ 611 w 611"/>
                  <a:gd name="T23" fmla="*/ 128 h 404"/>
                  <a:gd name="T24" fmla="*/ 611 w 611"/>
                  <a:gd name="T25" fmla="*/ 322 h 404"/>
                  <a:gd name="T26" fmla="*/ 556 w 611"/>
                  <a:gd name="T27" fmla="*/ 334 h 404"/>
                  <a:gd name="T28" fmla="*/ 155 w 611"/>
                  <a:gd name="T29" fmla="*/ 397 h 404"/>
                  <a:gd name="T30" fmla="*/ 124 w 611"/>
                  <a:gd name="T31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1" h="404">
                    <a:moveTo>
                      <a:pt x="124" y="404"/>
                    </a:moveTo>
                    <a:lnTo>
                      <a:pt x="124" y="266"/>
                    </a:lnTo>
                    <a:lnTo>
                      <a:pt x="120" y="179"/>
                    </a:lnTo>
                    <a:lnTo>
                      <a:pt x="110" y="119"/>
                    </a:lnTo>
                    <a:lnTo>
                      <a:pt x="83" y="72"/>
                    </a:lnTo>
                    <a:lnTo>
                      <a:pt x="38" y="48"/>
                    </a:lnTo>
                    <a:lnTo>
                      <a:pt x="0" y="52"/>
                    </a:lnTo>
                    <a:lnTo>
                      <a:pt x="37" y="33"/>
                    </a:lnTo>
                    <a:lnTo>
                      <a:pt x="494" y="0"/>
                    </a:lnTo>
                    <a:lnTo>
                      <a:pt x="556" y="32"/>
                    </a:lnTo>
                    <a:lnTo>
                      <a:pt x="594" y="83"/>
                    </a:lnTo>
                    <a:lnTo>
                      <a:pt x="611" y="128"/>
                    </a:lnTo>
                    <a:lnTo>
                      <a:pt x="611" y="322"/>
                    </a:lnTo>
                    <a:lnTo>
                      <a:pt x="556" y="334"/>
                    </a:lnTo>
                    <a:lnTo>
                      <a:pt x="155" y="397"/>
                    </a:lnTo>
                    <a:lnTo>
                      <a:pt x="124" y="404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">
                <a:extLst>
                  <a:ext uri="{FF2B5EF4-FFF2-40B4-BE49-F238E27FC236}">
                    <a16:creationId xmlns:a16="http://schemas.microsoft.com/office/drawing/2014/main" id="{8A161B0F-CB2F-B18A-7922-DA6EA09D1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1634"/>
                <a:ext cx="665" cy="428"/>
              </a:xfrm>
              <a:custGeom>
                <a:avLst/>
                <a:gdLst>
                  <a:gd name="T0" fmla="*/ 639 w 665"/>
                  <a:gd name="T1" fmla="*/ 325 h 428"/>
                  <a:gd name="T2" fmla="*/ 623 w 665"/>
                  <a:gd name="T3" fmla="*/ 96 h 428"/>
                  <a:gd name="T4" fmla="*/ 580 w 665"/>
                  <a:gd name="T5" fmla="*/ 47 h 428"/>
                  <a:gd name="T6" fmla="*/ 525 w 665"/>
                  <a:gd name="T7" fmla="*/ 16 h 428"/>
                  <a:gd name="T8" fmla="*/ 82 w 665"/>
                  <a:gd name="T9" fmla="*/ 47 h 428"/>
                  <a:gd name="T10" fmla="*/ 166 w 665"/>
                  <a:gd name="T11" fmla="*/ 26 h 428"/>
                  <a:gd name="T12" fmla="*/ 399 w 665"/>
                  <a:gd name="T13" fmla="*/ 9 h 428"/>
                  <a:gd name="T14" fmla="*/ 529 w 665"/>
                  <a:gd name="T15" fmla="*/ 0 h 428"/>
                  <a:gd name="T16" fmla="*/ 596 w 665"/>
                  <a:gd name="T17" fmla="*/ 30 h 428"/>
                  <a:gd name="T18" fmla="*/ 644 w 665"/>
                  <a:gd name="T19" fmla="*/ 81 h 428"/>
                  <a:gd name="T20" fmla="*/ 661 w 665"/>
                  <a:gd name="T21" fmla="*/ 149 h 428"/>
                  <a:gd name="T22" fmla="*/ 665 w 665"/>
                  <a:gd name="T23" fmla="*/ 333 h 428"/>
                  <a:gd name="T24" fmla="*/ 630 w 665"/>
                  <a:gd name="T25" fmla="*/ 354 h 428"/>
                  <a:gd name="T26" fmla="*/ 222 w 665"/>
                  <a:gd name="T27" fmla="*/ 416 h 428"/>
                  <a:gd name="T28" fmla="*/ 134 w 665"/>
                  <a:gd name="T29" fmla="*/ 417 h 428"/>
                  <a:gd name="T30" fmla="*/ 10 w 665"/>
                  <a:gd name="T31" fmla="*/ 318 h 428"/>
                  <a:gd name="T32" fmla="*/ 143 w 665"/>
                  <a:gd name="T33" fmla="*/ 270 h 428"/>
                  <a:gd name="T34" fmla="*/ 41 w 665"/>
                  <a:gd name="T35" fmla="*/ 309 h 428"/>
                  <a:gd name="T36" fmla="*/ 153 w 665"/>
                  <a:gd name="T37" fmla="*/ 221 h 428"/>
                  <a:gd name="T38" fmla="*/ 142 w 665"/>
                  <a:gd name="T39" fmla="*/ 147 h 428"/>
                  <a:gd name="T40" fmla="*/ 115 w 665"/>
                  <a:gd name="T41" fmla="*/ 93 h 428"/>
                  <a:gd name="T42" fmla="*/ 86 w 665"/>
                  <a:gd name="T43" fmla="*/ 68 h 428"/>
                  <a:gd name="T44" fmla="*/ 45 w 665"/>
                  <a:gd name="T45" fmla="*/ 71 h 428"/>
                  <a:gd name="T46" fmla="*/ 27 w 665"/>
                  <a:gd name="T47" fmla="*/ 145 h 428"/>
                  <a:gd name="T48" fmla="*/ 24 w 665"/>
                  <a:gd name="T49" fmla="*/ 274 h 428"/>
                  <a:gd name="T50" fmla="*/ 6 w 665"/>
                  <a:gd name="T51" fmla="*/ 318 h 428"/>
                  <a:gd name="T52" fmla="*/ 0 w 665"/>
                  <a:gd name="T53" fmla="*/ 221 h 428"/>
                  <a:gd name="T54" fmla="*/ 6 w 665"/>
                  <a:gd name="T55" fmla="*/ 125 h 428"/>
                  <a:gd name="T56" fmla="*/ 21 w 665"/>
                  <a:gd name="T57" fmla="*/ 68 h 428"/>
                  <a:gd name="T58" fmla="*/ 59 w 665"/>
                  <a:gd name="T59" fmla="*/ 45 h 428"/>
                  <a:gd name="T60" fmla="*/ 110 w 665"/>
                  <a:gd name="T61" fmla="*/ 57 h 428"/>
                  <a:gd name="T62" fmla="*/ 146 w 665"/>
                  <a:gd name="T63" fmla="*/ 93 h 428"/>
                  <a:gd name="T64" fmla="*/ 167 w 665"/>
                  <a:gd name="T65" fmla="*/ 149 h 428"/>
                  <a:gd name="T66" fmla="*/ 177 w 665"/>
                  <a:gd name="T67" fmla="*/ 205 h 428"/>
                  <a:gd name="T68" fmla="*/ 180 w 665"/>
                  <a:gd name="T69" fmla="*/ 315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5" h="428">
                    <a:moveTo>
                      <a:pt x="180" y="399"/>
                    </a:moveTo>
                    <a:lnTo>
                      <a:pt x="639" y="325"/>
                    </a:lnTo>
                    <a:lnTo>
                      <a:pt x="634" y="128"/>
                    </a:lnTo>
                    <a:lnTo>
                      <a:pt x="623" y="96"/>
                    </a:lnTo>
                    <a:lnTo>
                      <a:pt x="603" y="68"/>
                    </a:lnTo>
                    <a:lnTo>
                      <a:pt x="580" y="47"/>
                    </a:lnTo>
                    <a:lnTo>
                      <a:pt x="556" y="30"/>
                    </a:lnTo>
                    <a:lnTo>
                      <a:pt x="525" y="16"/>
                    </a:lnTo>
                    <a:lnTo>
                      <a:pt x="110" y="48"/>
                    </a:lnTo>
                    <a:lnTo>
                      <a:pt x="82" y="47"/>
                    </a:lnTo>
                    <a:lnTo>
                      <a:pt x="58" y="39"/>
                    </a:lnTo>
                    <a:lnTo>
                      <a:pt x="166" y="26"/>
                    </a:lnTo>
                    <a:lnTo>
                      <a:pt x="282" y="20"/>
                    </a:lnTo>
                    <a:lnTo>
                      <a:pt x="399" y="9"/>
                    </a:lnTo>
                    <a:lnTo>
                      <a:pt x="491" y="1"/>
                    </a:lnTo>
                    <a:lnTo>
                      <a:pt x="529" y="0"/>
                    </a:lnTo>
                    <a:lnTo>
                      <a:pt x="566" y="12"/>
                    </a:lnTo>
                    <a:lnTo>
                      <a:pt x="596" y="30"/>
                    </a:lnTo>
                    <a:lnTo>
                      <a:pt x="623" y="54"/>
                    </a:lnTo>
                    <a:lnTo>
                      <a:pt x="644" y="81"/>
                    </a:lnTo>
                    <a:lnTo>
                      <a:pt x="656" y="119"/>
                    </a:lnTo>
                    <a:lnTo>
                      <a:pt x="661" y="149"/>
                    </a:lnTo>
                    <a:lnTo>
                      <a:pt x="661" y="241"/>
                    </a:lnTo>
                    <a:lnTo>
                      <a:pt x="665" y="333"/>
                    </a:lnTo>
                    <a:lnTo>
                      <a:pt x="658" y="346"/>
                    </a:lnTo>
                    <a:lnTo>
                      <a:pt x="630" y="354"/>
                    </a:lnTo>
                    <a:lnTo>
                      <a:pt x="392" y="387"/>
                    </a:lnTo>
                    <a:lnTo>
                      <a:pt x="222" y="416"/>
                    </a:lnTo>
                    <a:lnTo>
                      <a:pt x="156" y="428"/>
                    </a:lnTo>
                    <a:lnTo>
                      <a:pt x="134" y="417"/>
                    </a:lnTo>
                    <a:lnTo>
                      <a:pt x="17" y="325"/>
                    </a:lnTo>
                    <a:lnTo>
                      <a:pt x="10" y="318"/>
                    </a:lnTo>
                    <a:lnTo>
                      <a:pt x="20" y="297"/>
                    </a:lnTo>
                    <a:lnTo>
                      <a:pt x="143" y="270"/>
                    </a:lnTo>
                    <a:lnTo>
                      <a:pt x="142" y="280"/>
                    </a:lnTo>
                    <a:lnTo>
                      <a:pt x="41" y="309"/>
                    </a:lnTo>
                    <a:lnTo>
                      <a:pt x="156" y="401"/>
                    </a:lnTo>
                    <a:lnTo>
                      <a:pt x="153" y="221"/>
                    </a:lnTo>
                    <a:lnTo>
                      <a:pt x="150" y="178"/>
                    </a:lnTo>
                    <a:lnTo>
                      <a:pt x="142" y="147"/>
                    </a:lnTo>
                    <a:lnTo>
                      <a:pt x="132" y="116"/>
                    </a:lnTo>
                    <a:lnTo>
                      <a:pt x="115" y="93"/>
                    </a:lnTo>
                    <a:lnTo>
                      <a:pt x="103" y="74"/>
                    </a:lnTo>
                    <a:lnTo>
                      <a:pt x="86" y="68"/>
                    </a:lnTo>
                    <a:lnTo>
                      <a:pt x="65" y="63"/>
                    </a:lnTo>
                    <a:lnTo>
                      <a:pt x="45" y="71"/>
                    </a:lnTo>
                    <a:lnTo>
                      <a:pt x="34" y="98"/>
                    </a:lnTo>
                    <a:lnTo>
                      <a:pt x="27" y="145"/>
                    </a:lnTo>
                    <a:lnTo>
                      <a:pt x="24" y="211"/>
                    </a:lnTo>
                    <a:lnTo>
                      <a:pt x="24" y="274"/>
                    </a:lnTo>
                    <a:lnTo>
                      <a:pt x="21" y="298"/>
                    </a:lnTo>
                    <a:lnTo>
                      <a:pt x="6" y="318"/>
                    </a:lnTo>
                    <a:lnTo>
                      <a:pt x="0" y="291"/>
                    </a:lnTo>
                    <a:lnTo>
                      <a:pt x="0" y="221"/>
                    </a:lnTo>
                    <a:lnTo>
                      <a:pt x="6" y="170"/>
                    </a:lnTo>
                    <a:lnTo>
                      <a:pt x="6" y="125"/>
                    </a:lnTo>
                    <a:lnTo>
                      <a:pt x="13" y="90"/>
                    </a:lnTo>
                    <a:lnTo>
                      <a:pt x="21" y="68"/>
                    </a:lnTo>
                    <a:lnTo>
                      <a:pt x="34" y="51"/>
                    </a:lnTo>
                    <a:lnTo>
                      <a:pt x="59" y="45"/>
                    </a:lnTo>
                    <a:lnTo>
                      <a:pt x="91" y="48"/>
                    </a:lnTo>
                    <a:lnTo>
                      <a:pt x="110" y="57"/>
                    </a:lnTo>
                    <a:lnTo>
                      <a:pt x="125" y="71"/>
                    </a:lnTo>
                    <a:lnTo>
                      <a:pt x="146" y="93"/>
                    </a:lnTo>
                    <a:lnTo>
                      <a:pt x="160" y="122"/>
                    </a:lnTo>
                    <a:lnTo>
                      <a:pt x="167" y="149"/>
                    </a:lnTo>
                    <a:lnTo>
                      <a:pt x="170" y="178"/>
                    </a:lnTo>
                    <a:lnTo>
                      <a:pt x="177" y="205"/>
                    </a:lnTo>
                    <a:lnTo>
                      <a:pt x="177" y="245"/>
                    </a:lnTo>
                    <a:lnTo>
                      <a:pt x="180" y="315"/>
                    </a:lnTo>
                    <a:lnTo>
                      <a:pt x="180" y="3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91CD416F-086E-4A32-7E81-C5082C6C2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" y="1927"/>
                <a:ext cx="276" cy="295"/>
              </a:xfrm>
              <a:custGeom>
                <a:avLst/>
                <a:gdLst>
                  <a:gd name="T0" fmla="*/ 128 w 276"/>
                  <a:gd name="T1" fmla="*/ 0 h 295"/>
                  <a:gd name="T2" fmla="*/ 71 w 276"/>
                  <a:gd name="T3" fmla="*/ 77 h 295"/>
                  <a:gd name="T4" fmla="*/ 12 w 276"/>
                  <a:gd name="T5" fmla="*/ 169 h 295"/>
                  <a:gd name="T6" fmla="*/ 0 w 276"/>
                  <a:gd name="T7" fmla="*/ 197 h 295"/>
                  <a:gd name="T8" fmla="*/ 2 w 276"/>
                  <a:gd name="T9" fmla="*/ 224 h 295"/>
                  <a:gd name="T10" fmla="*/ 12 w 276"/>
                  <a:gd name="T11" fmla="*/ 247 h 295"/>
                  <a:gd name="T12" fmla="*/ 26 w 276"/>
                  <a:gd name="T13" fmla="*/ 267 h 295"/>
                  <a:gd name="T14" fmla="*/ 47 w 276"/>
                  <a:gd name="T15" fmla="*/ 280 h 295"/>
                  <a:gd name="T16" fmla="*/ 81 w 276"/>
                  <a:gd name="T17" fmla="*/ 295 h 295"/>
                  <a:gd name="T18" fmla="*/ 116 w 276"/>
                  <a:gd name="T19" fmla="*/ 294 h 295"/>
                  <a:gd name="T20" fmla="*/ 142 w 276"/>
                  <a:gd name="T21" fmla="*/ 292 h 295"/>
                  <a:gd name="T22" fmla="*/ 176 w 276"/>
                  <a:gd name="T23" fmla="*/ 271 h 295"/>
                  <a:gd name="T24" fmla="*/ 208 w 276"/>
                  <a:gd name="T25" fmla="*/ 238 h 295"/>
                  <a:gd name="T26" fmla="*/ 238 w 276"/>
                  <a:gd name="T27" fmla="*/ 191 h 295"/>
                  <a:gd name="T28" fmla="*/ 276 w 276"/>
                  <a:gd name="T29" fmla="*/ 119 h 295"/>
                  <a:gd name="T30" fmla="*/ 253 w 276"/>
                  <a:gd name="T31" fmla="*/ 110 h 295"/>
                  <a:gd name="T32" fmla="*/ 200 w 276"/>
                  <a:gd name="T33" fmla="*/ 218 h 295"/>
                  <a:gd name="T34" fmla="*/ 171 w 276"/>
                  <a:gd name="T35" fmla="*/ 250 h 295"/>
                  <a:gd name="T36" fmla="*/ 140 w 276"/>
                  <a:gd name="T37" fmla="*/ 270 h 295"/>
                  <a:gd name="T38" fmla="*/ 113 w 276"/>
                  <a:gd name="T39" fmla="*/ 277 h 295"/>
                  <a:gd name="T40" fmla="*/ 82 w 276"/>
                  <a:gd name="T41" fmla="*/ 277 h 295"/>
                  <a:gd name="T42" fmla="*/ 54 w 276"/>
                  <a:gd name="T43" fmla="*/ 261 h 295"/>
                  <a:gd name="T44" fmla="*/ 36 w 276"/>
                  <a:gd name="T45" fmla="*/ 241 h 295"/>
                  <a:gd name="T46" fmla="*/ 19 w 276"/>
                  <a:gd name="T47" fmla="*/ 212 h 295"/>
                  <a:gd name="T48" fmla="*/ 30 w 276"/>
                  <a:gd name="T49" fmla="*/ 175 h 295"/>
                  <a:gd name="T50" fmla="*/ 61 w 276"/>
                  <a:gd name="T51" fmla="*/ 128 h 295"/>
                  <a:gd name="T52" fmla="*/ 96 w 276"/>
                  <a:gd name="T53" fmla="*/ 77 h 295"/>
                  <a:gd name="T54" fmla="*/ 147 w 276"/>
                  <a:gd name="T55" fmla="*/ 9 h 295"/>
                  <a:gd name="T56" fmla="*/ 128 w 276"/>
                  <a:gd name="T5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295">
                    <a:moveTo>
                      <a:pt x="128" y="0"/>
                    </a:moveTo>
                    <a:lnTo>
                      <a:pt x="71" y="77"/>
                    </a:lnTo>
                    <a:lnTo>
                      <a:pt x="12" y="169"/>
                    </a:lnTo>
                    <a:lnTo>
                      <a:pt x="0" y="197"/>
                    </a:lnTo>
                    <a:lnTo>
                      <a:pt x="2" y="224"/>
                    </a:lnTo>
                    <a:lnTo>
                      <a:pt x="12" y="247"/>
                    </a:lnTo>
                    <a:lnTo>
                      <a:pt x="26" y="267"/>
                    </a:lnTo>
                    <a:lnTo>
                      <a:pt x="47" y="280"/>
                    </a:lnTo>
                    <a:lnTo>
                      <a:pt x="81" y="295"/>
                    </a:lnTo>
                    <a:lnTo>
                      <a:pt x="116" y="294"/>
                    </a:lnTo>
                    <a:lnTo>
                      <a:pt x="142" y="292"/>
                    </a:lnTo>
                    <a:lnTo>
                      <a:pt x="176" y="271"/>
                    </a:lnTo>
                    <a:lnTo>
                      <a:pt x="208" y="238"/>
                    </a:lnTo>
                    <a:lnTo>
                      <a:pt x="238" y="191"/>
                    </a:lnTo>
                    <a:lnTo>
                      <a:pt x="276" y="119"/>
                    </a:lnTo>
                    <a:lnTo>
                      <a:pt x="253" y="110"/>
                    </a:lnTo>
                    <a:lnTo>
                      <a:pt x="200" y="218"/>
                    </a:lnTo>
                    <a:lnTo>
                      <a:pt x="171" y="250"/>
                    </a:lnTo>
                    <a:lnTo>
                      <a:pt x="140" y="270"/>
                    </a:lnTo>
                    <a:lnTo>
                      <a:pt x="113" y="277"/>
                    </a:lnTo>
                    <a:lnTo>
                      <a:pt x="82" y="277"/>
                    </a:lnTo>
                    <a:lnTo>
                      <a:pt x="54" y="261"/>
                    </a:lnTo>
                    <a:lnTo>
                      <a:pt x="36" y="241"/>
                    </a:lnTo>
                    <a:lnTo>
                      <a:pt x="19" y="212"/>
                    </a:lnTo>
                    <a:lnTo>
                      <a:pt x="30" y="175"/>
                    </a:lnTo>
                    <a:lnTo>
                      <a:pt x="61" y="128"/>
                    </a:lnTo>
                    <a:lnTo>
                      <a:pt x="96" y="77"/>
                    </a:lnTo>
                    <a:lnTo>
                      <a:pt x="147" y="9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id="{F2E63AD8-3808-D0CF-213F-2E2854DB4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4" y="1788"/>
                <a:ext cx="102" cy="131"/>
              </a:xfrm>
              <a:custGeom>
                <a:avLst/>
                <a:gdLst>
                  <a:gd name="T0" fmla="*/ 0 w 102"/>
                  <a:gd name="T1" fmla="*/ 12 h 131"/>
                  <a:gd name="T2" fmla="*/ 90 w 102"/>
                  <a:gd name="T3" fmla="*/ 0 h 131"/>
                  <a:gd name="T4" fmla="*/ 102 w 102"/>
                  <a:gd name="T5" fmla="*/ 119 h 131"/>
                  <a:gd name="T6" fmla="*/ 13 w 102"/>
                  <a:gd name="T7" fmla="*/ 131 h 131"/>
                  <a:gd name="T8" fmla="*/ 0 w 102"/>
                  <a:gd name="T9" fmla="*/ 1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31">
                    <a:moveTo>
                      <a:pt x="0" y="12"/>
                    </a:moveTo>
                    <a:lnTo>
                      <a:pt x="90" y="0"/>
                    </a:lnTo>
                    <a:lnTo>
                      <a:pt x="102" y="119"/>
                    </a:lnTo>
                    <a:lnTo>
                      <a:pt x="13" y="131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5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8" name="Group 16">
                <a:extLst>
                  <a:ext uri="{FF2B5EF4-FFF2-40B4-BE49-F238E27FC236}">
                    <a16:creationId xmlns:a16="http://schemas.microsoft.com/office/drawing/2014/main" id="{F4A5B0CB-83A8-7499-2090-CE0EBD0F7E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57" y="1772"/>
                <a:ext cx="339" cy="157"/>
                <a:chOff x="6357" y="1772"/>
                <a:chExt cx="339" cy="157"/>
              </a:xfrm>
            </p:grpSpPr>
            <p:sp>
              <p:nvSpPr>
                <p:cNvPr id="35" name="Freeform 14">
                  <a:extLst>
                    <a:ext uri="{FF2B5EF4-FFF2-40B4-BE49-F238E27FC236}">
                      <a16:creationId xmlns:a16="http://schemas.microsoft.com/office/drawing/2014/main" id="{7044484A-F8A6-9BBB-855B-4ED2441DDB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7" y="1772"/>
                  <a:ext cx="336" cy="62"/>
                </a:xfrm>
                <a:custGeom>
                  <a:avLst/>
                  <a:gdLst>
                    <a:gd name="T0" fmla="*/ 0 w 336"/>
                    <a:gd name="T1" fmla="*/ 40 h 62"/>
                    <a:gd name="T2" fmla="*/ 330 w 336"/>
                    <a:gd name="T3" fmla="*/ 0 h 62"/>
                    <a:gd name="T4" fmla="*/ 336 w 336"/>
                    <a:gd name="T5" fmla="*/ 23 h 62"/>
                    <a:gd name="T6" fmla="*/ 10 w 336"/>
                    <a:gd name="T7" fmla="*/ 62 h 62"/>
                    <a:gd name="T8" fmla="*/ 0 w 336"/>
                    <a:gd name="T9" fmla="*/ 4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62">
                      <a:moveTo>
                        <a:pt x="0" y="40"/>
                      </a:moveTo>
                      <a:lnTo>
                        <a:pt x="330" y="0"/>
                      </a:lnTo>
                      <a:lnTo>
                        <a:pt x="336" y="23"/>
                      </a:lnTo>
                      <a:lnTo>
                        <a:pt x="10" y="62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5">
                  <a:extLst>
                    <a:ext uri="{FF2B5EF4-FFF2-40B4-BE49-F238E27FC236}">
                      <a16:creationId xmlns:a16="http://schemas.microsoft.com/office/drawing/2014/main" id="{5A70C586-9153-74D0-DC7D-BD11370E43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4" y="1788"/>
                  <a:ext cx="122" cy="141"/>
                </a:xfrm>
                <a:custGeom>
                  <a:avLst/>
                  <a:gdLst>
                    <a:gd name="T0" fmla="*/ 115 w 122"/>
                    <a:gd name="T1" fmla="*/ 0 h 141"/>
                    <a:gd name="T2" fmla="*/ 122 w 122"/>
                    <a:gd name="T3" fmla="*/ 127 h 141"/>
                    <a:gd name="T4" fmla="*/ 17 w 122"/>
                    <a:gd name="T5" fmla="*/ 141 h 141"/>
                    <a:gd name="T6" fmla="*/ 0 w 122"/>
                    <a:gd name="T7" fmla="*/ 11 h 141"/>
                    <a:gd name="T8" fmla="*/ 27 w 122"/>
                    <a:gd name="T9" fmla="*/ 11 h 141"/>
                    <a:gd name="T10" fmla="*/ 34 w 122"/>
                    <a:gd name="T11" fmla="*/ 125 h 141"/>
                    <a:gd name="T12" fmla="*/ 105 w 122"/>
                    <a:gd name="T13" fmla="*/ 113 h 141"/>
                    <a:gd name="T14" fmla="*/ 93 w 122"/>
                    <a:gd name="T15" fmla="*/ 0 h 141"/>
                    <a:gd name="T16" fmla="*/ 115 w 122"/>
                    <a:gd name="T17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141">
                      <a:moveTo>
                        <a:pt x="115" y="0"/>
                      </a:moveTo>
                      <a:lnTo>
                        <a:pt x="122" y="127"/>
                      </a:lnTo>
                      <a:lnTo>
                        <a:pt x="17" y="141"/>
                      </a:lnTo>
                      <a:lnTo>
                        <a:pt x="0" y="11"/>
                      </a:lnTo>
                      <a:lnTo>
                        <a:pt x="27" y="11"/>
                      </a:lnTo>
                      <a:lnTo>
                        <a:pt x="34" y="125"/>
                      </a:lnTo>
                      <a:lnTo>
                        <a:pt x="105" y="113"/>
                      </a:lnTo>
                      <a:lnTo>
                        <a:pt x="93" y="0"/>
                      </a:ln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AFD1270D-062C-0EA9-7D08-2C72E8C8C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2" y="2006"/>
                <a:ext cx="52" cy="724"/>
              </a:xfrm>
              <a:custGeom>
                <a:avLst/>
                <a:gdLst>
                  <a:gd name="T0" fmla="*/ 21 w 52"/>
                  <a:gd name="T1" fmla="*/ 0 h 724"/>
                  <a:gd name="T2" fmla="*/ 52 w 52"/>
                  <a:gd name="T3" fmla="*/ 685 h 724"/>
                  <a:gd name="T4" fmla="*/ 25 w 52"/>
                  <a:gd name="T5" fmla="*/ 724 h 724"/>
                  <a:gd name="T6" fmla="*/ 0 w 52"/>
                  <a:gd name="T7" fmla="*/ 4 h 724"/>
                  <a:gd name="T8" fmla="*/ 21 w 52"/>
                  <a:gd name="T9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24">
                    <a:moveTo>
                      <a:pt x="21" y="0"/>
                    </a:moveTo>
                    <a:lnTo>
                      <a:pt x="52" y="685"/>
                    </a:lnTo>
                    <a:lnTo>
                      <a:pt x="25" y="724"/>
                    </a:lnTo>
                    <a:lnTo>
                      <a:pt x="0" y="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8">
                <a:extLst>
                  <a:ext uri="{FF2B5EF4-FFF2-40B4-BE49-F238E27FC236}">
                    <a16:creationId xmlns:a16="http://schemas.microsoft.com/office/drawing/2014/main" id="{322094F9-4C9B-A2C3-CE3B-69F0FB992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4" y="2025"/>
                <a:ext cx="49" cy="725"/>
              </a:xfrm>
              <a:custGeom>
                <a:avLst/>
                <a:gdLst>
                  <a:gd name="T0" fmla="*/ 21 w 49"/>
                  <a:gd name="T1" fmla="*/ 0 h 725"/>
                  <a:gd name="T2" fmla="*/ 49 w 49"/>
                  <a:gd name="T3" fmla="*/ 725 h 725"/>
                  <a:gd name="T4" fmla="*/ 25 w 49"/>
                  <a:gd name="T5" fmla="*/ 668 h 725"/>
                  <a:gd name="T6" fmla="*/ 0 w 49"/>
                  <a:gd name="T7" fmla="*/ 2 h 725"/>
                  <a:gd name="T8" fmla="*/ 21 w 49"/>
                  <a:gd name="T9" fmla="*/ 0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725">
                    <a:moveTo>
                      <a:pt x="21" y="0"/>
                    </a:moveTo>
                    <a:lnTo>
                      <a:pt x="49" y="725"/>
                    </a:lnTo>
                    <a:lnTo>
                      <a:pt x="25" y="668"/>
                    </a:lnTo>
                    <a:lnTo>
                      <a:pt x="0" y="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9">
                <a:extLst>
                  <a:ext uri="{FF2B5EF4-FFF2-40B4-BE49-F238E27FC236}">
                    <a16:creationId xmlns:a16="http://schemas.microsoft.com/office/drawing/2014/main" id="{CD0CAD8A-5DDA-91B2-1632-B39B30084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8" y="2028"/>
                <a:ext cx="36" cy="794"/>
              </a:xfrm>
              <a:custGeom>
                <a:avLst/>
                <a:gdLst>
                  <a:gd name="T0" fmla="*/ 19 w 36"/>
                  <a:gd name="T1" fmla="*/ 0 h 794"/>
                  <a:gd name="T2" fmla="*/ 33 w 36"/>
                  <a:gd name="T3" fmla="*/ 675 h 794"/>
                  <a:gd name="T4" fmla="*/ 36 w 36"/>
                  <a:gd name="T5" fmla="*/ 756 h 794"/>
                  <a:gd name="T6" fmla="*/ 23 w 36"/>
                  <a:gd name="T7" fmla="*/ 794 h 794"/>
                  <a:gd name="T8" fmla="*/ 7 w 36"/>
                  <a:gd name="T9" fmla="*/ 785 h 794"/>
                  <a:gd name="T10" fmla="*/ 0 w 36"/>
                  <a:gd name="T11" fmla="*/ 3 h 794"/>
                  <a:gd name="T12" fmla="*/ 19 w 36"/>
                  <a:gd name="T13" fmla="*/ 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794">
                    <a:moveTo>
                      <a:pt x="19" y="0"/>
                    </a:moveTo>
                    <a:lnTo>
                      <a:pt x="33" y="675"/>
                    </a:lnTo>
                    <a:lnTo>
                      <a:pt x="36" y="756"/>
                    </a:lnTo>
                    <a:lnTo>
                      <a:pt x="23" y="794"/>
                    </a:lnTo>
                    <a:lnTo>
                      <a:pt x="7" y="785"/>
                    </a:lnTo>
                    <a:lnTo>
                      <a:pt x="0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2" name="Group 22">
                <a:extLst>
                  <a:ext uri="{FF2B5EF4-FFF2-40B4-BE49-F238E27FC236}">
                    <a16:creationId xmlns:a16="http://schemas.microsoft.com/office/drawing/2014/main" id="{69DDFCBF-D9AE-A698-1B6A-1A8F273EF3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29" y="2662"/>
                <a:ext cx="641" cy="235"/>
                <a:chOff x="6229" y="2662"/>
                <a:chExt cx="641" cy="235"/>
              </a:xfrm>
            </p:grpSpPr>
            <p:sp>
              <p:nvSpPr>
                <p:cNvPr id="33" name="Freeform 20">
                  <a:extLst>
                    <a:ext uri="{FF2B5EF4-FFF2-40B4-BE49-F238E27FC236}">
                      <a16:creationId xmlns:a16="http://schemas.microsoft.com/office/drawing/2014/main" id="{5EB6781F-60A2-E229-364D-349191D908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3" y="2690"/>
                  <a:ext cx="602" cy="201"/>
                </a:xfrm>
                <a:custGeom>
                  <a:avLst/>
                  <a:gdLst>
                    <a:gd name="T0" fmla="*/ 431 w 602"/>
                    <a:gd name="T1" fmla="*/ 169 h 201"/>
                    <a:gd name="T2" fmla="*/ 505 w 602"/>
                    <a:gd name="T3" fmla="*/ 168 h 201"/>
                    <a:gd name="T4" fmla="*/ 570 w 602"/>
                    <a:gd name="T5" fmla="*/ 92 h 201"/>
                    <a:gd name="T6" fmla="*/ 598 w 602"/>
                    <a:gd name="T7" fmla="*/ 53 h 201"/>
                    <a:gd name="T8" fmla="*/ 602 w 602"/>
                    <a:gd name="T9" fmla="*/ 19 h 201"/>
                    <a:gd name="T10" fmla="*/ 574 w 602"/>
                    <a:gd name="T11" fmla="*/ 14 h 201"/>
                    <a:gd name="T12" fmla="*/ 438 w 602"/>
                    <a:gd name="T13" fmla="*/ 118 h 201"/>
                    <a:gd name="T14" fmla="*/ 417 w 602"/>
                    <a:gd name="T15" fmla="*/ 106 h 201"/>
                    <a:gd name="T16" fmla="*/ 413 w 602"/>
                    <a:gd name="T17" fmla="*/ 82 h 201"/>
                    <a:gd name="T18" fmla="*/ 413 w 602"/>
                    <a:gd name="T19" fmla="*/ 29 h 201"/>
                    <a:gd name="T20" fmla="*/ 368 w 602"/>
                    <a:gd name="T21" fmla="*/ 85 h 201"/>
                    <a:gd name="T22" fmla="*/ 341 w 602"/>
                    <a:gd name="T23" fmla="*/ 38 h 201"/>
                    <a:gd name="T24" fmla="*/ 324 w 602"/>
                    <a:gd name="T25" fmla="*/ 8 h 201"/>
                    <a:gd name="T26" fmla="*/ 300 w 602"/>
                    <a:gd name="T27" fmla="*/ 17 h 201"/>
                    <a:gd name="T28" fmla="*/ 278 w 602"/>
                    <a:gd name="T29" fmla="*/ 100 h 201"/>
                    <a:gd name="T30" fmla="*/ 232 w 602"/>
                    <a:gd name="T31" fmla="*/ 64 h 201"/>
                    <a:gd name="T32" fmla="*/ 201 w 602"/>
                    <a:gd name="T33" fmla="*/ 0 h 201"/>
                    <a:gd name="T34" fmla="*/ 184 w 602"/>
                    <a:gd name="T35" fmla="*/ 31 h 201"/>
                    <a:gd name="T36" fmla="*/ 184 w 602"/>
                    <a:gd name="T37" fmla="*/ 112 h 201"/>
                    <a:gd name="T38" fmla="*/ 167 w 602"/>
                    <a:gd name="T39" fmla="*/ 135 h 201"/>
                    <a:gd name="T40" fmla="*/ 55 w 602"/>
                    <a:gd name="T41" fmla="*/ 71 h 201"/>
                    <a:gd name="T42" fmla="*/ 69 w 602"/>
                    <a:gd name="T43" fmla="*/ 100 h 201"/>
                    <a:gd name="T44" fmla="*/ 96 w 602"/>
                    <a:gd name="T45" fmla="*/ 151 h 201"/>
                    <a:gd name="T46" fmla="*/ 27 w 602"/>
                    <a:gd name="T47" fmla="*/ 168 h 201"/>
                    <a:gd name="T48" fmla="*/ 0 w 602"/>
                    <a:gd name="T49" fmla="*/ 199 h 201"/>
                    <a:gd name="T50" fmla="*/ 73 w 602"/>
                    <a:gd name="T51" fmla="*/ 188 h 201"/>
                    <a:gd name="T52" fmla="*/ 141 w 602"/>
                    <a:gd name="T53" fmla="*/ 188 h 201"/>
                    <a:gd name="T54" fmla="*/ 194 w 602"/>
                    <a:gd name="T55" fmla="*/ 199 h 201"/>
                    <a:gd name="T56" fmla="*/ 254 w 602"/>
                    <a:gd name="T57" fmla="*/ 201 h 201"/>
                    <a:gd name="T58" fmla="*/ 307 w 602"/>
                    <a:gd name="T59" fmla="*/ 196 h 201"/>
                    <a:gd name="T60" fmla="*/ 345 w 602"/>
                    <a:gd name="T61" fmla="*/ 176 h 201"/>
                    <a:gd name="T62" fmla="*/ 375 w 602"/>
                    <a:gd name="T63" fmla="*/ 178 h 201"/>
                    <a:gd name="T64" fmla="*/ 410 w 602"/>
                    <a:gd name="T65" fmla="*/ 184 h 201"/>
                    <a:gd name="T66" fmla="*/ 431 w 602"/>
                    <a:gd name="T67" fmla="*/ 169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02" h="201">
                      <a:moveTo>
                        <a:pt x="431" y="169"/>
                      </a:moveTo>
                      <a:lnTo>
                        <a:pt x="505" y="168"/>
                      </a:lnTo>
                      <a:lnTo>
                        <a:pt x="570" y="92"/>
                      </a:lnTo>
                      <a:lnTo>
                        <a:pt x="598" y="53"/>
                      </a:lnTo>
                      <a:lnTo>
                        <a:pt x="602" y="19"/>
                      </a:lnTo>
                      <a:lnTo>
                        <a:pt x="574" y="14"/>
                      </a:lnTo>
                      <a:lnTo>
                        <a:pt x="438" y="118"/>
                      </a:lnTo>
                      <a:lnTo>
                        <a:pt x="417" y="106"/>
                      </a:lnTo>
                      <a:lnTo>
                        <a:pt x="413" y="82"/>
                      </a:lnTo>
                      <a:lnTo>
                        <a:pt x="413" y="29"/>
                      </a:lnTo>
                      <a:lnTo>
                        <a:pt x="368" y="85"/>
                      </a:lnTo>
                      <a:lnTo>
                        <a:pt x="341" y="38"/>
                      </a:lnTo>
                      <a:lnTo>
                        <a:pt x="324" y="8"/>
                      </a:lnTo>
                      <a:lnTo>
                        <a:pt x="300" y="17"/>
                      </a:lnTo>
                      <a:lnTo>
                        <a:pt x="278" y="100"/>
                      </a:lnTo>
                      <a:lnTo>
                        <a:pt x="232" y="64"/>
                      </a:lnTo>
                      <a:lnTo>
                        <a:pt x="201" y="0"/>
                      </a:lnTo>
                      <a:lnTo>
                        <a:pt x="184" y="31"/>
                      </a:lnTo>
                      <a:lnTo>
                        <a:pt x="184" y="112"/>
                      </a:lnTo>
                      <a:lnTo>
                        <a:pt x="167" y="135"/>
                      </a:lnTo>
                      <a:lnTo>
                        <a:pt x="55" y="71"/>
                      </a:lnTo>
                      <a:lnTo>
                        <a:pt x="69" y="100"/>
                      </a:lnTo>
                      <a:lnTo>
                        <a:pt x="96" y="151"/>
                      </a:lnTo>
                      <a:lnTo>
                        <a:pt x="27" y="168"/>
                      </a:lnTo>
                      <a:lnTo>
                        <a:pt x="0" y="199"/>
                      </a:lnTo>
                      <a:lnTo>
                        <a:pt x="73" y="188"/>
                      </a:lnTo>
                      <a:lnTo>
                        <a:pt x="141" y="188"/>
                      </a:lnTo>
                      <a:lnTo>
                        <a:pt x="194" y="199"/>
                      </a:lnTo>
                      <a:lnTo>
                        <a:pt x="254" y="201"/>
                      </a:lnTo>
                      <a:lnTo>
                        <a:pt x="307" y="196"/>
                      </a:lnTo>
                      <a:lnTo>
                        <a:pt x="345" y="176"/>
                      </a:lnTo>
                      <a:lnTo>
                        <a:pt x="375" y="178"/>
                      </a:lnTo>
                      <a:lnTo>
                        <a:pt x="410" y="184"/>
                      </a:lnTo>
                      <a:lnTo>
                        <a:pt x="431" y="169"/>
                      </a:lnTo>
                      <a:close/>
                    </a:path>
                  </a:pathLst>
                </a:custGeom>
                <a:solidFill>
                  <a:srgbClr val="009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21">
                  <a:extLst>
                    <a:ext uri="{FF2B5EF4-FFF2-40B4-BE49-F238E27FC236}">
                      <a16:creationId xmlns:a16="http://schemas.microsoft.com/office/drawing/2014/main" id="{2565C55A-E67D-E8B6-496F-12AE04673E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29" y="2662"/>
                  <a:ext cx="641" cy="235"/>
                </a:xfrm>
                <a:custGeom>
                  <a:avLst/>
                  <a:gdLst>
                    <a:gd name="T0" fmla="*/ 605 w 641"/>
                    <a:gd name="T1" fmla="*/ 139 h 235"/>
                    <a:gd name="T2" fmla="*/ 641 w 641"/>
                    <a:gd name="T3" fmla="*/ 41 h 235"/>
                    <a:gd name="T4" fmla="*/ 614 w 641"/>
                    <a:gd name="T5" fmla="*/ 29 h 235"/>
                    <a:gd name="T6" fmla="*/ 523 w 641"/>
                    <a:gd name="T7" fmla="*/ 94 h 235"/>
                    <a:gd name="T8" fmla="*/ 457 w 641"/>
                    <a:gd name="T9" fmla="*/ 113 h 235"/>
                    <a:gd name="T10" fmla="*/ 457 w 641"/>
                    <a:gd name="T11" fmla="*/ 38 h 235"/>
                    <a:gd name="T12" fmla="*/ 418 w 641"/>
                    <a:gd name="T13" fmla="*/ 53 h 235"/>
                    <a:gd name="T14" fmla="*/ 393 w 641"/>
                    <a:gd name="T15" fmla="*/ 77 h 235"/>
                    <a:gd name="T16" fmla="*/ 362 w 641"/>
                    <a:gd name="T17" fmla="*/ 14 h 235"/>
                    <a:gd name="T18" fmla="*/ 318 w 641"/>
                    <a:gd name="T19" fmla="*/ 45 h 235"/>
                    <a:gd name="T20" fmla="*/ 288 w 641"/>
                    <a:gd name="T21" fmla="*/ 97 h 235"/>
                    <a:gd name="T22" fmla="*/ 247 w 641"/>
                    <a:gd name="T23" fmla="*/ 11 h 235"/>
                    <a:gd name="T24" fmla="*/ 228 w 641"/>
                    <a:gd name="T25" fmla="*/ 5 h 235"/>
                    <a:gd name="T26" fmla="*/ 205 w 641"/>
                    <a:gd name="T27" fmla="*/ 47 h 235"/>
                    <a:gd name="T28" fmla="*/ 205 w 641"/>
                    <a:gd name="T29" fmla="*/ 139 h 235"/>
                    <a:gd name="T30" fmla="*/ 167 w 641"/>
                    <a:gd name="T31" fmla="*/ 130 h 235"/>
                    <a:gd name="T32" fmla="*/ 100 w 641"/>
                    <a:gd name="T33" fmla="*/ 77 h 235"/>
                    <a:gd name="T34" fmla="*/ 70 w 641"/>
                    <a:gd name="T35" fmla="*/ 100 h 235"/>
                    <a:gd name="T36" fmla="*/ 87 w 641"/>
                    <a:gd name="T37" fmla="*/ 130 h 235"/>
                    <a:gd name="T38" fmla="*/ 109 w 641"/>
                    <a:gd name="T39" fmla="*/ 174 h 235"/>
                    <a:gd name="T40" fmla="*/ 21 w 641"/>
                    <a:gd name="T41" fmla="*/ 195 h 235"/>
                    <a:gd name="T42" fmla="*/ 0 w 641"/>
                    <a:gd name="T43" fmla="*/ 223 h 235"/>
                    <a:gd name="T44" fmla="*/ 18 w 641"/>
                    <a:gd name="T45" fmla="*/ 235 h 235"/>
                    <a:gd name="T46" fmla="*/ 59 w 641"/>
                    <a:gd name="T47" fmla="*/ 214 h 235"/>
                    <a:gd name="T48" fmla="*/ 114 w 641"/>
                    <a:gd name="T49" fmla="*/ 196 h 235"/>
                    <a:gd name="T50" fmla="*/ 150 w 641"/>
                    <a:gd name="T51" fmla="*/ 178 h 235"/>
                    <a:gd name="T52" fmla="*/ 119 w 641"/>
                    <a:gd name="T53" fmla="*/ 125 h 235"/>
                    <a:gd name="T54" fmla="*/ 219 w 641"/>
                    <a:gd name="T55" fmla="*/ 174 h 235"/>
                    <a:gd name="T56" fmla="*/ 230 w 641"/>
                    <a:gd name="T57" fmla="*/ 149 h 235"/>
                    <a:gd name="T58" fmla="*/ 230 w 641"/>
                    <a:gd name="T59" fmla="*/ 76 h 235"/>
                    <a:gd name="T60" fmla="*/ 261 w 641"/>
                    <a:gd name="T61" fmla="*/ 106 h 235"/>
                    <a:gd name="T62" fmla="*/ 317 w 641"/>
                    <a:gd name="T63" fmla="*/ 163 h 235"/>
                    <a:gd name="T64" fmla="*/ 352 w 641"/>
                    <a:gd name="T65" fmla="*/ 172 h 235"/>
                    <a:gd name="T66" fmla="*/ 345 w 641"/>
                    <a:gd name="T67" fmla="*/ 139 h 235"/>
                    <a:gd name="T68" fmla="*/ 331 w 641"/>
                    <a:gd name="T69" fmla="*/ 100 h 235"/>
                    <a:gd name="T70" fmla="*/ 352 w 641"/>
                    <a:gd name="T71" fmla="*/ 51 h 235"/>
                    <a:gd name="T72" fmla="*/ 370 w 641"/>
                    <a:gd name="T73" fmla="*/ 92 h 235"/>
                    <a:gd name="T74" fmla="*/ 407 w 641"/>
                    <a:gd name="T75" fmla="*/ 130 h 235"/>
                    <a:gd name="T76" fmla="*/ 426 w 641"/>
                    <a:gd name="T77" fmla="*/ 115 h 235"/>
                    <a:gd name="T78" fmla="*/ 433 w 641"/>
                    <a:gd name="T79" fmla="*/ 131 h 235"/>
                    <a:gd name="T80" fmla="*/ 457 w 641"/>
                    <a:gd name="T81" fmla="*/ 160 h 235"/>
                    <a:gd name="T82" fmla="*/ 499 w 641"/>
                    <a:gd name="T83" fmla="*/ 154 h 235"/>
                    <a:gd name="T84" fmla="*/ 609 w 641"/>
                    <a:gd name="T85" fmla="*/ 58 h 235"/>
                    <a:gd name="T86" fmla="*/ 619 w 641"/>
                    <a:gd name="T87" fmla="*/ 76 h 235"/>
                    <a:gd name="T88" fmla="*/ 543 w 641"/>
                    <a:gd name="T89" fmla="*/ 162 h 235"/>
                    <a:gd name="T90" fmla="*/ 526 w 641"/>
                    <a:gd name="T91" fmla="*/ 199 h 235"/>
                    <a:gd name="T92" fmla="*/ 554 w 641"/>
                    <a:gd name="T93" fmla="*/ 199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41" h="235">
                      <a:moveTo>
                        <a:pt x="554" y="199"/>
                      </a:moveTo>
                      <a:lnTo>
                        <a:pt x="605" y="139"/>
                      </a:lnTo>
                      <a:lnTo>
                        <a:pt x="635" y="80"/>
                      </a:lnTo>
                      <a:lnTo>
                        <a:pt x="641" y="41"/>
                      </a:lnTo>
                      <a:lnTo>
                        <a:pt x="634" y="32"/>
                      </a:lnTo>
                      <a:lnTo>
                        <a:pt x="614" y="29"/>
                      </a:lnTo>
                      <a:lnTo>
                        <a:pt x="585" y="43"/>
                      </a:lnTo>
                      <a:lnTo>
                        <a:pt x="523" y="94"/>
                      </a:lnTo>
                      <a:lnTo>
                        <a:pt x="471" y="130"/>
                      </a:lnTo>
                      <a:lnTo>
                        <a:pt x="457" y="113"/>
                      </a:lnTo>
                      <a:lnTo>
                        <a:pt x="461" y="71"/>
                      </a:lnTo>
                      <a:lnTo>
                        <a:pt x="457" y="38"/>
                      </a:lnTo>
                      <a:lnTo>
                        <a:pt x="440" y="38"/>
                      </a:lnTo>
                      <a:lnTo>
                        <a:pt x="418" y="53"/>
                      </a:lnTo>
                      <a:lnTo>
                        <a:pt x="407" y="88"/>
                      </a:lnTo>
                      <a:lnTo>
                        <a:pt x="393" y="77"/>
                      </a:lnTo>
                      <a:lnTo>
                        <a:pt x="379" y="38"/>
                      </a:lnTo>
                      <a:lnTo>
                        <a:pt x="362" y="14"/>
                      </a:lnTo>
                      <a:lnTo>
                        <a:pt x="338" y="18"/>
                      </a:lnTo>
                      <a:lnTo>
                        <a:pt x="318" y="45"/>
                      </a:lnTo>
                      <a:lnTo>
                        <a:pt x="304" y="109"/>
                      </a:lnTo>
                      <a:lnTo>
                        <a:pt x="288" y="97"/>
                      </a:lnTo>
                      <a:lnTo>
                        <a:pt x="259" y="59"/>
                      </a:lnTo>
                      <a:lnTo>
                        <a:pt x="247" y="11"/>
                      </a:lnTo>
                      <a:lnTo>
                        <a:pt x="235" y="0"/>
                      </a:lnTo>
                      <a:lnTo>
                        <a:pt x="228" y="5"/>
                      </a:lnTo>
                      <a:lnTo>
                        <a:pt x="216" y="11"/>
                      </a:lnTo>
                      <a:lnTo>
                        <a:pt x="205" y="47"/>
                      </a:lnTo>
                      <a:lnTo>
                        <a:pt x="205" y="116"/>
                      </a:lnTo>
                      <a:lnTo>
                        <a:pt x="205" y="139"/>
                      </a:lnTo>
                      <a:lnTo>
                        <a:pt x="198" y="145"/>
                      </a:lnTo>
                      <a:lnTo>
                        <a:pt x="167" y="130"/>
                      </a:lnTo>
                      <a:lnTo>
                        <a:pt x="116" y="92"/>
                      </a:lnTo>
                      <a:lnTo>
                        <a:pt x="100" y="77"/>
                      </a:lnTo>
                      <a:lnTo>
                        <a:pt x="73" y="77"/>
                      </a:lnTo>
                      <a:lnTo>
                        <a:pt x="70" y="100"/>
                      </a:lnTo>
                      <a:lnTo>
                        <a:pt x="85" y="122"/>
                      </a:lnTo>
                      <a:lnTo>
                        <a:pt x="87" y="130"/>
                      </a:lnTo>
                      <a:lnTo>
                        <a:pt x="109" y="162"/>
                      </a:lnTo>
                      <a:lnTo>
                        <a:pt x="109" y="174"/>
                      </a:lnTo>
                      <a:lnTo>
                        <a:pt x="63" y="178"/>
                      </a:lnTo>
                      <a:lnTo>
                        <a:pt x="21" y="195"/>
                      </a:lnTo>
                      <a:lnTo>
                        <a:pt x="4" y="217"/>
                      </a:lnTo>
                      <a:lnTo>
                        <a:pt x="0" y="223"/>
                      </a:lnTo>
                      <a:lnTo>
                        <a:pt x="7" y="231"/>
                      </a:lnTo>
                      <a:lnTo>
                        <a:pt x="18" y="235"/>
                      </a:lnTo>
                      <a:lnTo>
                        <a:pt x="42" y="235"/>
                      </a:lnTo>
                      <a:lnTo>
                        <a:pt x="59" y="214"/>
                      </a:lnTo>
                      <a:lnTo>
                        <a:pt x="76" y="201"/>
                      </a:lnTo>
                      <a:lnTo>
                        <a:pt x="114" y="196"/>
                      </a:lnTo>
                      <a:lnTo>
                        <a:pt x="143" y="193"/>
                      </a:lnTo>
                      <a:lnTo>
                        <a:pt x="150" y="178"/>
                      </a:lnTo>
                      <a:lnTo>
                        <a:pt x="136" y="142"/>
                      </a:lnTo>
                      <a:lnTo>
                        <a:pt x="119" y="125"/>
                      </a:lnTo>
                      <a:lnTo>
                        <a:pt x="195" y="174"/>
                      </a:lnTo>
                      <a:lnTo>
                        <a:pt x="219" y="174"/>
                      </a:lnTo>
                      <a:lnTo>
                        <a:pt x="223" y="166"/>
                      </a:lnTo>
                      <a:lnTo>
                        <a:pt x="230" y="149"/>
                      </a:lnTo>
                      <a:lnTo>
                        <a:pt x="237" y="125"/>
                      </a:lnTo>
                      <a:lnTo>
                        <a:pt x="230" y="76"/>
                      </a:lnTo>
                      <a:lnTo>
                        <a:pt x="233" y="55"/>
                      </a:lnTo>
                      <a:lnTo>
                        <a:pt x="261" y="106"/>
                      </a:lnTo>
                      <a:lnTo>
                        <a:pt x="295" y="139"/>
                      </a:lnTo>
                      <a:lnTo>
                        <a:pt x="317" y="163"/>
                      </a:lnTo>
                      <a:lnTo>
                        <a:pt x="335" y="176"/>
                      </a:lnTo>
                      <a:lnTo>
                        <a:pt x="352" y="172"/>
                      </a:lnTo>
                      <a:lnTo>
                        <a:pt x="356" y="160"/>
                      </a:lnTo>
                      <a:lnTo>
                        <a:pt x="345" y="139"/>
                      </a:lnTo>
                      <a:lnTo>
                        <a:pt x="331" y="119"/>
                      </a:lnTo>
                      <a:lnTo>
                        <a:pt x="331" y="100"/>
                      </a:lnTo>
                      <a:lnTo>
                        <a:pt x="342" y="62"/>
                      </a:lnTo>
                      <a:lnTo>
                        <a:pt x="352" y="51"/>
                      </a:lnTo>
                      <a:lnTo>
                        <a:pt x="362" y="58"/>
                      </a:lnTo>
                      <a:lnTo>
                        <a:pt x="370" y="92"/>
                      </a:lnTo>
                      <a:lnTo>
                        <a:pt x="386" y="116"/>
                      </a:lnTo>
                      <a:lnTo>
                        <a:pt x="407" y="130"/>
                      </a:lnTo>
                      <a:lnTo>
                        <a:pt x="416" y="125"/>
                      </a:lnTo>
                      <a:lnTo>
                        <a:pt x="426" y="115"/>
                      </a:lnTo>
                      <a:lnTo>
                        <a:pt x="435" y="86"/>
                      </a:lnTo>
                      <a:lnTo>
                        <a:pt x="433" y="131"/>
                      </a:lnTo>
                      <a:lnTo>
                        <a:pt x="443" y="149"/>
                      </a:lnTo>
                      <a:lnTo>
                        <a:pt x="457" y="160"/>
                      </a:lnTo>
                      <a:lnTo>
                        <a:pt x="476" y="162"/>
                      </a:lnTo>
                      <a:lnTo>
                        <a:pt x="499" y="154"/>
                      </a:lnTo>
                      <a:lnTo>
                        <a:pt x="590" y="70"/>
                      </a:lnTo>
                      <a:lnTo>
                        <a:pt x="609" y="58"/>
                      </a:lnTo>
                      <a:lnTo>
                        <a:pt x="619" y="59"/>
                      </a:lnTo>
                      <a:lnTo>
                        <a:pt x="619" y="76"/>
                      </a:lnTo>
                      <a:lnTo>
                        <a:pt x="588" y="121"/>
                      </a:lnTo>
                      <a:lnTo>
                        <a:pt x="543" y="162"/>
                      </a:lnTo>
                      <a:lnTo>
                        <a:pt x="519" y="188"/>
                      </a:lnTo>
                      <a:lnTo>
                        <a:pt x="526" y="199"/>
                      </a:lnTo>
                      <a:lnTo>
                        <a:pt x="537" y="205"/>
                      </a:lnTo>
                      <a:lnTo>
                        <a:pt x="554" y="199"/>
                      </a:lnTo>
                      <a:close/>
                    </a:path>
                  </a:pathLst>
                </a:custGeom>
                <a:solidFill>
                  <a:srgbClr val="00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30">
              <a:extLst>
                <a:ext uri="{FF2B5EF4-FFF2-40B4-BE49-F238E27FC236}">
                  <a16:creationId xmlns:a16="http://schemas.microsoft.com/office/drawing/2014/main" id="{2CAEC86E-7BCE-CF2F-C23E-B472130CD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2" y="1732"/>
              <a:ext cx="966" cy="1192"/>
              <a:chOff x="5172" y="1732"/>
              <a:chExt cx="966" cy="1192"/>
            </a:xfrm>
          </p:grpSpPr>
          <p:sp>
            <p:nvSpPr>
              <p:cNvPr id="13" name="Freeform 24">
                <a:extLst>
                  <a:ext uri="{FF2B5EF4-FFF2-40B4-BE49-F238E27FC236}">
                    <a16:creationId xmlns:a16="http://schemas.microsoft.com/office/drawing/2014/main" id="{E8E26791-5A47-575E-808D-5BF4DE54E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2" y="1732"/>
                <a:ext cx="388" cy="291"/>
              </a:xfrm>
              <a:custGeom>
                <a:avLst/>
                <a:gdLst>
                  <a:gd name="T0" fmla="*/ 244 w 388"/>
                  <a:gd name="T1" fmla="*/ 103 h 291"/>
                  <a:gd name="T2" fmla="*/ 238 w 388"/>
                  <a:gd name="T3" fmla="*/ 53 h 291"/>
                  <a:gd name="T4" fmla="*/ 224 w 388"/>
                  <a:gd name="T5" fmla="*/ 21 h 291"/>
                  <a:gd name="T6" fmla="*/ 208 w 388"/>
                  <a:gd name="T7" fmla="*/ 9 h 291"/>
                  <a:gd name="T8" fmla="*/ 184 w 388"/>
                  <a:gd name="T9" fmla="*/ 2 h 291"/>
                  <a:gd name="T10" fmla="*/ 156 w 388"/>
                  <a:gd name="T11" fmla="*/ 0 h 291"/>
                  <a:gd name="T12" fmla="*/ 118 w 388"/>
                  <a:gd name="T13" fmla="*/ 7 h 291"/>
                  <a:gd name="T14" fmla="*/ 91 w 388"/>
                  <a:gd name="T15" fmla="*/ 21 h 291"/>
                  <a:gd name="T16" fmla="*/ 60 w 388"/>
                  <a:gd name="T17" fmla="*/ 47 h 291"/>
                  <a:gd name="T18" fmla="*/ 36 w 388"/>
                  <a:gd name="T19" fmla="*/ 77 h 291"/>
                  <a:gd name="T20" fmla="*/ 13 w 388"/>
                  <a:gd name="T21" fmla="*/ 121 h 291"/>
                  <a:gd name="T22" fmla="*/ 3 w 388"/>
                  <a:gd name="T23" fmla="*/ 155 h 291"/>
                  <a:gd name="T24" fmla="*/ 0 w 388"/>
                  <a:gd name="T25" fmla="*/ 193 h 291"/>
                  <a:gd name="T26" fmla="*/ 3 w 388"/>
                  <a:gd name="T27" fmla="*/ 233 h 291"/>
                  <a:gd name="T28" fmla="*/ 13 w 388"/>
                  <a:gd name="T29" fmla="*/ 259 h 291"/>
                  <a:gd name="T30" fmla="*/ 29 w 388"/>
                  <a:gd name="T31" fmla="*/ 277 h 291"/>
                  <a:gd name="T32" fmla="*/ 56 w 388"/>
                  <a:gd name="T33" fmla="*/ 289 h 291"/>
                  <a:gd name="T34" fmla="*/ 84 w 388"/>
                  <a:gd name="T35" fmla="*/ 291 h 291"/>
                  <a:gd name="T36" fmla="*/ 122 w 388"/>
                  <a:gd name="T37" fmla="*/ 286 h 291"/>
                  <a:gd name="T38" fmla="*/ 153 w 388"/>
                  <a:gd name="T39" fmla="*/ 274 h 291"/>
                  <a:gd name="T40" fmla="*/ 182 w 388"/>
                  <a:gd name="T41" fmla="*/ 250 h 291"/>
                  <a:gd name="T42" fmla="*/ 208 w 388"/>
                  <a:gd name="T43" fmla="*/ 220 h 291"/>
                  <a:gd name="T44" fmla="*/ 223 w 388"/>
                  <a:gd name="T45" fmla="*/ 182 h 291"/>
                  <a:gd name="T46" fmla="*/ 231 w 388"/>
                  <a:gd name="T47" fmla="*/ 152 h 291"/>
                  <a:gd name="T48" fmla="*/ 300 w 388"/>
                  <a:gd name="T49" fmla="*/ 127 h 291"/>
                  <a:gd name="T50" fmla="*/ 350 w 388"/>
                  <a:gd name="T51" fmla="*/ 113 h 291"/>
                  <a:gd name="T52" fmla="*/ 377 w 388"/>
                  <a:gd name="T53" fmla="*/ 109 h 291"/>
                  <a:gd name="T54" fmla="*/ 388 w 388"/>
                  <a:gd name="T55" fmla="*/ 95 h 291"/>
                  <a:gd name="T56" fmla="*/ 387 w 388"/>
                  <a:gd name="T57" fmla="*/ 77 h 291"/>
                  <a:gd name="T58" fmla="*/ 370 w 388"/>
                  <a:gd name="T59" fmla="*/ 62 h 291"/>
                  <a:gd name="T60" fmla="*/ 346 w 388"/>
                  <a:gd name="T61" fmla="*/ 62 h 291"/>
                  <a:gd name="T62" fmla="*/ 310 w 388"/>
                  <a:gd name="T63" fmla="*/ 74 h 291"/>
                  <a:gd name="T64" fmla="*/ 276 w 388"/>
                  <a:gd name="T65" fmla="*/ 95 h 291"/>
                  <a:gd name="T66" fmla="*/ 244 w 388"/>
                  <a:gd name="T67" fmla="*/ 103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8" h="291">
                    <a:moveTo>
                      <a:pt x="244" y="103"/>
                    </a:moveTo>
                    <a:lnTo>
                      <a:pt x="238" y="53"/>
                    </a:lnTo>
                    <a:lnTo>
                      <a:pt x="224" y="21"/>
                    </a:lnTo>
                    <a:lnTo>
                      <a:pt x="208" y="9"/>
                    </a:lnTo>
                    <a:lnTo>
                      <a:pt x="184" y="2"/>
                    </a:lnTo>
                    <a:lnTo>
                      <a:pt x="156" y="0"/>
                    </a:lnTo>
                    <a:lnTo>
                      <a:pt x="118" y="7"/>
                    </a:lnTo>
                    <a:lnTo>
                      <a:pt x="91" y="21"/>
                    </a:lnTo>
                    <a:lnTo>
                      <a:pt x="60" y="47"/>
                    </a:lnTo>
                    <a:lnTo>
                      <a:pt x="36" y="77"/>
                    </a:lnTo>
                    <a:lnTo>
                      <a:pt x="13" y="121"/>
                    </a:lnTo>
                    <a:lnTo>
                      <a:pt x="3" y="155"/>
                    </a:lnTo>
                    <a:lnTo>
                      <a:pt x="0" y="193"/>
                    </a:lnTo>
                    <a:lnTo>
                      <a:pt x="3" y="233"/>
                    </a:lnTo>
                    <a:lnTo>
                      <a:pt x="13" y="259"/>
                    </a:lnTo>
                    <a:lnTo>
                      <a:pt x="29" y="277"/>
                    </a:lnTo>
                    <a:lnTo>
                      <a:pt x="56" y="289"/>
                    </a:lnTo>
                    <a:lnTo>
                      <a:pt x="84" y="291"/>
                    </a:lnTo>
                    <a:lnTo>
                      <a:pt x="122" y="286"/>
                    </a:lnTo>
                    <a:lnTo>
                      <a:pt x="153" y="274"/>
                    </a:lnTo>
                    <a:lnTo>
                      <a:pt x="182" y="250"/>
                    </a:lnTo>
                    <a:lnTo>
                      <a:pt x="208" y="220"/>
                    </a:lnTo>
                    <a:lnTo>
                      <a:pt x="223" y="182"/>
                    </a:lnTo>
                    <a:lnTo>
                      <a:pt x="231" y="152"/>
                    </a:lnTo>
                    <a:lnTo>
                      <a:pt x="300" y="127"/>
                    </a:lnTo>
                    <a:lnTo>
                      <a:pt x="350" y="113"/>
                    </a:lnTo>
                    <a:lnTo>
                      <a:pt x="377" y="109"/>
                    </a:lnTo>
                    <a:lnTo>
                      <a:pt x="388" y="95"/>
                    </a:lnTo>
                    <a:lnTo>
                      <a:pt x="387" y="77"/>
                    </a:lnTo>
                    <a:lnTo>
                      <a:pt x="370" y="62"/>
                    </a:lnTo>
                    <a:lnTo>
                      <a:pt x="346" y="62"/>
                    </a:lnTo>
                    <a:lnTo>
                      <a:pt x="310" y="74"/>
                    </a:lnTo>
                    <a:lnTo>
                      <a:pt x="276" y="95"/>
                    </a:lnTo>
                    <a:lnTo>
                      <a:pt x="244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25">
                <a:extLst>
                  <a:ext uri="{FF2B5EF4-FFF2-40B4-BE49-F238E27FC236}">
                    <a16:creationId xmlns:a16="http://schemas.microsoft.com/office/drawing/2014/main" id="{5F2D1D28-ADBB-FF1C-6E06-773B455F4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1959"/>
                <a:ext cx="459" cy="415"/>
              </a:xfrm>
              <a:custGeom>
                <a:avLst/>
                <a:gdLst>
                  <a:gd name="T0" fmla="*/ 198 w 459"/>
                  <a:gd name="T1" fmla="*/ 29 h 415"/>
                  <a:gd name="T2" fmla="*/ 258 w 459"/>
                  <a:gd name="T3" fmla="*/ 8 h 415"/>
                  <a:gd name="T4" fmla="*/ 327 w 459"/>
                  <a:gd name="T5" fmla="*/ 0 h 415"/>
                  <a:gd name="T6" fmla="*/ 384 w 459"/>
                  <a:gd name="T7" fmla="*/ 2 h 415"/>
                  <a:gd name="T8" fmla="*/ 413 w 459"/>
                  <a:gd name="T9" fmla="*/ 12 h 415"/>
                  <a:gd name="T10" fmla="*/ 439 w 459"/>
                  <a:gd name="T11" fmla="*/ 32 h 415"/>
                  <a:gd name="T12" fmla="*/ 456 w 459"/>
                  <a:gd name="T13" fmla="*/ 56 h 415"/>
                  <a:gd name="T14" fmla="*/ 459 w 459"/>
                  <a:gd name="T15" fmla="*/ 80 h 415"/>
                  <a:gd name="T16" fmla="*/ 453 w 459"/>
                  <a:gd name="T17" fmla="*/ 107 h 415"/>
                  <a:gd name="T18" fmla="*/ 436 w 459"/>
                  <a:gd name="T19" fmla="*/ 127 h 415"/>
                  <a:gd name="T20" fmla="*/ 405 w 459"/>
                  <a:gd name="T21" fmla="*/ 146 h 415"/>
                  <a:gd name="T22" fmla="*/ 362 w 459"/>
                  <a:gd name="T23" fmla="*/ 155 h 415"/>
                  <a:gd name="T24" fmla="*/ 324 w 459"/>
                  <a:gd name="T25" fmla="*/ 167 h 415"/>
                  <a:gd name="T26" fmla="*/ 286 w 459"/>
                  <a:gd name="T27" fmla="*/ 188 h 415"/>
                  <a:gd name="T28" fmla="*/ 253 w 459"/>
                  <a:gd name="T29" fmla="*/ 212 h 415"/>
                  <a:gd name="T30" fmla="*/ 234 w 459"/>
                  <a:gd name="T31" fmla="*/ 245 h 415"/>
                  <a:gd name="T32" fmla="*/ 222 w 459"/>
                  <a:gd name="T33" fmla="*/ 291 h 415"/>
                  <a:gd name="T34" fmla="*/ 225 w 459"/>
                  <a:gd name="T35" fmla="*/ 331 h 415"/>
                  <a:gd name="T36" fmla="*/ 219 w 459"/>
                  <a:gd name="T37" fmla="*/ 358 h 415"/>
                  <a:gd name="T38" fmla="*/ 211 w 459"/>
                  <a:gd name="T39" fmla="*/ 375 h 415"/>
                  <a:gd name="T40" fmla="*/ 181 w 459"/>
                  <a:gd name="T41" fmla="*/ 393 h 415"/>
                  <a:gd name="T42" fmla="*/ 149 w 459"/>
                  <a:gd name="T43" fmla="*/ 405 h 415"/>
                  <a:gd name="T44" fmla="*/ 115 w 459"/>
                  <a:gd name="T45" fmla="*/ 415 h 415"/>
                  <a:gd name="T46" fmla="*/ 89 w 459"/>
                  <a:gd name="T47" fmla="*/ 414 h 415"/>
                  <a:gd name="T48" fmla="*/ 58 w 459"/>
                  <a:gd name="T49" fmla="*/ 405 h 415"/>
                  <a:gd name="T50" fmla="*/ 31 w 459"/>
                  <a:gd name="T51" fmla="*/ 388 h 415"/>
                  <a:gd name="T52" fmla="*/ 13 w 459"/>
                  <a:gd name="T53" fmla="*/ 352 h 415"/>
                  <a:gd name="T54" fmla="*/ 3 w 459"/>
                  <a:gd name="T55" fmla="*/ 316 h 415"/>
                  <a:gd name="T56" fmla="*/ 0 w 459"/>
                  <a:gd name="T57" fmla="*/ 278 h 415"/>
                  <a:gd name="T58" fmla="*/ 6 w 459"/>
                  <a:gd name="T59" fmla="*/ 235 h 415"/>
                  <a:gd name="T60" fmla="*/ 23 w 459"/>
                  <a:gd name="T61" fmla="*/ 194 h 415"/>
                  <a:gd name="T62" fmla="*/ 44 w 459"/>
                  <a:gd name="T63" fmla="*/ 160 h 415"/>
                  <a:gd name="T64" fmla="*/ 72 w 459"/>
                  <a:gd name="T65" fmla="*/ 123 h 415"/>
                  <a:gd name="T66" fmla="*/ 113 w 459"/>
                  <a:gd name="T67" fmla="*/ 89 h 415"/>
                  <a:gd name="T68" fmla="*/ 150 w 459"/>
                  <a:gd name="T69" fmla="*/ 62 h 415"/>
                  <a:gd name="T70" fmla="*/ 174 w 459"/>
                  <a:gd name="T71" fmla="*/ 44 h 415"/>
                  <a:gd name="T72" fmla="*/ 198 w 459"/>
                  <a:gd name="T73" fmla="*/ 29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9" h="415">
                    <a:moveTo>
                      <a:pt x="198" y="29"/>
                    </a:moveTo>
                    <a:lnTo>
                      <a:pt x="258" y="8"/>
                    </a:lnTo>
                    <a:lnTo>
                      <a:pt x="327" y="0"/>
                    </a:lnTo>
                    <a:lnTo>
                      <a:pt x="384" y="2"/>
                    </a:lnTo>
                    <a:lnTo>
                      <a:pt x="413" y="12"/>
                    </a:lnTo>
                    <a:lnTo>
                      <a:pt x="439" y="32"/>
                    </a:lnTo>
                    <a:lnTo>
                      <a:pt x="456" y="56"/>
                    </a:lnTo>
                    <a:lnTo>
                      <a:pt x="459" y="80"/>
                    </a:lnTo>
                    <a:lnTo>
                      <a:pt x="453" y="107"/>
                    </a:lnTo>
                    <a:lnTo>
                      <a:pt x="436" y="127"/>
                    </a:lnTo>
                    <a:lnTo>
                      <a:pt x="405" y="146"/>
                    </a:lnTo>
                    <a:lnTo>
                      <a:pt x="362" y="155"/>
                    </a:lnTo>
                    <a:lnTo>
                      <a:pt x="324" y="167"/>
                    </a:lnTo>
                    <a:lnTo>
                      <a:pt x="286" y="188"/>
                    </a:lnTo>
                    <a:lnTo>
                      <a:pt x="253" y="212"/>
                    </a:lnTo>
                    <a:lnTo>
                      <a:pt x="234" y="245"/>
                    </a:lnTo>
                    <a:lnTo>
                      <a:pt x="222" y="291"/>
                    </a:lnTo>
                    <a:lnTo>
                      <a:pt x="225" y="331"/>
                    </a:lnTo>
                    <a:lnTo>
                      <a:pt x="219" y="358"/>
                    </a:lnTo>
                    <a:lnTo>
                      <a:pt x="211" y="375"/>
                    </a:lnTo>
                    <a:lnTo>
                      <a:pt x="181" y="393"/>
                    </a:lnTo>
                    <a:lnTo>
                      <a:pt x="149" y="405"/>
                    </a:lnTo>
                    <a:lnTo>
                      <a:pt x="115" y="415"/>
                    </a:lnTo>
                    <a:lnTo>
                      <a:pt x="89" y="414"/>
                    </a:lnTo>
                    <a:lnTo>
                      <a:pt x="58" y="405"/>
                    </a:lnTo>
                    <a:lnTo>
                      <a:pt x="31" y="388"/>
                    </a:lnTo>
                    <a:lnTo>
                      <a:pt x="13" y="352"/>
                    </a:lnTo>
                    <a:lnTo>
                      <a:pt x="3" y="316"/>
                    </a:lnTo>
                    <a:lnTo>
                      <a:pt x="0" y="278"/>
                    </a:lnTo>
                    <a:lnTo>
                      <a:pt x="6" y="235"/>
                    </a:lnTo>
                    <a:lnTo>
                      <a:pt x="23" y="194"/>
                    </a:lnTo>
                    <a:lnTo>
                      <a:pt x="44" y="160"/>
                    </a:lnTo>
                    <a:lnTo>
                      <a:pt x="72" y="123"/>
                    </a:lnTo>
                    <a:lnTo>
                      <a:pt x="113" y="89"/>
                    </a:lnTo>
                    <a:lnTo>
                      <a:pt x="150" y="62"/>
                    </a:lnTo>
                    <a:lnTo>
                      <a:pt x="174" y="44"/>
                    </a:lnTo>
                    <a:lnTo>
                      <a:pt x="198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6">
                <a:extLst>
                  <a:ext uri="{FF2B5EF4-FFF2-40B4-BE49-F238E27FC236}">
                    <a16:creationId xmlns:a16="http://schemas.microsoft.com/office/drawing/2014/main" id="{9AEE601B-0D04-3B8F-BD92-54724122A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2" y="1862"/>
                <a:ext cx="481" cy="337"/>
              </a:xfrm>
              <a:custGeom>
                <a:avLst/>
                <a:gdLst>
                  <a:gd name="T0" fmla="*/ 393 w 481"/>
                  <a:gd name="T1" fmla="*/ 68 h 337"/>
                  <a:gd name="T2" fmla="*/ 460 w 481"/>
                  <a:gd name="T3" fmla="*/ 99 h 337"/>
                  <a:gd name="T4" fmla="*/ 478 w 481"/>
                  <a:gd name="T5" fmla="*/ 109 h 337"/>
                  <a:gd name="T6" fmla="*/ 478 w 481"/>
                  <a:gd name="T7" fmla="*/ 115 h 337"/>
                  <a:gd name="T8" fmla="*/ 481 w 481"/>
                  <a:gd name="T9" fmla="*/ 132 h 337"/>
                  <a:gd name="T10" fmla="*/ 457 w 481"/>
                  <a:gd name="T11" fmla="*/ 152 h 337"/>
                  <a:gd name="T12" fmla="*/ 419 w 481"/>
                  <a:gd name="T13" fmla="*/ 148 h 337"/>
                  <a:gd name="T14" fmla="*/ 381 w 481"/>
                  <a:gd name="T15" fmla="*/ 138 h 337"/>
                  <a:gd name="T16" fmla="*/ 345 w 481"/>
                  <a:gd name="T17" fmla="*/ 115 h 337"/>
                  <a:gd name="T18" fmla="*/ 300 w 481"/>
                  <a:gd name="T19" fmla="*/ 93 h 337"/>
                  <a:gd name="T20" fmla="*/ 248 w 481"/>
                  <a:gd name="T21" fmla="*/ 74 h 337"/>
                  <a:gd name="T22" fmla="*/ 181 w 481"/>
                  <a:gd name="T23" fmla="*/ 58 h 337"/>
                  <a:gd name="T24" fmla="*/ 129 w 481"/>
                  <a:gd name="T25" fmla="*/ 47 h 337"/>
                  <a:gd name="T26" fmla="*/ 102 w 481"/>
                  <a:gd name="T27" fmla="*/ 46 h 337"/>
                  <a:gd name="T28" fmla="*/ 93 w 481"/>
                  <a:gd name="T29" fmla="*/ 53 h 337"/>
                  <a:gd name="T30" fmla="*/ 95 w 481"/>
                  <a:gd name="T31" fmla="*/ 73 h 337"/>
                  <a:gd name="T32" fmla="*/ 119 w 481"/>
                  <a:gd name="T33" fmla="*/ 103 h 337"/>
                  <a:gd name="T34" fmla="*/ 143 w 481"/>
                  <a:gd name="T35" fmla="*/ 136 h 337"/>
                  <a:gd name="T36" fmla="*/ 167 w 481"/>
                  <a:gd name="T37" fmla="*/ 166 h 337"/>
                  <a:gd name="T38" fmla="*/ 178 w 481"/>
                  <a:gd name="T39" fmla="*/ 198 h 337"/>
                  <a:gd name="T40" fmla="*/ 177 w 481"/>
                  <a:gd name="T41" fmla="*/ 218 h 337"/>
                  <a:gd name="T42" fmla="*/ 161 w 481"/>
                  <a:gd name="T43" fmla="*/ 234 h 337"/>
                  <a:gd name="T44" fmla="*/ 133 w 481"/>
                  <a:gd name="T45" fmla="*/ 246 h 337"/>
                  <a:gd name="T46" fmla="*/ 102 w 481"/>
                  <a:gd name="T47" fmla="*/ 257 h 337"/>
                  <a:gd name="T48" fmla="*/ 76 w 481"/>
                  <a:gd name="T49" fmla="*/ 273 h 337"/>
                  <a:gd name="T50" fmla="*/ 62 w 481"/>
                  <a:gd name="T51" fmla="*/ 291 h 337"/>
                  <a:gd name="T52" fmla="*/ 59 w 481"/>
                  <a:gd name="T53" fmla="*/ 312 h 337"/>
                  <a:gd name="T54" fmla="*/ 55 w 481"/>
                  <a:gd name="T55" fmla="*/ 330 h 337"/>
                  <a:gd name="T56" fmla="*/ 48 w 481"/>
                  <a:gd name="T57" fmla="*/ 337 h 337"/>
                  <a:gd name="T58" fmla="*/ 18 w 481"/>
                  <a:gd name="T59" fmla="*/ 332 h 337"/>
                  <a:gd name="T60" fmla="*/ 3 w 481"/>
                  <a:gd name="T61" fmla="*/ 312 h 337"/>
                  <a:gd name="T62" fmla="*/ 0 w 481"/>
                  <a:gd name="T63" fmla="*/ 291 h 337"/>
                  <a:gd name="T64" fmla="*/ 7 w 481"/>
                  <a:gd name="T65" fmla="*/ 275 h 337"/>
                  <a:gd name="T66" fmla="*/ 27 w 481"/>
                  <a:gd name="T67" fmla="*/ 257 h 337"/>
                  <a:gd name="T68" fmla="*/ 64 w 481"/>
                  <a:gd name="T69" fmla="*/ 238 h 337"/>
                  <a:gd name="T70" fmla="*/ 98 w 481"/>
                  <a:gd name="T71" fmla="*/ 226 h 337"/>
                  <a:gd name="T72" fmla="*/ 122 w 481"/>
                  <a:gd name="T73" fmla="*/ 216 h 337"/>
                  <a:gd name="T74" fmla="*/ 136 w 481"/>
                  <a:gd name="T75" fmla="*/ 204 h 337"/>
                  <a:gd name="T76" fmla="*/ 139 w 481"/>
                  <a:gd name="T77" fmla="*/ 189 h 337"/>
                  <a:gd name="T78" fmla="*/ 124 w 481"/>
                  <a:gd name="T79" fmla="*/ 165 h 337"/>
                  <a:gd name="T80" fmla="*/ 100 w 481"/>
                  <a:gd name="T81" fmla="*/ 139 h 337"/>
                  <a:gd name="T82" fmla="*/ 74 w 481"/>
                  <a:gd name="T83" fmla="*/ 112 h 337"/>
                  <a:gd name="T84" fmla="*/ 48 w 481"/>
                  <a:gd name="T85" fmla="*/ 88 h 337"/>
                  <a:gd name="T86" fmla="*/ 41 w 481"/>
                  <a:gd name="T87" fmla="*/ 62 h 337"/>
                  <a:gd name="T88" fmla="*/ 41 w 481"/>
                  <a:gd name="T89" fmla="*/ 40 h 337"/>
                  <a:gd name="T90" fmla="*/ 50 w 481"/>
                  <a:gd name="T91" fmla="*/ 19 h 337"/>
                  <a:gd name="T92" fmla="*/ 76 w 481"/>
                  <a:gd name="T93" fmla="*/ 7 h 337"/>
                  <a:gd name="T94" fmla="*/ 109 w 481"/>
                  <a:gd name="T95" fmla="*/ 5 h 337"/>
                  <a:gd name="T96" fmla="*/ 147 w 481"/>
                  <a:gd name="T97" fmla="*/ 0 h 337"/>
                  <a:gd name="T98" fmla="*/ 205 w 481"/>
                  <a:gd name="T99" fmla="*/ 7 h 337"/>
                  <a:gd name="T100" fmla="*/ 257 w 481"/>
                  <a:gd name="T101" fmla="*/ 17 h 337"/>
                  <a:gd name="T102" fmla="*/ 304 w 481"/>
                  <a:gd name="T103" fmla="*/ 31 h 337"/>
                  <a:gd name="T104" fmla="*/ 348 w 481"/>
                  <a:gd name="T105" fmla="*/ 47 h 337"/>
                  <a:gd name="T106" fmla="*/ 381 w 481"/>
                  <a:gd name="T107" fmla="*/ 62 h 337"/>
                  <a:gd name="T108" fmla="*/ 393 w 481"/>
                  <a:gd name="T109" fmla="*/ 6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1" h="337">
                    <a:moveTo>
                      <a:pt x="393" y="68"/>
                    </a:moveTo>
                    <a:lnTo>
                      <a:pt x="460" y="99"/>
                    </a:lnTo>
                    <a:lnTo>
                      <a:pt x="478" y="109"/>
                    </a:lnTo>
                    <a:lnTo>
                      <a:pt x="478" y="115"/>
                    </a:lnTo>
                    <a:lnTo>
                      <a:pt x="481" y="132"/>
                    </a:lnTo>
                    <a:lnTo>
                      <a:pt x="457" y="152"/>
                    </a:lnTo>
                    <a:lnTo>
                      <a:pt x="419" y="148"/>
                    </a:lnTo>
                    <a:lnTo>
                      <a:pt x="381" y="138"/>
                    </a:lnTo>
                    <a:lnTo>
                      <a:pt x="345" y="115"/>
                    </a:lnTo>
                    <a:lnTo>
                      <a:pt x="300" y="93"/>
                    </a:lnTo>
                    <a:lnTo>
                      <a:pt x="248" y="74"/>
                    </a:lnTo>
                    <a:lnTo>
                      <a:pt x="181" y="58"/>
                    </a:lnTo>
                    <a:lnTo>
                      <a:pt x="129" y="47"/>
                    </a:lnTo>
                    <a:lnTo>
                      <a:pt x="102" y="46"/>
                    </a:lnTo>
                    <a:lnTo>
                      <a:pt x="93" y="53"/>
                    </a:lnTo>
                    <a:lnTo>
                      <a:pt x="95" y="73"/>
                    </a:lnTo>
                    <a:lnTo>
                      <a:pt x="119" y="103"/>
                    </a:lnTo>
                    <a:lnTo>
                      <a:pt x="143" y="136"/>
                    </a:lnTo>
                    <a:lnTo>
                      <a:pt x="167" y="166"/>
                    </a:lnTo>
                    <a:lnTo>
                      <a:pt x="178" y="198"/>
                    </a:lnTo>
                    <a:lnTo>
                      <a:pt x="177" y="218"/>
                    </a:lnTo>
                    <a:lnTo>
                      <a:pt x="161" y="234"/>
                    </a:lnTo>
                    <a:lnTo>
                      <a:pt x="133" y="246"/>
                    </a:lnTo>
                    <a:lnTo>
                      <a:pt x="102" y="257"/>
                    </a:lnTo>
                    <a:lnTo>
                      <a:pt x="76" y="273"/>
                    </a:lnTo>
                    <a:lnTo>
                      <a:pt x="62" y="291"/>
                    </a:lnTo>
                    <a:lnTo>
                      <a:pt x="59" y="312"/>
                    </a:lnTo>
                    <a:lnTo>
                      <a:pt x="55" y="330"/>
                    </a:lnTo>
                    <a:lnTo>
                      <a:pt x="48" y="337"/>
                    </a:lnTo>
                    <a:lnTo>
                      <a:pt x="18" y="332"/>
                    </a:lnTo>
                    <a:lnTo>
                      <a:pt x="3" y="312"/>
                    </a:lnTo>
                    <a:lnTo>
                      <a:pt x="0" y="291"/>
                    </a:lnTo>
                    <a:lnTo>
                      <a:pt x="7" y="275"/>
                    </a:lnTo>
                    <a:lnTo>
                      <a:pt x="27" y="257"/>
                    </a:lnTo>
                    <a:lnTo>
                      <a:pt x="64" y="238"/>
                    </a:lnTo>
                    <a:lnTo>
                      <a:pt x="98" y="226"/>
                    </a:lnTo>
                    <a:lnTo>
                      <a:pt x="122" y="216"/>
                    </a:lnTo>
                    <a:lnTo>
                      <a:pt x="136" y="204"/>
                    </a:lnTo>
                    <a:lnTo>
                      <a:pt x="139" y="189"/>
                    </a:lnTo>
                    <a:lnTo>
                      <a:pt x="124" y="165"/>
                    </a:lnTo>
                    <a:lnTo>
                      <a:pt x="100" y="139"/>
                    </a:lnTo>
                    <a:lnTo>
                      <a:pt x="74" y="112"/>
                    </a:lnTo>
                    <a:lnTo>
                      <a:pt x="48" y="88"/>
                    </a:lnTo>
                    <a:lnTo>
                      <a:pt x="41" y="62"/>
                    </a:lnTo>
                    <a:lnTo>
                      <a:pt x="41" y="40"/>
                    </a:lnTo>
                    <a:lnTo>
                      <a:pt x="50" y="19"/>
                    </a:lnTo>
                    <a:lnTo>
                      <a:pt x="76" y="7"/>
                    </a:lnTo>
                    <a:lnTo>
                      <a:pt x="109" y="5"/>
                    </a:lnTo>
                    <a:lnTo>
                      <a:pt x="147" y="0"/>
                    </a:lnTo>
                    <a:lnTo>
                      <a:pt x="205" y="7"/>
                    </a:lnTo>
                    <a:lnTo>
                      <a:pt x="257" y="17"/>
                    </a:lnTo>
                    <a:lnTo>
                      <a:pt x="304" y="31"/>
                    </a:lnTo>
                    <a:lnTo>
                      <a:pt x="348" y="47"/>
                    </a:lnTo>
                    <a:lnTo>
                      <a:pt x="381" y="62"/>
                    </a:lnTo>
                    <a:lnTo>
                      <a:pt x="393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7">
                <a:extLst>
                  <a:ext uri="{FF2B5EF4-FFF2-40B4-BE49-F238E27FC236}">
                    <a16:creationId xmlns:a16="http://schemas.microsoft.com/office/drawing/2014/main" id="{BC64FAA8-B3F6-191F-9C60-7A5B08086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7" y="2011"/>
                <a:ext cx="501" cy="288"/>
              </a:xfrm>
              <a:custGeom>
                <a:avLst/>
                <a:gdLst>
                  <a:gd name="T0" fmla="*/ 9 w 501"/>
                  <a:gd name="T1" fmla="*/ 0 h 288"/>
                  <a:gd name="T2" fmla="*/ 44 w 501"/>
                  <a:gd name="T3" fmla="*/ 4 h 288"/>
                  <a:gd name="T4" fmla="*/ 70 w 501"/>
                  <a:gd name="T5" fmla="*/ 18 h 288"/>
                  <a:gd name="T6" fmla="*/ 91 w 501"/>
                  <a:gd name="T7" fmla="*/ 49 h 288"/>
                  <a:gd name="T8" fmla="*/ 105 w 501"/>
                  <a:gd name="T9" fmla="*/ 94 h 288"/>
                  <a:gd name="T10" fmla="*/ 111 w 501"/>
                  <a:gd name="T11" fmla="*/ 130 h 288"/>
                  <a:gd name="T12" fmla="*/ 114 w 501"/>
                  <a:gd name="T13" fmla="*/ 193 h 288"/>
                  <a:gd name="T14" fmla="*/ 122 w 501"/>
                  <a:gd name="T15" fmla="*/ 228 h 288"/>
                  <a:gd name="T16" fmla="*/ 142 w 501"/>
                  <a:gd name="T17" fmla="*/ 243 h 288"/>
                  <a:gd name="T18" fmla="*/ 167 w 501"/>
                  <a:gd name="T19" fmla="*/ 247 h 288"/>
                  <a:gd name="T20" fmla="*/ 225 w 501"/>
                  <a:gd name="T21" fmla="*/ 243 h 288"/>
                  <a:gd name="T22" fmla="*/ 282 w 501"/>
                  <a:gd name="T23" fmla="*/ 231 h 288"/>
                  <a:gd name="T24" fmla="*/ 346 w 501"/>
                  <a:gd name="T25" fmla="*/ 225 h 288"/>
                  <a:gd name="T26" fmla="*/ 380 w 501"/>
                  <a:gd name="T27" fmla="*/ 216 h 288"/>
                  <a:gd name="T28" fmla="*/ 397 w 501"/>
                  <a:gd name="T29" fmla="*/ 204 h 288"/>
                  <a:gd name="T30" fmla="*/ 394 w 501"/>
                  <a:gd name="T31" fmla="*/ 181 h 288"/>
                  <a:gd name="T32" fmla="*/ 388 w 501"/>
                  <a:gd name="T33" fmla="*/ 162 h 288"/>
                  <a:gd name="T34" fmla="*/ 404 w 501"/>
                  <a:gd name="T35" fmla="*/ 142 h 288"/>
                  <a:gd name="T36" fmla="*/ 429 w 501"/>
                  <a:gd name="T37" fmla="*/ 141 h 288"/>
                  <a:gd name="T38" fmla="*/ 440 w 501"/>
                  <a:gd name="T39" fmla="*/ 148 h 288"/>
                  <a:gd name="T40" fmla="*/ 433 w 501"/>
                  <a:gd name="T41" fmla="*/ 168 h 288"/>
                  <a:gd name="T42" fmla="*/ 419 w 501"/>
                  <a:gd name="T43" fmla="*/ 183 h 288"/>
                  <a:gd name="T44" fmla="*/ 426 w 501"/>
                  <a:gd name="T45" fmla="*/ 198 h 288"/>
                  <a:gd name="T46" fmla="*/ 446 w 501"/>
                  <a:gd name="T47" fmla="*/ 210 h 288"/>
                  <a:gd name="T48" fmla="*/ 477 w 501"/>
                  <a:gd name="T49" fmla="*/ 214 h 288"/>
                  <a:gd name="T50" fmla="*/ 496 w 501"/>
                  <a:gd name="T51" fmla="*/ 219 h 288"/>
                  <a:gd name="T52" fmla="*/ 501 w 501"/>
                  <a:gd name="T53" fmla="*/ 231 h 288"/>
                  <a:gd name="T54" fmla="*/ 501 w 501"/>
                  <a:gd name="T55" fmla="*/ 253 h 288"/>
                  <a:gd name="T56" fmla="*/ 484 w 501"/>
                  <a:gd name="T57" fmla="*/ 255 h 288"/>
                  <a:gd name="T58" fmla="*/ 460 w 501"/>
                  <a:gd name="T59" fmla="*/ 243 h 288"/>
                  <a:gd name="T60" fmla="*/ 429 w 501"/>
                  <a:gd name="T61" fmla="*/ 226 h 288"/>
                  <a:gd name="T62" fmla="*/ 419 w 501"/>
                  <a:gd name="T63" fmla="*/ 228 h 288"/>
                  <a:gd name="T64" fmla="*/ 439 w 501"/>
                  <a:gd name="T65" fmla="*/ 244 h 288"/>
                  <a:gd name="T66" fmla="*/ 467 w 501"/>
                  <a:gd name="T67" fmla="*/ 267 h 288"/>
                  <a:gd name="T68" fmla="*/ 463 w 501"/>
                  <a:gd name="T69" fmla="*/ 282 h 288"/>
                  <a:gd name="T70" fmla="*/ 443 w 501"/>
                  <a:gd name="T71" fmla="*/ 282 h 288"/>
                  <a:gd name="T72" fmla="*/ 436 w 501"/>
                  <a:gd name="T73" fmla="*/ 283 h 288"/>
                  <a:gd name="T74" fmla="*/ 419 w 501"/>
                  <a:gd name="T75" fmla="*/ 271 h 288"/>
                  <a:gd name="T76" fmla="*/ 408 w 501"/>
                  <a:gd name="T77" fmla="*/ 244 h 288"/>
                  <a:gd name="T78" fmla="*/ 394 w 501"/>
                  <a:gd name="T79" fmla="*/ 240 h 288"/>
                  <a:gd name="T80" fmla="*/ 346 w 501"/>
                  <a:gd name="T81" fmla="*/ 255 h 288"/>
                  <a:gd name="T82" fmla="*/ 276 w 501"/>
                  <a:gd name="T83" fmla="*/ 267 h 288"/>
                  <a:gd name="T84" fmla="*/ 210 w 501"/>
                  <a:gd name="T85" fmla="*/ 288 h 288"/>
                  <a:gd name="T86" fmla="*/ 149 w 501"/>
                  <a:gd name="T87" fmla="*/ 288 h 288"/>
                  <a:gd name="T88" fmla="*/ 98 w 501"/>
                  <a:gd name="T89" fmla="*/ 277 h 288"/>
                  <a:gd name="T90" fmla="*/ 80 w 501"/>
                  <a:gd name="T91" fmla="*/ 264 h 288"/>
                  <a:gd name="T92" fmla="*/ 75 w 501"/>
                  <a:gd name="T93" fmla="*/ 243 h 288"/>
                  <a:gd name="T94" fmla="*/ 68 w 501"/>
                  <a:gd name="T95" fmla="*/ 213 h 288"/>
                  <a:gd name="T96" fmla="*/ 58 w 501"/>
                  <a:gd name="T97" fmla="*/ 162 h 288"/>
                  <a:gd name="T98" fmla="*/ 41 w 501"/>
                  <a:gd name="T99" fmla="*/ 123 h 288"/>
                  <a:gd name="T100" fmla="*/ 23 w 501"/>
                  <a:gd name="T101" fmla="*/ 88 h 288"/>
                  <a:gd name="T102" fmla="*/ 9 w 501"/>
                  <a:gd name="T103" fmla="*/ 55 h 288"/>
                  <a:gd name="T104" fmla="*/ 0 w 501"/>
                  <a:gd name="T105" fmla="*/ 22 h 288"/>
                  <a:gd name="T106" fmla="*/ 9 w 501"/>
                  <a:gd name="T107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288">
                    <a:moveTo>
                      <a:pt x="9" y="0"/>
                    </a:moveTo>
                    <a:lnTo>
                      <a:pt x="44" y="4"/>
                    </a:lnTo>
                    <a:lnTo>
                      <a:pt x="70" y="18"/>
                    </a:lnTo>
                    <a:lnTo>
                      <a:pt x="91" y="49"/>
                    </a:lnTo>
                    <a:lnTo>
                      <a:pt x="105" y="94"/>
                    </a:lnTo>
                    <a:lnTo>
                      <a:pt x="111" y="130"/>
                    </a:lnTo>
                    <a:lnTo>
                      <a:pt x="114" y="193"/>
                    </a:lnTo>
                    <a:lnTo>
                      <a:pt x="122" y="228"/>
                    </a:lnTo>
                    <a:lnTo>
                      <a:pt x="142" y="243"/>
                    </a:lnTo>
                    <a:lnTo>
                      <a:pt x="167" y="247"/>
                    </a:lnTo>
                    <a:lnTo>
                      <a:pt x="225" y="243"/>
                    </a:lnTo>
                    <a:lnTo>
                      <a:pt x="282" y="231"/>
                    </a:lnTo>
                    <a:lnTo>
                      <a:pt x="346" y="225"/>
                    </a:lnTo>
                    <a:lnTo>
                      <a:pt x="380" y="216"/>
                    </a:lnTo>
                    <a:lnTo>
                      <a:pt x="397" y="204"/>
                    </a:lnTo>
                    <a:lnTo>
                      <a:pt x="394" y="181"/>
                    </a:lnTo>
                    <a:lnTo>
                      <a:pt x="388" y="162"/>
                    </a:lnTo>
                    <a:lnTo>
                      <a:pt x="404" y="142"/>
                    </a:lnTo>
                    <a:lnTo>
                      <a:pt x="429" y="141"/>
                    </a:lnTo>
                    <a:lnTo>
                      <a:pt x="440" y="148"/>
                    </a:lnTo>
                    <a:lnTo>
                      <a:pt x="433" y="168"/>
                    </a:lnTo>
                    <a:lnTo>
                      <a:pt x="419" y="183"/>
                    </a:lnTo>
                    <a:lnTo>
                      <a:pt x="426" y="198"/>
                    </a:lnTo>
                    <a:lnTo>
                      <a:pt x="446" y="210"/>
                    </a:lnTo>
                    <a:lnTo>
                      <a:pt x="477" y="214"/>
                    </a:lnTo>
                    <a:lnTo>
                      <a:pt x="496" y="219"/>
                    </a:lnTo>
                    <a:lnTo>
                      <a:pt x="501" y="231"/>
                    </a:lnTo>
                    <a:lnTo>
                      <a:pt x="501" y="253"/>
                    </a:lnTo>
                    <a:lnTo>
                      <a:pt x="484" y="255"/>
                    </a:lnTo>
                    <a:lnTo>
                      <a:pt x="460" y="243"/>
                    </a:lnTo>
                    <a:lnTo>
                      <a:pt x="429" y="226"/>
                    </a:lnTo>
                    <a:lnTo>
                      <a:pt x="419" y="228"/>
                    </a:lnTo>
                    <a:lnTo>
                      <a:pt x="439" y="244"/>
                    </a:lnTo>
                    <a:lnTo>
                      <a:pt x="467" y="267"/>
                    </a:lnTo>
                    <a:lnTo>
                      <a:pt x="463" y="282"/>
                    </a:lnTo>
                    <a:lnTo>
                      <a:pt x="443" y="282"/>
                    </a:lnTo>
                    <a:lnTo>
                      <a:pt x="436" y="283"/>
                    </a:lnTo>
                    <a:lnTo>
                      <a:pt x="419" y="271"/>
                    </a:lnTo>
                    <a:lnTo>
                      <a:pt x="408" y="244"/>
                    </a:lnTo>
                    <a:lnTo>
                      <a:pt x="394" y="240"/>
                    </a:lnTo>
                    <a:lnTo>
                      <a:pt x="346" y="255"/>
                    </a:lnTo>
                    <a:lnTo>
                      <a:pt x="276" y="267"/>
                    </a:lnTo>
                    <a:lnTo>
                      <a:pt x="210" y="288"/>
                    </a:lnTo>
                    <a:lnTo>
                      <a:pt x="149" y="288"/>
                    </a:lnTo>
                    <a:lnTo>
                      <a:pt x="98" y="277"/>
                    </a:lnTo>
                    <a:lnTo>
                      <a:pt x="80" y="264"/>
                    </a:lnTo>
                    <a:lnTo>
                      <a:pt x="75" y="243"/>
                    </a:lnTo>
                    <a:lnTo>
                      <a:pt x="68" y="213"/>
                    </a:lnTo>
                    <a:lnTo>
                      <a:pt x="58" y="162"/>
                    </a:lnTo>
                    <a:lnTo>
                      <a:pt x="41" y="123"/>
                    </a:lnTo>
                    <a:lnTo>
                      <a:pt x="23" y="88"/>
                    </a:lnTo>
                    <a:lnTo>
                      <a:pt x="9" y="55"/>
                    </a:lnTo>
                    <a:lnTo>
                      <a:pt x="0" y="2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28">
                <a:extLst>
                  <a:ext uri="{FF2B5EF4-FFF2-40B4-BE49-F238E27FC236}">
                    <a16:creationId xmlns:a16="http://schemas.microsoft.com/office/drawing/2014/main" id="{DBD0D5CA-5CD9-2B1E-16E0-C887EC908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3" y="2266"/>
                <a:ext cx="355" cy="658"/>
              </a:xfrm>
              <a:custGeom>
                <a:avLst/>
                <a:gdLst>
                  <a:gd name="T0" fmla="*/ 36 w 355"/>
                  <a:gd name="T1" fmla="*/ 4 h 658"/>
                  <a:gd name="T2" fmla="*/ 78 w 355"/>
                  <a:gd name="T3" fmla="*/ 0 h 658"/>
                  <a:gd name="T4" fmla="*/ 108 w 355"/>
                  <a:gd name="T5" fmla="*/ 10 h 658"/>
                  <a:gd name="T6" fmla="*/ 126 w 355"/>
                  <a:gd name="T7" fmla="*/ 41 h 658"/>
                  <a:gd name="T8" fmla="*/ 126 w 355"/>
                  <a:gd name="T9" fmla="*/ 47 h 658"/>
                  <a:gd name="T10" fmla="*/ 147 w 355"/>
                  <a:gd name="T11" fmla="*/ 92 h 658"/>
                  <a:gd name="T12" fmla="*/ 179 w 355"/>
                  <a:gd name="T13" fmla="*/ 168 h 658"/>
                  <a:gd name="T14" fmla="*/ 193 w 355"/>
                  <a:gd name="T15" fmla="*/ 231 h 658"/>
                  <a:gd name="T16" fmla="*/ 205 w 355"/>
                  <a:gd name="T17" fmla="*/ 282 h 658"/>
                  <a:gd name="T18" fmla="*/ 205 w 355"/>
                  <a:gd name="T19" fmla="*/ 326 h 658"/>
                  <a:gd name="T20" fmla="*/ 198 w 355"/>
                  <a:gd name="T21" fmla="*/ 380 h 658"/>
                  <a:gd name="T22" fmla="*/ 189 w 355"/>
                  <a:gd name="T23" fmla="*/ 448 h 658"/>
                  <a:gd name="T24" fmla="*/ 172 w 355"/>
                  <a:gd name="T25" fmla="*/ 512 h 658"/>
                  <a:gd name="T26" fmla="*/ 164 w 355"/>
                  <a:gd name="T27" fmla="*/ 556 h 658"/>
                  <a:gd name="T28" fmla="*/ 162 w 355"/>
                  <a:gd name="T29" fmla="*/ 562 h 658"/>
                  <a:gd name="T30" fmla="*/ 167 w 355"/>
                  <a:gd name="T31" fmla="*/ 601 h 658"/>
                  <a:gd name="T32" fmla="*/ 183 w 355"/>
                  <a:gd name="T33" fmla="*/ 607 h 658"/>
                  <a:gd name="T34" fmla="*/ 220 w 355"/>
                  <a:gd name="T35" fmla="*/ 597 h 658"/>
                  <a:gd name="T36" fmla="*/ 269 w 355"/>
                  <a:gd name="T37" fmla="*/ 574 h 658"/>
                  <a:gd name="T38" fmla="*/ 290 w 355"/>
                  <a:gd name="T39" fmla="*/ 562 h 658"/>
                  <a:gd name="T40" fmla="*/ 314 w 355"/>
                  <a:gd name="T41" fmla="*/ 558 h 658"/>
                  <a:gd name="T42" fmla="*/ 341 w 355"/>
                  <a:gd name="T43" fmla="*/ 570 h 658"/>
                  <a:gd name="T44" fmla="*/ 355 w 355"/>
                  <a:gd name="T45" fmla="*/ 592 h 658"/>
                  <a:gd name="T46" fmla="*/ 350 w 355"/>
                  <a:gd name="T47" fmla="*/ 610 h 658"/>
                  <a:gd name="T48" fmla="*/ 317 w 355"/>
                  <a:gd name="T49" fmla="*/ 619 h 658"/>
                  <a:gd name="T50" fmla="*/ 251 w 355"/>
                  <a:gd name="T51" fmla="*/ 627 h 658"/>
                  <a:gd name="T52" fmla="*/ 196 w 355"/>
                  <a:gd name="T53" fmla="*/ 646 h 658"/>
                  <a:gd name="T54" fmla="*/ 146 w 355"/>
                  <a:gd name="T55" fmla="*/ 658 h 658"/>
                  <a:gd name="T56" fmla="*/ 126 w 355"/>
                  <a:gd name="T57" fmla="*/ 642 h 658"/>
                  <a:gd name="T58" fmla="*/ 123 w 355"/>
                  <a:gd name="T59" fmla="*/ 623 h 658"/>
                  <a:gd name="T60" fmla="*/ 119 w 355"/>
                  <a:gd name="T61" fmla="*/ 597 h 658"/>
                  <a:gd name="T62" fmla="*/ 123 w 355"/>
                  <a:gd name="T63" fmla="*/ 564 h 658"/>
                  <a:gd name="T64" fmla="*/ 122 w 355"/>
                  <a:gd name="T65" fmla="*/ 506 h 658"/>
                  <a:gd name="T66" fmla="*/ 123 w 355"/>
                  <a:gd name="T67" fmla="*/ 464 h 658"/>
                  <a:gd name="T68" fmla="*/ 136 w 355"/>
                  <a:gd name="T69" fmla="*/ 410 h 658"/>
                  <a:gd name="T70" fmla="*/ 143 w 355"/>
                  <a:gd name="T71" fmla="*/ 365 h 658"/>
                  <a:gd name="T72" fmla="*/ 140 w 355"/>
                  <a:gd name="T73" fmla="*/ 314 h 658"/>
                  <a:gd name="T74" fmla="*/ 119 w 355"/>
                  <a:gd name="T75" fmla="*/ 257 h 658"/>
                  <a:gd name="T76" fmla="*/ 78 w 355"/>
                  <a:gd name="T77" fmla="*/ 194 h 658"/>
                  <a:gd name="T78" fmla="*/ 56 w 355"/>
                  <a:gd name="T79" fmla="*/ 135 h 658"/>
                  <a:gd name="T80" fmla="*/ 17 w 355"/>
                  <a:gd name="T81" fmla="*/ 81 h 658"/>
                  <a:gd name="T82" fmla="*/ 0 w 355"/>
                  <a:gd name="T83" fmla="*/ 43 h 658"/>
                  <a:gd name="T84" fmla="*/ 17 w 355"/>
                  <a:gd name="T85" fmla="*/ 18 h 658"/>
                  <a:gd name="T86" fmla="*/ 36 w 355"/>
                  <a:gd name="T87" fmla="*/ 4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5" h="658">
                    <a:moveTo>
                      <a:pt x="36" y="4"/>
                    </a:moveTo>
                    <a:lnTo>
                      <a:pt x="78" y="0"/>
                    </a:lnTo>
                    <a:lnTo>
                      <a:pt x="108" y="10"/>
                    </a:lnTo>
                    <a:lnTo>
                      <a:pt x="126" y="41"/>
                    </a:lnTo>
                    <a:lnTo>
                      <a:pt x="126" y="47"/>
                    </a:lnTo>
                    <a:lnTo>
                      <a:pt x="147" y="92"/>
                    </a:lnTo>
                    <a:lnTo>
                      <a:pt x="179" y="168"/>
                    </a:lnTo>
                    <a:lnTo>
                      <a:pt x="193" y="231"/>
                    </a:lnTo>
                    <a:lnTo>
                      <a:pt x="205" y="282"/>
                    </a:lnTo>
                    <a:lnTo>
                      <a:pt x="205" y="326"/>
                    </a:lnTo>
                    <a:lnTo>
                      <a:pt x="198" y="380"/>
                    </a:lnTo>
                    <a:lnTo>
                      <a:pt x="189" y="448"/>
                    </a:lnTo>
                    <a:lnTo>
                      <a:pt x="172" y="512"/>
                    </a:lnTo>
                    <a:lnTo>
                      <a:pt x="164" y="556"/>
                    </a:lnTo>
                    <a:lnTo>
                      <a:pt x="162" y="562"/>
                    </a:lnTo>
                    <a:lnTo>
                      <a:pt x="167" y="601"/>
                    </a:lnTo>
                    <a:lnTo>
                      <a:pt x="183" y="607"/>
                    </a:lnTo>
                    <a:lnTo>
                      <a:pt x="220" y="597"/>
                    </a:lnTo>
                    <a:lnTo>
                      <a:pt x="269" y="574"/>
                    </a:lnTo>
                    <a:lnTo>
                      <a:pt x="290" y="562"/>
                    </a:lnTo>
                    <a:lnTo>
                      <a:pt x="314" y="558"/>
                    </a:lnTo>
                    <a:lnTo>
                      <a:pt x="341" y="570"/>
                    </a:lnTo>
                    <a:lnTo>
                      <a:pt x="355" y="592"/>
                    </a:lnTo>
                    <a:lnTo>
                      <a:pt x="350" y="610"/>
                    </a:lnTo>
                    <a:lnTo>
                      <a:pt x="317" y="619"/>
                    </a:lnTo>
                    <a:lnTo>
                      <a:pt x="251" y="627"/>
                    </a:lnTo>
                    <a:lnTo>
                      <a:pt x="196" y="646"/>
                    </a:lnTo>
                    <a:lnTo>
                      <a:pt x="146" y="658"/>
                    </a:lnTo>
                    <a:lnTo>
                      <a:pt x="126" y="642"/>
                    </a:lnTo>
                    <a:lnTo>
                      <a:pt x="123" y="623"/>
                    </a:lnTo>
                    <a:lnTo>
                      <a:pt x="119" y="597"/>
                    </a:lnTo>
                    <a:lnTo>
                      <a:pt x="123" y="564"/>
                    </a:lnTo>
                    <a:lnTo>
                      <a:pt x="122" y="506"/>
                    </a:lnTo>
                    <a:lnTo>
                      <a:pt x="123" y="464"/>
                    </a:lnTo>
                    <a:lnTo>
                      <a:pt x="136" y="410"/>
                    </a:lnTo>
                    <a:lnTo>
                      <a:pt x="143" y="365"/>
                    </a:lnTo>
                    <a:lnTo>
                      <a:pt x="140" y="314"/>
                    </a:lnTo>
                    <a:lnTo>
                      <a:pt x="119" y="257"/>
                    </a:lnTo>
                    <a:lnTo>
                      <a:pt x="78" y="194"/>
                    </a:lnTo>
                    <a:lnTo>
                      <a:pt x="56" y="135"/>
                    </a:lnTo>
                    <a:lnTo>
                      <a:pt x="17" y="81"/>
                    </a:lnTo>
                    <a:lnTo>
                      <a:pt x="0" y="43"/>
                    </a:lnTo>
                    <a:lnTo>
                      <a:pt x="17" y="18"/>
                    </a:lnTo>
                    <a:lnTo>
                      <a:pt x="36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9">
                <a:extLst>
                  <a:ext uri="{FF2B5EF4-FFF2-40B4-BE49-F238E27FC236}">
                    <a16:creationId xmlns:a16="http://schemas.microsoft.com/office/drawing/2014/main" id="{F60EF856-A997-1D31-ADA4-974B816C8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5" y="2283"/>
                <a:ext cx="251" cy="575"/>
              </a:xfrm>
              <a:custGeom>
                <a:avLst/>
                <a:gdLst>
                  <a:gd name="T0" fmla="*/ 25 w 251"/>
                  <a:gd name="T1" fmla="*/ 41 h 575"/>
                  <a:gd name="T2" fmla="*/ 36 w 251"/>
                  <a:gd name="T3" fmla="*/ 12 h 575"/>
                  <a:gd name="T4" fmla="*/ 74 w 251"/>
                  <a:gd name="T5" fmla="*/ 0 h 575"/>
                  <a:gd name="T6" fmla="*/ 105 w 251"/>
                  <a:gd name="T7" fmla="*/ 6 h 575"/>
                  <a:gd name="T8" fmla="*/ 129 w 251"/>
                  <a:gd name="T9" fmla="*/ 45 h 575"/>
                  <a:gd name="T10" fmla="*/ 143 w 251"/>
                  <a:gd name="T11" fmla="*/ 117 h 575"/>
                  <a:gd name="T12" fmla="*/ 150 w 251"/>
                  <a:gd name="T13" fmla="*/ 198 h 575"/>
                  <a:gd name="T14" fmla="*/ 148 w 251"/>
                  <a:gd name="T15" fmla="*/ 266 h 575"/>
                  <a:gd name="T16" fmla="*/ 133 w 251"/>
                  <a:gd name="T17" fmla="*/ 335 h 575"/>
                  <a:gd name="T18" fmla="*/ 108 w 251"/>
                  <a:gd name="T19" fmla="*/ 393 h 575"/>
                  <a:gd name="T20" fmla="*/ 81 w 251"/>
                  <a:gd name="T21" fmla="*/ 459 h 575"/>
                  <a:gd name="T22" fmla="*/ 70 w 251"/>
                  <a:gd name="T23" fmla="*/ 498 h 575"/>
                  <a:gd name="T24" fmla="*/ 70 w 251"/>
                  <a:gd name="T25" fmla="*/ 521 h 575"/>
                  <a:gd name="T26" fmla="*/ 119 w 251"/>
                  <a:gd name="T27" fmla="*/ 504 h 575"/>
                  <a:gd name="T28" fmla="*/ 167 w 251"/>
                  <a:gd name="T29" fmla="*/ 471 h 575"/>
                  <a:gd name="T30" fmla="*/ 191 w 251"/>
                  <a:gd name="T31" fmla="*/ 459 h 575"/>
                  <a:gd name="T32" fmla="*/ 214 w 251"/>
                  <a:gd name="T33" fmla="*/ 455 h 575"/>
                  <a:gd name="T34" fmla="*/ 244 w 251"/>
                  <a:gd name="T35" fmla="*/ 461 h 575"/>
                  <a:gd name="T36" fmla="*/ 251 w 251"/>
                  <a:gd name="T37" fmla="*/ 482 h 575"/>
                  <a:gd name="T38" fmla="*/ 237 w 251"/>
                  <a:gd name="T39" fmla="*/ 501 h 575"/>
                  <a:gd name="T40" fmla="*/ 189 w 251"/>
                  <a:gd name="T41" fmla="*/ 516 h 575"/>
                  <a:gd name="T42" fmla="*/ 131 w 251"/>
                  <a:gd name="T43" fmla="*/ 534 h 575"/>
                  <a:gd name="T44" fmla="*/ 71 w 251"/>
                  <a:gd name="T45" fmla="*/ 559 h 575"/>
                  <a:gd name="T46" fmla="*/ 39 w 251"/>
                  <a:gd name="T47" fmla="*/ 575 h 575"/>
                  <a:gd name="T48" fmla="*/ 15 w 251"/>
                  <a:gd name="T49" fmla="*/ 573 h 575"/>
                  <a:gd name="T50" fmla="*/ 5 w 251"/>
                  <a:gd name="T51" fmla="*/ 561 h 575"/>
                  <a:gd name="T52" fmla="*/ 0 w 251"/>
                  <a:gd name="T53" fmla="*/ 539 h 575"/>
                  <a:gd name="T54" fmla="*/ 10 w 251"/>
                  <a:gd name="T55" fmla="*/ 510 h 575"/>
                  <a:gd name="T56" fmla="*/ 32 w 251"/>
                  <a:gd name="T57" fmla="*/ 489 h 575"/>
                  <a:gd name="T58" fmla="*/ 39 w 251"/>
                  <a:gd name="T59" fmla="*/ 453 h 575"/>
                  <a:gd name="T60" fmla="*/ 43 w 251"/>
                  <a:gd name="T61" fmla="*/ 410 h 575"/>
                  <a:gd name="T62" fmla="*/ 56 w 251"/>
                  <a:gd name="T63" fmla="*/ 368 h 575"/>
                  <a:gd name="T64" fmla="*/ 71 w 251"/>
                  <a:gd name="T65" fmla="*/ 333 h 575"/>
                  <a:gd name="T66" fmla="*/ 85 w 251"/>
                  <a:gd name="T67" fmla="*/ 300 h 575"/>
                  <a:gd name="T68" fmla="*/ 88 w 251"/>
                  <a:gd name="T69" fmla="*/ 278 h 575"/>
                  <a:gd name="T70" fmla="*/ 78 w 251"/>
                  <a:gd name="T71" fmla="*/ 227 h 575"/>
                  <a:gd name="T72" fmla="*/ 64 w 251"/>
                  <a:gd name="T73" fmla="*/ 180 h 575"/>
                  <a:gd name="T74" fmla="*/ 43 w 251"/>
                  <a:gd name="T75" fmla="*/ 118 h 575"/>
                  <a:gd name="T76" fmla="*/ 32 w 251"/>
                  <a:gd name="T77" fmla="*/ 78 h 575"/>
                  <a:gd name="T78" fmla="*/ 22 w 251"/>
                  <a:gd name="T79" fmla="*/ 51 h 575"/>
                  <a:gd name="T80" fmla="*/ 25 w 251"/>
                  <a:gd name="T81" fmla="*/ 41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1" h="575">
                    <a:moveTo>
                      <a:pt x="25" y="41"/>
                    </a:moveTo>
                    <a:lnTo>
                      <a:pt x="36" y="12"/>
                    </a:lnTo>
                    <a:lnTo>
                      <a:pt x="74" y="0"/>
                    </a:lnTo>
                    <a:lnTo>
                      <a:pt x="105" y="6"/>
                    </a:lnTo>
                    <a:lnTo>
                      <a:pt x="129" y="45"/>
                    </a:lnTo>
                    <a:lnTo>
                      <a:pt x="143" y="117"/>
                    </a:lnTo>
                    <a:lnTo>
                      <a:pt x="150" y="198"/>
                    </a:lnTo>
                    <a:lnTo>
                      <a:pt x="148" y="266"/>
                    </a:lnTo>
                    <a:lnTo>
                      <a:pt x="133" y="335"/>
                    </a:lnTo>
                    <a:lnTo>
                      <a:pt x="108" y="393"/>
                    </a:lnTo>
                    <a:lnTo>
                      <a:pt x="81" y="459"/>
                    </a:lnTo>
                    <a:lnTo>
                      <a:pt x="70" y="498"/>
                    </a:lnTo>
                    <a:lnTo>
                      <a:pt x="70" y="521"/>
                    </a:lnTo>
                    <a:lnTo>
                      <a:pt x="119" y="504"/>
                    </a:lnTo>
                    <a:lnTo>
                      <a:pt x="167" y="471"/>
                    </a:lnTo>
                    <a:lnTo>
                      <a:pt x="191" y="459"/>
                    </a:lnTo>
                    <a:lnTo>
                      <a:pt x="214" y="455"/>
                    </a:lnTo>
                    <a:lnTo>
                      <a:pt x="244" y="461"/>
                    </a:lnTo>
                    <a:lnTo>
                      <a:pt x="251" y="482"/>
                    </a:lnTo>
                    <a:lnTo>
                      <a:pt x="237" y="501"/>
                    </a:lnTo>
                    <a:lnTo>
                      <a:pt x="189" y="516"/>
                    </a:lnTo>
                    <a:lnTo>
                      <a:pt x="131" y="534"/>
                    </a:lnTo>
                    <a:lnTo>
                      <a:pt x="71" y="559"/>
                    </a:lnTo>
                    <a:lnTo>
                      <a:pt x="39" y="575"/>
                    </a:lnTo>
                    <a:lnTo>
                      <a:pt x="15" y="573"/>
                    </a:lnTo>
                    <a:lnTo>
                      <a:pt x="5" y="561"/>
                    </a:lnTo>
                    <a:lnTo>
                      <a:pt x="0" y="539"/>
                    </a:lnTo>
                    <a:lnTo>
                      <a:pt x="10" y="510"/>
                    </a:lnTo>
                    <a:lnTo>
                      <a:pt x="32" y="489"/>
                    </a:lnTo>
                    <a:lnTo>
                      <a:pt x="39" y="453"/>
                    </a:lnTo>
                    <a:lnTo>
                      <a:pt x="43" y="410"/>
                    </a:lnTo>
                    <a:lnTo>
                      <a:pt x="56" y="368"/>
                    </a:lnTo>
                    <a:lnTo>
                      <a:pt x="71" y="333"/>
                    </a:lnTo>
                    <a:lnTo>
                      <a:pt x="85" y="300"/>
                    </a:lnTo>
                    <a:lnTo>
                      <a:pt x="88" y="278"/>
                    </a:lnTo>
                    <a:lnTo>
                      <a:pt x="78" y="227"/>
                    </a:lnTo>
                    <a:lnTo>
                      <a:pt x="64" y="180"/>
                    </a:lnTo>
                    <a:lnTo>
                      <a:pt x="43" y="118"/>
                    </a:lnTo>
                    <a:lnTo>
                      <a:pt x="32" y="78"/>
                    </a:lnTo>
                    <a:lnTo>
                      <a:pt x="22" y="51"/>
                    </a:lnTo>
                    <a:lnTo>
                      <a:pt x="25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D7D82583-BC86-45B0-F718-94494A39005D}"/>
              </a:ext>
            </a:extLst>
          </p:cNvPr>
          <p:cNvSpPr/>
          <p:nvPr/>
        </p:nvSpPr>
        <p:spPr>
          <a:xfrm flipH="1">
            <a:off x="8262643" y="1541744"/>
            <a:ext cx="2659526" cy="1319189"/>
          </a:xfrm>
          <a:prstGeom prst="wedgeRoundRectCallout">
            <a:avLst>
              <a:gd name="adj1" fmla="val -17395"/>
              <a:gd name="adj2" fmla="val 67891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b="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Where is the data?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How data is fetched?</a:t>
            </a:r>
            <a:endParaRPr lang="en-US" altLang="en-US" sz="1800" b="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8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84B1B33-63F9-1A9D-5606-7CD7404E3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073395"/>
              </p:ext>
            </p:extLst>
          </p:nvPr>
        </p:nvGraphicFramePr>
        <p:xfrm>
          <a:off x="1501540" y="558266"/>
          <a:ext cx="8085222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055F51-9B71-71B4-F518-715A9D17EDAE}"/>
              </a:ext>
            </a:extLst>
          </p:cNvPr>
          <p:cNvSpPr txBox="1"/>
          <p:nvPr/>
        </p:nvSpPr>
        <p:spPr>
          <a:xfrm>
            <a:off x="906208" y="1671965"/>
            <a:ext cx="10651957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Bookman Old Style" panose="02050604050505020204" pitchFamily="18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Data Manipulation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500" dirty="0">
                <a:latin typeface="Bookman Old Style" panose="02050604050505020204" pitchFamily="18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</a:t>
            </a:r>
            <a:r>
              <a:rPr lang="en-US" sz="2200" dirty="0">
                <a:latin typeface="Bookman Old Style" panose="02050604050505020204" pitchFamily="18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Perform arithmetic and logical operations on data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Bookman Old Style" panose="02050604050505020204" pitchFamily="18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Memory Access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500" dirty="0">
                <a:latin typeface="Bookman Old Style" panose="02050604050505020204" pitchFamily="18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</a:t>
            </a:r>
            <a:r>
              <a:rPr lang="en-US" sz="2200" dirty="0">
                <a:latin typeface="Bookman Old Style" panose="02050604050505020204" pitchFamily="18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Read from and write to memory locations efficiently.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Bookman Old Style" panose="02050604050505020204" pitchFamily="18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Operand Flexibility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500" dirty="0">
                <a:latin typeface="Bookman Old Style" panose="02050604050505020204" pitchFamily="18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</a:t>
            </a:r>
            <a:r>
              <a:rPr lang="en-US" sz="2200" dirty="0">
                <a:latin typeface="Bookman Old Style" panose="02050604050505020204" pitchFamily="18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Choose suitable addressing modes based on instruction 	requirements and data manipulation needs.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Bookman Old Style" panose="02050604050505020204" pitchFamily="18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Efficient Code Execution</a:t>
            </a:r>
            <a:r>
              <a:rPr lang="en-US" sz="2500" dirty="0">
                <a:latin typeface="Bookman Old Style" panose="02050604050505020204" pitchFamily="18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	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500" dirty="0">
                <a:latin typeface="Bookman Old Style" panose="02050604050505020204" pitchFamily="18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</a:t>
            </a:r>
            <a:r>
              <a:rPr lang="en-US" sz="2200" dirty="0">
                <a:latin typeface="Bookman Old Style" panose="02050604050505020204" pitchFamily="18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Optimize memory access patterns, reduce instructions, and 	minimize overhead.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Bookman Old Style" panose="02050604050505020204" pitchFamily="18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Program Flow Control: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>
                <a:latin typeface="Bookman Old Style" panose="02050604050505020204" pitchFamily="18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Control program flow with branches and jumps based on relative offsets or conditions</a:t>
            </a:r>
            <a:r>
              <a:rPr lang="en-US" sz="2500" dirty="0">
                <a:latin typeface="Bookman Old Style" panose="02050604050505020204" pitchFamily="18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06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B9568C-F749-DC1A-73BB-E5F96AF1CF84}"/>
              </a:ext>
            </a:extLst>
          </p:cNvPr>
          <p:cNvGrpSpPr/>
          <p:nvPr/>
        </p:nvGrpSpPr>
        <p:grpSpPr>
          <a:xfrm>
            <a:off x="1805274" y="525616"/>
            <a:ext cx="6078884" cy="865800"/>
            <a:chOff x="0" y="19463"/>
            <a:chExt cx="6078884" cy="8658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C1A073-4763-D169-071A-ED8F57DFFC74}"/>
                </a:ext>
              </a:extLst>
            </p:cNvPr>
            <p:cNvSpPr/>
            <p:nvPr/>
          </p:nvSpPr>
          <p:spPr>
            <a:xfrm>
              <a:off x="0" y="19463"/>
              <a:ext cx="6078884" cy="865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9F8CBE96-D93D-8727-84D6-35D5A0104778}"/>
                </a:ext>
              </a:extLst>
            </p:cNvPr>
            <p:cNvSpPr txBox="1"/>
            <p:nvPr/>
          </p:nvSpPr>
          <p:spPr>
            <a:xfrm>
              <a:off x="42265" y="61728"/>
              <a:ext cx="5994354" cy="7812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lvl="0" indent="0" algn="l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cap="all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Instruction’s type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FDDBC13-7DC0-4BA3-3126-AE5B7D11BEBF}"/>
              </a:ext>
            </a:extLst>
          </p:cNvPr>
          <p:cNvSpPr txBox="1"/>
          <p:nvPr/>
        </p:nvSpPr>
        <p:spPr>
          <a:xfrm>
            <a:off x="2263384" y="1592985"/>
            <a:ext cx="3530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ZERO-OPERAND INSTRUCTIONS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dirty="0"/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603A4C52-FF4C-2195-CF09-A3E7750FD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936638"/>
              </p:ext>
            </p:extLst>
          </p:nvPr>
        </p:nvGraphicFramePr>
        <p:xfrm>
          <a:off x="1847539" y="2061591"/>
          <a:ext cx="4248461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C525108-41F3-BDB1-FA72-2A1CF5AFEA3A}"/>
              </a:ext>
            </a:extLst>
          </p:cNvPr>
          <p:cNvSpPr txBox="1"/>
          <p:nvPr/>
        </p:nvSpPr>
        <p:spPr>
          <a:xfrm>
            <a:off x="4180828" y="3349013"/>
            <a:ext cx="666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TWO-OPERAND INSTRUCTIONS</a:t>
            </a:r>
            <a:endParaRPr lang="en-US" dirty="0"/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D436C53E-B802-D901-DA07-7D5C46A27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279574"/>
              </p:ext>
            </p:extLst>
          </p:nvPr>
        </p:nvGraphicFramePr>
        <p:xfrm>
          <a:off x="2097465" y="3841922"/>
          <a:ext cx="7354827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49C0431-2E01-BC41-A4A1-4FC4DE1D03DF}"/>
              </a:ext>
            </a:extLst>
          </p:cNvPr>
          <p:cNvSpPr txBox="1"/>
          <p:nvPr/>
        </p:nvSpPr>
        <p:spPr>
          <a:xfrm>
            <a:off x="6545346" y="1424567"/>
            <a:ext cx="3126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ONE-OPERAND INSTRUCTIONS</a:t>
            </a:r>
            <a:endParaRPr lang="en-US" dirty="0"/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BFCD2A24-CB8F-0B9D-81DA-4D5ABF131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948297"/>
              </p:ext>
            </p:extLst>
          </p:nvPr>
        </p:nvGraphicFramePr>
        <p:xfrm>
          <a:off x="6718575" y="1878183"/>
          <a:ext cx="2733717" cy="1005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028DC296-F8F5-D33B-34A5-4799345B87F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97465" y="5581547"/>
            <a:ext cx="739243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0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2D5034-8792-8EDD-2B29-EAF2963C6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540438"/>
              </p:ext>
            </p:extLst>
          </p:nvPr>
        </p:nvGraphicFramePr>
        <p:xfrm>
          <a:off x="1653710" y="621641"/>
          <a:ext cx="5757743" cy="656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2282-900E-505A-AF77-CDC13F0D5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40" y="2181258"/>
            <a:ext cx="11450320" cy="4341462"/>
          </a:xfrm>
        </p:spPr>
        <p:txBody>
          <a:bodyPr>
            <a:normAutofit fontScale="92500"/>
          </a:bodyPr>
          <a:lstStyle/>
          <a:p>
            <a:pPr lvl="1">
              <a:spcBef>
                <a:spcPct val="45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Register</a:t>
            </a:r>
            <a:r>
              <a:rPr lang="en-US" altLang="en-US" sz="2800" dirty="0"/>
              <a:t> addressing: operand is in a register</a:t>
            </a:r>
          </a:p>
          <a:p>
            <a:pPr lvl="1">
              <a:spcBef>
                <a:spcPct val="45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Immediate</a:t>
            </a:r>
            <a:r>
              <a:rPr lang="en-US" altLang="en-US" sz="2800" dirty="0"/>
              <a:t> addressing: operand is stored in the instruction itself</a:t>
            </a:r>
          </a:p>
          <a:p>
            <a:pPr lvl="1">
              <a:spcBef>
                <a:spcPct val="45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Memory</a:t>
            </a:r>
            <a:r>
              <a:rPr lang="en-US" altLang="en-US" sz="2800" dirty="0"/>
              <a:t> addressing: operand is in memory</a:t>
            </a:r>
          </a:p>
          <a:p>
            <a:pPr lvl="2">
              <a:spcBef>
                <a:spcPct val="45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Direct </a:t>
            </a:r>
            <a:r>
              <a:rPr lang="en-US" altLang="en-US" sz="2600" dirty="0"/>
              <a:t>addressing: </a:t>
            </a:r>
            <a:r>
              <a:rPr lang="en-US" altLang="en-US" sz="2900" dirty="0"/>
              <a:t>Address field contains address of operand</a:t>
            </a:r>
          </a:p>
          <a:p>
            <a:pPr lvl="2">
              <a:spcBef>
                <a:spcPct val="45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Indirect</a:t>
            </a:r>
            <a:r>
              <a:rPr lang="en-US" altLang="en-US" sz="2600" dirty="0"/>
              <a:t> Addressing: </a:t>
            </a:r>
            <a:r>
              <a:rPr lang="en-US" sz="2900" dirty="0"/>
              <a:t>The address field points to a memory cell containing the operand's address.</a:t>
            </a:r>
            <a:endParaRPr lang="en-US" altLang="en-US" sz="2900" dirty="0"/>
          </a:p>
          <a:p>
            <a:pPr marL="457200" lvl="1" indent="0">
              <a:spcBef>
                <a:spcPct val="45000"/>
              </a:spcBef>
              <a:buNone/>
            </a:pPr>
            <a:r>
              <a:rPr lang="en-US" altLang="en-US" sz="28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9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0D848A5-5438-B3FC-1C82-59EC0E363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514267"/>
              </p:ext>
            </p:extLst>
          </p:nvPr>
        </p:nvGraphicFramePr>
        <p:xfrm>
          <a:off x="1557069" y="660535"/>
          <a:ext cx="4920734" cy="600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5" name="Content Placeholder 4">
            <a:extLst>
              <a:ext uri="{FF2B5EF4-FFF2-40B4-BE49-F238E27FC236}">
                <a16:creationId xmlns:a16="http://schemas.microsoft.com/office/drawing/2014/main" id="{8EC4935F-C2B9-6F25-EAAB-EC10E01B5B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29906" y="1486174"/>
            <a:ext cx="5514547" cy="482978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Register contains the operand.</a:t>
            </a:r>
          </a:p>
          <a:p>
            <a:r>
              <a:rPr lang="en-US" altLang="en-US" sz="2800" dirty="0"/>
              <a:t>Example:</a:t>
            </a:r>
          </a:p>
          <a:p>
            <a:r>
              <a:rPr lang="en-US" altLang="en-US" sz="2800" dirty="0"/>
              <a:t>MOV DX, BX </a:t>
            </a:r>
          </a:p>
          <a:p>
            <a:r>
              <a:rPr lang="en-US" altLang="en-US" sz="2800" dirty="0"/>
              <a:t>ADD DX,AX</a:t>
            </a:r>
          </a:p>
          <a:p>
            <a:pPr fontAlgn="base"/>
            <a:r>
              <a:rPr lang="en-US" sz="2800" dirty="0"/>
              <a:t>The address field of the instruction refers to a CPU register that contains the operand.</a:t>
            </a:r>
          </a:p>
          <a:p>
            <a:pPr fontAlgn="base"/>
            <a:r>
              <a:rPr lang="en-US" sz="2800" dirty="0"/>
              <a:t>No reference to memory is required to fetch the operand.</a:t>
            </a:r>
            <a:br>
              <a:rPr lang="en-US" sz="2800" dirty="0"/>
            </a:br>
            <a:endParaRPr lang="en-US" altLang="en-US" sz="2700" dirty="0"/>
          </a:p>
          <a:p>
            <a:endParaRPr lang="en-US" altLang="en-US" sz="2700" dirty="0"/>
          </a:p>
          <a:p>
            <a:endParaRPr lang="en-US" sz="2500" dirty="0"/>
          </a:p>
          <a:p>
            <a:pPr lvl="1"/>
            <a:endParaRPr lang="en-US" sz="2500" dirty="0"/>
          </a:p>
          <a:p>
            <a:pPr lvl="1"/>
            <a:endParaRPr lang="en-US" sz="2500" dirty="0"/>
          </a:p>
          <a:p>
            <a:pPr lvl="1"/>
            <a:endParaRPr lang="en-US" sz="2500" dirty="0"/>
          </a:p>
          <a:p>
            <a:endParaRPr lang="en-US" altLang="en-US" sz="2700" dirty="0"/>
          </a:p>
          <a:p>
            <a:endParaRPr lang="en-US" altLang="en-US" dirty="0">
              <a:solidFill>
                <a:srgbClr val="374151"/>
              </a:solidFill>
              <a:latin typeface="Söhne"/>
            </a:endParaRPr>
          </a:p>
          <a:p>
            <a:endParaRPr lang="en-US" dirty="0"/>
          </a:p>
        </p:txBody>
      </p:sp>
      <p:sp>
        <p:nvSpPr>
          <p:cNvPr id="63" name="Rectangle 9">
            <a:extLst>
              <a:ext uri="{FF2B5EF4-FFF2-40B4-BE49-F238E27FC236}">
                <a16:creationId xmlns:a16="http://schemas.microsoft.com/office/drawing/2014/main" id="{2146F492-3579-5236-255E-69B69F1BC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44" y="2709183"/>
            <a:ext cx="11619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sz="1600" dirty="0"/>
              <a:t>Opcode</a:t>
            </a:r>
          </a:p>
        </p:txBody>
      </p:sp>
      <p:grpSp>
        <p:nvGrpSpPr>
          <p:cNvPr id="64" name="Group 7">
            <a:extLst>
              <a:ext uri="{FF2B5EF4-FFF2-40B4-BE49-F238E27FC236}">
                <a16:creationId xmlns:a16="http://schemas.microsoft.com/office/drawing/2014/main" id="{3D20871F-A6B6-198A-EF07-CA24513DAE49}"/>
              </a:ext>
            </a:extLst>
          </p:cNvPr>
          <p:cNvGrpSpPr>
            <a:grpSpLocks/>
          </p:cNvGrpSpPr>
          <p:nvPr/>
        </p:nvGrpSpPr>
        <p:grpSpPr bwMode="auto">
          <a:xfrm>
            <a:off x="7131624" y="2658110"/>
            <a:ext cx="3008973" cy="420858"/>
            <a:chOff x="913" y="1441"/>
            <a:chExt cx="2975" cy="381"/>
          </a:xfrm>
        </p:grpSpPr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41D01488-66DA-6886-C524-3BE78A7EB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">
              <a:extLst>
                <a:ext uri="{FF2B5EF4-FFF2-40B4-BE49-F238E27FC236}">
                  <a16:creationId xmlns:a16="http://schemas.microsoft.com/office/drawing/2014/main" id="{02839DA6-B7EC-5D1B-A22C-7A006F6E7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6" y="1441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7" name="Rectangle 11">
            <a:extLst>
              <a:ext uri="{FF2B5EF4-FFF2-40B4-BE49-F238E27FC236}">
                <a16:creationId xmlns:a16="http://schemas.microsoft.com/office/drawing/2014/main" id="{DE09E5B5-B73F-68C1-934B-C696378A3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490" y="3998850"/>
            <a:ext cx="2367853" cy="39959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68" name="Freeform 18">
            <a:extLst>
              <a:ext uri="{FF2B5EF4-FFF2-40B4-BE49-F238E27FC236}">
                <a16:creationId xmlns:a16="http://schemas.microsoft.com/office/drawing/2014/main" id="{5CD71174-3D85-92B1-EC89-D7B1C481E0DB}"/>
              </a:ext>
            </a:extLst>
          </p:cNvPr>
          <p:cNvSpPr>
            <a:spLocks/>
          </p:cNvSpPr>
          <p:nvPr/>
        </p:nvSpPr>
        <p:spPr bwMode="auto">
          <a:xfrm>
            <a:off x="8141564" y="3078968"/>
            <a:ext cx="639695" cy="1574353"/>
          </a:xfrm>
          <a:custGeom>
            <a:avLst/>
            <a:gdLst>
              <a:gd name="T0" fmla="*/ 0 w 1632"/>
              <a:gd name="T1" fmla="*/ 0 h 1274"/>
              <a:gd name="T2" fmla="*/ 0 w 1632"/>
              <a:gd name="T3" fmla="*/ 1273 h 1274"/>
              <a:gd name="T4" fmla="*/ 1631 w 1632"/>
              <a:gd name="T5" fmla="*/ 1273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1274">
                <a:moveTo>
                  <a:pt x="0" y="0"/>
                </a:moveTo>
                <a:lnTo>
                  <a:pt x="0" y="1273"/>
                </a:lnTo>
                <a:lnTo>
                  <a:pt x="1631" y="127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Rectangle 11">
            <a:extLst>
              <a:ext uri="{FF2B5EF4-FFF2-40B4-BE49-F238E27FC236}">
                <a16:creationId xmlns:a16="http://schemas.microsoft.com/office/drawing/2014/main" id="{EBE9A85C-9B35-865A-7A53-6500DE93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761" y="4443534"/>
            <a:ext cx="2361582" cy="36545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Operand</a:t>
            </a:r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7C9FFD5D-0389-4E5A-AB92-9ABA14BB8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9081" y="4884102"/>
            <a:ext cx="2367853" cy="39959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11">
            <a:extLst>
              <a:ext uri="{FF2B5EF4-FFF2-40B4-BE49-F238E27FC236}">
                <a16:creationId xmlns:a16="http://schemas.microsoft.com/office/drawing/2014/main" id="{CA3C6C54-8F34-710D-4985-AEBF14317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491" y="3557717"/>
            <a:ext cx="2367853" cy="39959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16">
            <a:extLst>
              <a:ext uri="{FF2B5EF4-FFF2-40B4-BE49-F238E27FC236}">
                <a16:creationId xmlns:a16="http://schemas.microsoft.com/office/drawing/2014/main" id="{BB6B40BB-D908-4159-443F-3454000C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430" y="3120506"/>
            <a:ext cx="151684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dirty="0"/>
              <a:t>Registers</a:t>
            </a: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2BDE34BE-EF21-96EF-960C-DB700FBC1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564" y="2718507"/>
            <a:ext cx="20346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altLang="en-US" sz="1600" dirty="0"/>
              <a:t>Register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50A3D5DA-0F60-2882-C34A-FA899A412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925" y="2281481"/>
            <a:ext cx="140839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dirty="0"/>
              <a:t>Instruction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8AE63F-C284-5F18-61A0-6B29F640DA6D}"/>
              </a:ext>
            </a:extLst>
          </p:cNvPr>
          <p:cNvSpPr/>
          <p:nvPr/>
        </p:nvSpPr>
        <p:spPr>
          <a:xfrm>
            <a:off x="6947679" y="2139950"/>
            <a:ext cx="4667719" cy="34523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5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47ABB38-60A5-EA5C-89E5-2099A05C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997" y="2295963"/>
            <a:ext cx="5167888" cy="1114581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EEF5A9-CBA5-CDFD-B61D-01483D270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142050"/>
              </p:ext>
            </p:extLst>
          </p:nvPr>
        </p:nvGraphicFramePr>
        <p:xfrm>
          <a:off x="1723121" y="654911"/>
          <a:ext cx="4962370" cy="735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0C86AF0E-897F-5E93-0D20-39D0AE4F3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037" y="1872880"/>
            <a:ext cx="5833143" cy="4550342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3D3D4E"/>
                </a:solidFill>
                <a:effectLst/>
                <a:latin typeface="Droid Serif"/>
              </a:rPr>
              <a:t>In </a:t>
            </a:r>
            <a:r>
              <a:rPr lang="en-US" sz="2400" b="0" i="1" dirty="0">
                <a:solidFill>
                  <a:srgbClr val="3D3D4E"/>
                </a:solidFill>
                <a:effectLst/>
                <a:latin typeface="Droid Serif"/>
              </a:rPr>
              <a:t>immediate addressing</a:t>
            </a:r>
            <a:r>
              <a:rPr lang="en-US" sz="2400" b="0" i="0" dirty="0">
                <a:solidFill>
                  <a:srgbClr val="3D3D4E"/>
                </a:solidFill>
                <a:effectLst/>
                <a:latin typeface="Droid Serif"/>
              </a:rPr>
              <a:t>, the second operand of the instruction is a constant.</a:t>
            </a:r>
          </a:p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Operand, data or value is directly specified within the instruction itself.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algn="just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Example: mov ax, 5</a:t>
            </a:r>
          </a:p>
          <a:p>
            <a:pPr lvl="1" algn="just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Add the constant value 5 to register ax</a:t>
            </a:r>
          </a:p>
          <a:p>
            <a:pPr lvl="1" algn="just"/>
            <a:r>
              <a:rPr lang="en-US" sz="2400" dirty="0">
                <a:solidFill>
                  <a:srgbClr val="374151"/>
                </a:solidFill>
                <a:latin typeface="Söhne"/>
              </a:rPr>
              <a:t>5 is a constant value</a:t>
            </a:r>
            <a:endParaRPr lang="en-US" sz="2400" dirty="0"/>
          </a:p>
          <a:p>
            <a:pPr lvl="1" algn="just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84A150-1D94-7E1C-9B58-9661C7C77A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685490" y="3410544"/>
            <a:ext cx="5141395" cy="2191165"/>
          </a:xfrm>
          <a:gradFill>
            <a:gsLst>
              <a:gs pos="94000">
                <a:srgbClr val="F2F2F2"/>
              </a:gs>
              <a:gs pos="58000">
                <a:srgbClr val="E4E4E4"/>
              </a:gs>
              <a:gs pos="12000">
                <a:srgbClr val="D5D5D5"/>
              </a:gs>
              <a:gs pos="0">
                <a:schemeClr val="accent3">
                  <a:lumMod val="67000"/>
                </a:schemeClr>
              </a:gs>
              <a:gs pos="100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E89167-FA47-6EDA-350B-50D608F24275}"/>
              </a:ext>
            </a:extLst>
          </p:cNvPr>
          <p:cNvCxnSpPr>
            <a:cxnSpLocks/>
          </p:cNvCxnSpPr>
          <p:nvPr/>
        </p:nvCxnSpPr>
        <p:spPr>
          <a:xfrm flipH="1">
            <a:off x="9931485" y="3072127"/>
            <a:ext cx="141402" cy="914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5EA5BD-3437-6B6B-F10C-10B2FA8AD475}"/>
              </a:ext>
            </a:extLst>
          </p:cNvPr>
          <p:cNvSpPr/>
          <p:nvPr/>
        </p:nvSpPr>
        <p:spPr>
          <a:xfrm>
            <a:off x="8914837" y="2584447"/>
            <a:ext cx="2565126" cy="48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Constant Value</a:t>
            </a:r>
          </a:p>
        </p:txBody>
      </p:sp>
    </p:spTree>
    <p:extLst>
      <p:ext uri="{BB962C8B-B14F-4D97-AF65-F5344CB8AC3E}">
        <p14:creationId xmlns:p14="http://schemas.microsoft.com/office/powerpoint/2010/main" val="209289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308E48B-EB34-147A-0204-D8160A940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784935"/>
              </p:ext>
            </p:extLst>
          </p:nvPr>
        </p:nvGraphicFramePr>
        <p:xfrm>
          <a:off x="1560268" y="545432"/>
          <a:ext cx="10439228" cy="63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46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5D6F47F-4A14-58FB-53BD-721F37262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386598"/>
              </p:ext>
            </p:extLst>
          </p:nvPr>
        </p:nvGraphicFramePr>
        <p:xfrm>
          <a:off x="1780675" y="600817"/>
          <a:ext cx="3773102" cy="7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B5F32-555A-781A-15BF-CB7914740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532146" cy="405303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Use variable name for direct addressing</a:t>
            </a:r>
          </a:p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Example: mov ax , var1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Variables defined in data section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Assembler computes offset of variable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Example: MOV var2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Access data from specific memory location.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Example: MOV ,[2000]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2DBB450-DD4A-1C95-7072-184F17F01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6379791"/>
            <a:ext cx="1661908" cy="37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11">
            <a:extLst>
              <a:ext uri="{FF2B5EF4-FFF2-40B4-BE49-F238E27FC236}">
                <a16:creationId xmlns:a16="http://schemas.microsoft.com/office/drawing/2014/main" id="{E4FF39AD-A130-E5EE-3A4E-4E2B5E278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490" y="3687766"/>
            <a:ext cx="2367853" cy="39959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83" name="Freeform 18">
            <a:extLst>
              <a:ext uri="{FF2B5EF4-FFF2-40B4-BE49-F238E27FC236}">
                <a16:creationId xmlns:a16="http://schemas.microsoft.com/office/drawing/2014/main" id="{5C5B52F1-1673-D2EB-E009-A97462E12AE6}"/>
              </a:ext>
            </a:extLst>
          </p:cNvPr>
          <p:cNvSpPr>
            <a:spLocks/>
          </p:cNvSpPr>
          <p:nvPr/>
        </p:nvSpPr>
        <p:spPr bwMode="auto">
          <a:xfrm>
            <a:off x="8141564" y="2767884"/>
            <a:ext cx="639695" cy="1574353"/>
          </a:xfrm>
          <a:custGeom>
            <a:avLst/>
            <a:gdLst>
              <a:gd name="T0" fmla="*/ 0 w 1632"/>
              <a:gd name="T1" fmla="*/ 0 h 1274"/>
              <a:gd name="T2" fmla="*/ 0 w 1632"/>
              <a:gd name="T3" fmla="*/ 1273 h 1274"/>
              <a:gd name="T4" fmla="*/ 1631 w 1632"/>
              <a:gd name="T5" fmla="*/ 1273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1274">
                <a:moveTo>
                  <a:pt x="0" y="0"/>
                </a:moveTo>
                <a:lnTo>
                  <a:pt x="0" y="1273"/>
                </a:lnTo>
                <a:lnTo>
                  <a:pt x="1631" y="127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Rectangle 11">
            <a:extLst>
              <a:ext uri="{FF2B5EF4-FFF2-40B4-BE49-F238E27FC236}">
                <a16:creationId xmlns:a16="http://schemas.microsoft.com/office/drawing/2014/main" id="{A5CB6115-0E7A-66D2-93C5-18149DAA8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761" y="4132450"/>
            <a:ext cx="2361582" cy="36545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Operand</a:t>
            </a:r>
          </a:p>
        </p:txBody>
      </p:sp>
      <p:sp>
        <p:nvSpPr>
          <p:cNvPr id="85" name="Rectangle 11">
            <a:extLst>
              <a:ext uri="{FF2B5EF4-FFF2-40B4-BE49-F238E27FC236}">
                <a16:creationId xmlns:a16="http://schemas.microsoft.com/office/drawing/2014/main" id="{6BB13C2C-BF33-D7ED-D9F6-290446C5E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9081" y="4573018"/>
            <a:ext cx="2367853" cy="39959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11">
            <a:extLst>
              <a:ext uri="{FF2B5EF4-FFF2-40B4-BE49-F238E27FC236}">
                <a16:creationId xmlns:a16="http://schemas.microsoft.com/office/drawing/2014/main" id="{F370432C-6C08-4FB7-6FE6-6C895802E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491" y="3246633"/>
            <a:ext cx="2367853" cy="39959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16">
            <a:extLst>
              <a:ext uri="{FF2B5EF4-FFF2-40B4-BE49-F238E27FC236}">
                <a16:creationId xmlns:a16="http://schemas.microsoft.com/office/drawing/2014/main" id="{3084852B-9A6E-53ED-F1A2-E50426E5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430" y="2809422"/>
            <a:ext cx="151684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dirty="0"/>
              <a:t>Memory</a:t>
            </a:r>
          </a:p>
        </p:txBody>
      </p:sp>
      <p:sp>
        <p:nvSpPr>
          <p:cNvPr id="88" name="Rectangle 9">
            <a:extLst>
              <a:ext uri="{FF2B5EF4-FFF2-40B4-BE49-F238E27FC236}">
                <a16:creationId xmlns:a16="http://schemas.microsoft.com/office/drawing/2014/main" id="{86CB729A-2988-1070-B2F6-FEE76831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44" y="2398099"/>
            <a:ext cx="11619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sz="1600" dirty="0"/>
              <a:t>Opcode</a:t>
            </a: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D3A1693C-7E13-9756-2637-B8599277A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564" y="2407423"/>
            <a:ext cx="20346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altLang="en-US" sz="1600" dirty="0"/>
              <a:t>Memory Address</a:t>
            </a:r>
          </a:p>
        </p:txBody>
      </p:sp>
      <p:grpSp>
        <p:nvGrpSpPr>
          <p:cNvPr id="90" name="Group 7">
            <a:extLst>
              <a:ext uri="{FF2B5EF4-FFF2-40B4-BE49-F238E27FC236}">
                <a16:creationId xmlns:a16="http://schemas.microsoft.com/office/drawing/2014/main" id="{7B666EC8-F32B-44C3-9FDA-72B462849735}"/>
              </a:ext>
            </a:extLst>
          </p:cNvPr>
          <p:cNvGrpSpPr>
            <a:grpSpLocks/>
          </p:cNvGrpSpPr>
          <p:nvPr/>
        </p:nvGrpSpPr>
        <p:grpSpPr bwMode="auto">
          <a:xfrm>
            <a:off x="7131624" y="2347026"/>
            <a:ext cx="3008973" cy="420858"/>
            <a:chOff x="913" y="1441"/>
            <a:chExt cx="2975" cy="381"/>
          </a:xfrm>
        </p:grpSpPr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C278D51E-F4F7-BC45-BE25-2B2FD79AD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6">
              <a:extLst>
                <a:ext uri="{FF2B5EF4-FFF2-40B4-BE49-F238E27FC236}">
                  <a16:creationId xmlns:a16="http://schemas.microsoft.com/office/drawing/2014/main" id="{B2948BA6-1A22-6797-26FE-DA48D1009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6" y="1441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3" name="Rectangle 10">
            <a:extLst>
              <a:ext uri="{FF2B5EF4-FFF2-40B4-BE49-F238E27FC236}">
                <a16:creationId xmlns:a16="http://schemas.microsoft.com/office/drawing/2014/main" id="{CEEA6B77-8771-C8C2-7EEC-1328E7795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925" y="1970397"/>
            <a:ext cx="156108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dirty="0"/>
              <a:t>Instruction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827B624-2468-40D3-756B-E6E6FE3094BB}"/>
              </a:ext>
            </a:extLst>
          </p:cNvPr>
          <p:cNvSpPr/>
          <p:nvPr/>
        </p:nvSpPr>
        <p:spPr>
          <a:xfrm>
            <a:off x="7034570" y="1961572"/>
            <a:ext cx="4708251" cy="40530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52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708</TotalTime>
  <Words>632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Narrow</vt:lpstr>
      <vt:lpstr>Bookman Old Style</vt:lpstr>
      <vt:lpstr>Calibri</vt:lpstr>
      <vt:lpstr>Century Gothic</vt:lpstr>
      <vt:lpstr>Droid Serif</vt:lpstr>
      <vt:lpstr>Open Sans</vt:lpstr>
      <vt:lpstr>Söhne</vt:lpstr>
      <vt:lpstr>Tahoma</vt:lpstr>
      <vt:lpstr>Wingdings</vt:lpstr>
      <vt:lpstr>Wingdings 3</vt:lpstr>
      <vt:lpstr>Wisp</vt:lpstr>
      <vt:lpstr>Addressing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</dc:title>
  <dc:creator>Muhammad Yasin</dc:creator>
  <cp:lastModifiedBy>Muhammad Yasin</cp:lastModifiedBy>
  <cp:revision>8</cp:revision>
  <dcterms:created xsi:type="dcterms:W3CDTF">2023-05-20T19:02:02Z</dcterms:created>
  <dcterms:modified xsi:type="dcterms:W3CDTF">2023-05-29T04:04:52Z</dcterms:modified>
</cp:coreProperties>
</file>