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85" r:id="rId4"/>
    <p:sldId id="268" r:id="rId5"/>
    <p:sldId id="302" r:id="rId6"/>
    <p:sldId id="313" r:id="rId7"/>
    <p:sldId id="314" r:id="rId8"/>
    <p:sldId id="315" r:id="rId9"/>
    <p:sldId id="316" r:id="rId10"/>
    <p:sldId id="317" r:id="rId11"/>
    <p:sldId id="293" r:id="rId12"/>
    <p:sldId id="318" r:id="rId13"/>
    <p:sldId id="321" r:id="rId14"/>
    <p:sldId id="322" r:id="rId15"/>
    <p:sldId id="323" r:id="rId16"/>
    <p:sldId id="320" r:id="rId17"/>
    <p:sldId id="324" r:id="rId18"/>
    <p:sldId id="2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f.Naqvi" initials="S" lastIdx="2" clrIdx="0">
    <p:extLst>
      <p:ext uri="{19B8F6BF-5375-455C-9EA6-DF929625EA0E}">
        <p15:presenceInfo xmlns:p15="http://schemas.microsoft.com/office/powerpoint/2012/main" userId="53d6e1afc8491a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6720C4-B6B8-472F-978F-5BC794BA9943}" v="4144" dt="2022-01-11T23:38:49.649"/>
    <p1510:client id="{9DD4C6DA-B94B-44F2-8F00-7CFF703C001C}" v="1612" dt="2022-01-10T21:32:06.803"/>
    <p1510:client id="{CC18A659-3D76-411D-A950-97520DA0509A}" v="2884" dt="2022-01-11T19:00:35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f Abbas Naqvi" userId="53d6e1afc8491a5f" providerId="Windows Live" clId="Web-{9DD4C6DA-B94B-44F2-8F00-7CFF703C001C}"/>
    <pc:docChg chg="addSld delSld modSld sldOrd">
      <pc:chgData name="Saif Abbas Naqvi" userId="53d6e1afc8491a5f" providerId="Windows Live" clId="Web-{9DD4C6DA-B94B-44F2-8F00-7CFF703C001C}" dt="2022-01-10T21:32:06.803" v="1092" actId="1076"/>
      <pc:docMkLst>
        <pc:docMk/>
      </pc:docMkLst>
      <pc:sldChg chg="addSp delSp modSp mod setBg setClrOvrMap">
        <pc:chgData name="Saif Abbas Naqvi" userId="53d6e1afc8491a5f" providerId="Windows Live" clId="Web-{9DD4C6DA-B94B-44F2-8F00-7CFF703C001C}" dt="2022-01-10T18:20:57.219" v="455"/>
        <pc:sldMkLst>
          <pc:docMk/>
          <pc:sldMk cId="109857222" sldId="256"/>
        </pc:sldMkLst>
        <pc:spChg chg="del mod">
          <ac:chgData name="Saif Abbas Naqvi" userId="53d6e1afc8491a5f" providerId="Windows Live" clId="Web-{9DD4C6DA-B94B-44F2-8F00-7CFF703C001C}" dt="2022-01-10T15:13:57.269" v="2"/>
          <ac:spMkLst>
            <pc:docMk/>
            <pc:sldMk cId="109857222" sldId="256"/>
            <ac:spMk id="2" creationId="{00000000-0000-0000-0000-000000000000}"/>
          </ac:spMkLst>
        </pc:spChg>
        <pc:spChg chg="add del">
          <ac:chgData name="Saif Abbas Naqvi" userId="53d6e1afc8491a5f" providerId="Windows Live" clId="Web-{9DD4C6DA-B94B-44F2-8F00-7CFF703C001C}" dt="2022-01-10T18:20:57.219" v="455"/>
          <ac:spMkLst>
            <pc:docMk/>
            <pc:sldMk cId="109857222" sldId="256"/>
            <ac:spMk id="2" creationId="{1C806FF3-78C8-464B-8572-D6495C0F55A0}"/>
          </ac:spMkLst>
        </pc:spChg>
        <pc:spChg chg="del mod">
          <ac:chgData name="Saif Abbas Naqvi" userId="53d6e1afc8491a5f" providerId="Windows Live" clId="Web-{9DD4C6DA-B94B-44F2-8F00-7CFF703C001C}" dt="2022-01-10T15:14:01.675" v="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aif Abbas Naqvi" userId="53d6e1afc8491a5f" providerId="Windows Live" clId="Web-{9DD4C6DA-B94B-44F2-8F00-7CFF703C001C}" dt="2022-01-10T15:19:44.950" v="6"/>
          <ac:spMkLst>
            <pc:docMk/>
            <pc:sldMk cId="109857222" sldId="256"/>
            <ac:spMk id="9" creationId="{71B2258F-86CA-4D4D-8270-BC05FCDEBFB3}"/>
          </ac:spMkLst>
        </pc:spChg>
        <pc:spChg chg="add del">
          <ac:chgData name="Saif Abbas Naqvi" userId="53d6e1afc8491a5f" providerId="Windows Live" clId="Web-{9DD4C6DA-B94B-44F2-8F00-7CFF703C001C}" dt="2022-01-10T15:21:34.938" v="19"/>
          <ac:spMkLst>
            <pc:docMk/>
            <pc:sldMk cId="109857222" sldId="256"/>
            <ac:spMk id="14" creationId="{22C6C9C9-83BF-4A6C-A1BF-C1735C61B4FF}"/>
          </ac:spMkLst>
        </pc:spChg>
        <pc:spChg chg="add del">
          <ac:chgData name="Saif Abbas Naqvi" userId="53d6e1afc8491a5f" providerId="Windows Live" clId="Web-{9DD4C6DA-B94B-44F2-8F00-7CFF703C001C}" dt="2022-01-10T15:32:13.283" v="42"/>
          <ac:spMkLst>
            <pc:docMk/>
            <pc:sldMk cId="109857222" sldId="256"/>
            <ac:spMk id="19" creationId="{22C6C9C9-83BF-4A6C-A1BF-C1735C61B4FF}"/>
          </ac:spMkLst>
        </pc:spChg>
        <pc:spChg chg="add del">
          <ac:chgData name="Saif Abbas Naqvi" userId="53d6e1afc8491a5f" providerId="Windows Live" clId="Web-{9DD4C6DA-B94B-44F2-8F00-7CFF703C001C}" dt="2022-01-10T15:32:13.283" v="41"/>
          <ac:spMkLst>
            <pc:docMk/>
            <pc:sldMk cId="109857222" sldId="256"/>
            <ac:spMk id="21" creationId="{F101B3CC-B49F-4CE0-B198-228D1D4285B1}"/>
          </ac:spMkLst>
        </pc:spChg>
        <pc:spChg chg="add">
          <ac:chgData name="Saif Abbas Naqvi" userId="53d6e1afc8491a5f" providerId="Windows Live" clId="Web-{9DD4C6DA-B94B-44F2-8F00-7CFF703C001C}" dt="2022-01-10T15:32:13.283" v="42"/>
          <ac:spMkLst>
            <pc:docMk/>
            <pc:sldMk cId="109857222" sldId="256"/>
            <ac:spMk id="22" creationId="{22C6C9C9-83BF-4A6C-A1BF-C1735C61B4FF}"/>
          </ac:spMkLst>
        </pc:spChg>
        <pc:spChg chg="add del">
          <ac:chgData name="Saif Abbas Naqvi" userId="53d6e1afc8491a5f" providerId="Windows Live" clId="Web-{9DD4C6DA-B94B-44F2-8F00-7CFF703C001C}" dt="2022-01-10T15:32:06.908" v="39"/>
          <ac:spMkLst>
            <pc:docMk/>
            <pc:sldMk cId="109857222" sldId="256"/>
            <ac:spMk id="24" creationId="{22C6C9C9-83BF-4A6C-A1BF-C1735C61B4FF}"/>
          </ac:spMkLst>
        </pc:spChg>
        <pc:picChg chg="add mod ord">
          <ac:chgData name="Saif Abbas Naqvi" userId="53d6e1afc8491a5f" providerId="Windows Live" clId="Web-{9DD4C6DA-B94B-44F2-8F00-7CFF703C001C}" dt="2022-01-10T15:32:13.283" v="41"/>
          <ac:picMkLst>
            <pc:docMk/>
            <pc:sldMk cId="109857222" sldId="256"/>
            <ac:picMk id="4" creationId="{F6D88260-00C5-4687-9CEB-DA12DC72D180}"/>
          </ac:picMkLst>
        </pc:picChg>
        <pc:picChg chg="add del mod">
          <ac:chgData name="Saif Abbas Naqvi" userId="53d6e1afc8491a5f" providerId="Windows Live" clId="Web-{9DD4C6DA-B94B-44F2-8F00-7CFF703C001C}" dt="2022-01-10T15:20:24.545" v="10"/>
          <ac:picMkLst>
            <pc:docMk/>
            <pc:sldMk cId="109857222" sldId="256"/>
            <ac:picMk id="5" creationId="{5DA860A3-4845-4C1B-B697-C3E54E0ED8EF}"/>
          </ac:picMkLst>
        </pc:picChg>
        <pc:picChg chg="add del mod">
          <ac:chgData name="Saif Abbas Naqvi" userId="53d6e1afc8491a5f" providerId="Windows Live" clId="Web-{9DD4C6DA-B94B-44F2-8F00-7CFF703C001C}" dt="2022-01-10T15:25:54.617" v="21"/>
          <ac:picMkLst>
            <pc:docMk/>
            <pc:sldMk cId="109857222" sldId="256"/>
            <ac:picMk id="6" creationId="{D5C92048-9C51-4836-9F2E-EC4686FDBD50}"/>
          </ac:picMkLst>
        </pc:picChg>
        <pc:picChg chg="add del mod">
          <ac:chgData name="Saif Abbas Naqvi" userId="53d6e1afc8491a5f" providerId="Windows Live" clId="Web-{9DD4C6DA-B94B-44F2-8F00-7CFF703C001C}" dt="2022-01-10T15:28:04.448" v="24"/>
          <ac:picMkLst>
            <pc:docMk/>
            <pc:sldMk cId="109857222" sldId="256"/>
            <ac:picMk id="7" creationId="{1D3EC751-6C75-484C-802E-EE63EED34EFA}"/>
          </ac:picMkLst>
        </pc:picChg>
        <pc:picChg chg="add del mod">
          <ac:chgData name="Saif Abbas Naqvi" userId="53d6e1afc8491a5f" providerId="Windows Live" clId="Web-{9DD4C6DA-B94B-44F2-8F00-7CFF703C001C}" dt="2022-01-10T15:29:55.530" v="32"/>
          <ac:picMkLst>
            <pc:docMk/>
            <pc:sldMk cId="109857222" sldId="256"/>
            <ac:picMk id="8" creationId="{ED8F2D79-6D25-4D95-8F44-984D38EBA49D}"/>
          </ac:picMkLst>
        </pc:picChg>
        <pc:picChg chg="add del mod">
          <ac:chgData name="Saif Abbas Naqvi" userId="53d6e1afc8491a5f" providerId="Windows Live" clId="Web-{9DD4C6DA-B94B-44F2-8F00-7CFF703C001C}" dt="2022-01-10T15:30:49.656" v="36"/>
          <ac:picMkLst>
            <pc:docMk/>
            <pc:sldMk cId="109857222" sldId="256"/>
            <ac:picMk id="10" creationId="{7B380A91-273A-40BC-A018-77E7BF66CDA3}"/>
          </ac:picMkLst>
        </pc:picChg>
        <pc:picChg chg="add mod">
          <ac:chgData name="Saif Abbas Naqvi" userId="53d6e1afc8491a5f" providerId="Windows Live" clId="Web-{9DD4C6DA-B94B-44F2-8F00-7CFF703C001C}" dt="2022-01-10T15:32:45.784" v="44" actId="1076"/>
          <ac:picMkLst>
            <pc:docMk/>
            <pc:sldMk cId="109857222" sldId="256"/>
            <ac:picMk id="11" creationId="{CE503B34-D507-4033-B90E-8B0BA9C835BF}"/>
          </ac:picMkLst>
        </pc:picChg>
      </pc:sldChg>
      <pc:sldChg chg="addSp delSp modSp new mod setBg setClrOvrMap">
        <pc:chgData name="Saif Abbas Naqvi" userId="53d6e1afc8491a5f" providerId="Windows Live" clId="Web-{9DD4C6DA-B94B-44F2-8F00-7CFF703C001C}" dt="2022-01-10T18:30:58.625" v="503"/>
        <pc:sldMkLst>
          <pc:docMk/>
          <pc:sldMk cId="63807474" sldId="257"/>
        </pc:sldMkLst>
        <pc:spChg chg="mod ord">
          <ac:chgData name="Saif Abbas Naqvi" userId="53d6e1afc8491a5f" providerId="Windows Live" clId="Web-{9DD4C6DA-B94B-44F2-8F00-7CFF703C001C}" dt="2022-01-10T16:04:25.722" v="135" actId="1076"/>
          <ac:spMkLst>
            <pc:docMk/>
            <pc:sldMk cId="63807474" sldId="257"/>
            <ac:spMk id="2" creationId="{2EAAB018-D96B-4D5B-8444-5EA98A83CAE6}"/>
          </ac:spMkLst>
        </pc:spChg>
        <pc:spChg chg="del">
          <ac:chgData name="Saif Abbas Naqvi" userId="53d6e1afc8491a5f" providerId="Windows Live" clId="Web-{9DD4C6DA-B94B-44F2-8F00-7CFF703C001C}" dt="2022-01-10T15:36:13.775" v="46"/>
          <ac:spMkLst>
            <pc:docMk/>
            <pc:sldMk cId="63807474" sldId="257"/>
            <ac:spMk id="3" creationId="{5F5B68E4-A9DB-441D-8257-AEDB6D417C4D}"/>
          </ac:spMkLst>
        </pc:spChg>
        <pc:spChg chg="add del mod">
          <ac:chgData name="Saif Abbas Naqvi" userId="53d6e1afc8491a5f" providerId="Windows Live" clId="Web-{9DD4C6DA-B94B-44F2-8F00-7CFF703C001C}" dt="2022-01-10T15:44:26.179" v="60"/>
          <ac:spMkLst>
            <pc:docMk/>
            <pc:sldMk cId="63807474" sldId="257"/>
            <ac:spMk id="5" creationId="{B03C5383-08E4-4A6C-A4F0-3A6B3D70DA35}"/>
          </ac:spMkLst>
        </pc:spChg>
        <pc:spChg chg="add del">
          <ac:chgData name="Saif Abbas Naqvi" userId="53d6e1afc8491a5f" providerId="Windows Live" clId="Web-{9DD4C6DA-B94B-44F2-8F00-7CFF703C001C}" dt="2022-01-10T15:37:05.104" v="48"/>
          <ac:spMkLst>
            <pc:docMk/>
            <pc:sldMk cId="63807474" sldId="257"/>
            <ac:spMk id="8" creationId="{6B250783-0C0A-4B25-93E1-46E08CC3BAAC}"/>
          </ac:spMkLst>
        </pc:spChg>
        <pc:spChg chg="add del">
          <ac:chgData name="Saif Abbas Naqvi" userId="53d6e1afc8491a5f" providerId="Windows Live" clId="Web-{9DD4C6DA-B94B-44F2-8F00-7CFF703C001C}" dt="2022-01-10T15:37:46.683" v="49"/>
          <ac:spMkLst>
            <pc:docMk/>
            <pc:sldMk cId="63807474" sldId="257"/>
            <ac:spMk id="11" creationId="{8F23F8A3-8FD7-4779-8323-FDC26BE99889}"/>
          </ac:spMkLst>
        </pc:spChg>
        <pc:spChg chg="add del">
          <ac:chgData name="Saif Abbas Naqvi" userId="53d6e1afc8491a5f" providerId="Windows Live" clId="Web-{9DD4C6DA-B94B-44F2-8F00-7CFF703C001C}" dt="2022-01-10T15:37:46.683" v="49"/>
          <ac:spMkLst>
            <pc:docMk/>
            <pc:sldMk cId="63807474" sldId="257"/>
            <ac:spMk id="13" creationId="{F605C4CC-A25C-416F-8333-7CB7DC97D870}"/>
          </ac:spMkLst>
        </pc:spChg>
        <pc:spChg chg="add del">
          <ac:chgData name="Saif Abbas Naqvi" userId="53d6e1afc8491a5f" providerId="Windows Live" clId="Web-{9DD4C6DA-B94B-44F2-8F00-7CFF703C001C}" dt="2022-01-10T15:39:19.639" v="54"/>
          <ac:spMkLst>
            <pc:docMk/>
            <pc:sldMk cId="63807474" sldId="257"/>
            <ac:spMk id="18" creationId="{0671A8AE-40A1-4631-A6B8-581AFF065482}"/>
          </ac:spMkLst>
        </pc:spChg>
        <pc:spChg chg="add del">
          <ac:chgData name="Saif Abbas Naqvi" userId="53d6e1afc8491a5f" providerId="Windows Live" clId="Web-{9DD4C6DA-B94B-44F2-8F00-7CFF703C001C}" dt="2022-01-10T15:39:19.639" v="54"/>
          <ac:spMkLst>
            <pc:docMk/>
            <pc:sldMk cId="63807474" sldId="257"/>
            <ac:spMk id="20" creationId="{AB58EF07-17C2-48CF-ABB0-EEF1F17CB8F0}"/>
          </ac:spMkLst>
        </pc:spChg>
        <pc:spChg chg="add del">
          <ac:chgData name="Saif Abbas Naqvi" userId="53d6e1afc8491a5f" providerId="Windows Live" clId="Web-{9DD4C6DA-B94B-44F2-8F00-7CFF703C001C}" dt="2022-01-10T15:39:19.639" v="54"/>
          <ac:spMkLst>
            <pc:docMk/>
            <pc:sldMk cId="63807474" sldId="257"/>
            <ac:spMk id="22" creationId="{AF2F604E-43BE-4DC3-B983-E071523364F8}"/>
          </ac:spMkLst>
        </pc:spChg>
        <pc:spChg chg="add del">
          <ac:chgData name="Saif Abbas Naqvi" userId="53d6e1afc8491a5f" providerId="Windows Live" clId="Web-{9DD4C6DA-B94B-44F2-8F00-7CFF703C001C}" dt="2022-01-10T15:39:19.639" v="54"/>
          <ac:spMkLst>
            <pc:docMk/>
            <pc:sldMk cId="63807474" sldId="257"/>
            <ac:spMk id="24" creationId="{08C9B587-E65E-4B52-B37C-ABEBB6E87928}"/>
          </ac:spMkLst>
        </pc:spChg>
        <pc:spChg chg="add">
          <ac:chgData name="Saif Abbas Naqvi" userId="53d6e1afc8491a5f" providerId="Windows Live" clId="Web-{9DD4C6DA-B94B-44F2-8F00-7CFF703C001C}" dt="2022-01-10T15:39:19.639" v="54"/>
          <ac:spMkLst>
            <pc:docMk/>
            <pc:sldMk cId="63807474" sldId="257"/>
            <ac:spMk id="26" creationId="{9AA72BD9-2C5A-4EDC-931F-5AA08EACA0F3}"/>
          </ac:spMkLst>
        </pc:spChg>
        <pc:spChg chg="add">
          <ac:chgData name="Saif Abbas Naqvi" userId="53d6e1afc8491a5f" providerId="Windows Live" clId="Web-{9DD4C6DA-B94B-44F2-8F00-7CFF703C001C}" dt="2022-01-10T15:39:19.639" v="54"/>
          <ac:spMkLst>
            <pc:docMk/>
            <pc:sldMk cId="63807474" sldId="257"/>
            <ac:spMk id="27" creationId="{DD3981AC-7B61-4947-BCF3-F7AA7FA385B9}"/>
          </ac:spMkLst>
        </pc:spChg>
        <pc:spChg chg="add del">
          <ac:chgData name="Saif Abbas Naqvi" userId="53d6e1afc8491a5f" providerId="Windows Live" clId="Web-{9DD4C6DA-B94B-44F2-8F00-7CFF703C001C}" dt="2022-01-10T15:39:19.639" v="53"/>
          <ac:spMkLst>
            <pc:docMk/>
            <pc:sldMk cId="63807474" sldId="257"/>
            <ac:spMk id="29" creationId="{3CD9DF72-87A3-404E-A828-84CBF11A8303}"/>
          </ac:spMkLst>
        </pc:spChg>
        <pc:spChg chg="add del mod">
          <ac:chgData name="Saif Abbas Naqvi" userId="53d6e1afc8491a5f" providerId="Windows Live" clId="Web-{9DD4C6DA-B94B-44F2-8F00-7CFF703C001C}" dt="2022-01-10T15:55:46.255" v="110"/>
          <ac:spMkLst>
            <pc:docMk/>
            <pc:sldMk cId="63807474" sldId="257"/>
            <ac:spMk id="30" creationId="{76ECAE8B-1867-49F6-B4DB-2A7CDFF2ABFE}"/>
          </ac:spMkLst>
        </pc:spChg>
        <pc:spChg chg="add">
          <ac:chgData name="Saif Abbas Naqvi" userId="53d6e1afc8491a5f" providerId="Windows Live" clId="Web-{9DD4C6DA-B94B-44F2-8F00-7CFF703C001C}" dt="2022-01-10T15:39:19.639" v="54"/>
          <ac:spMkLst>
            <pc:docMk/>
            <pc:sldMk cId="63807474" sldId="257"/>
            <ac:spMk id="33" creationId="{55D4142C-5077-457F-A6AD-3FECFDB39685}"/>
          </ac:spMkLst>
        </pc:spChg>
        <pc:spChg chg="add">
          <ac:chgData name="Saif Abbas Naqvi" userId="53d6e1afc8491a5f" providerId="Windows Live" clId="Web-{9DD4C6DA-B94B-44F2-8F00-7CFF703C001C}" dt="2022-01-10T15:39:19.639" v="54"/>
          <ac:spMkLst>
            <pc:docMk/>
            <pc:sldMk cId="63807474" sldId="257"/>
            <ac:spMk id="35" creationId="{7A5F0580-5EE9-419F-96EE-B6529EF6E7D0}"/>
          </ac:spMkLst>
        </pc:spChg>
        <pc:spChg chg="add del">
          <ac:chgData name="Saif Abbas Naqvi" userId="53d6e1afc8491a5f" providerId="Windows Live" clId="Web-{9DD4C6DA-B94B-44F2-8F00-7CFF703C001C}" dt="2022-01-10T16:04:45.816" v="138"/>
          <ac:spMkLst>
            <pc:docMk/>
            <pc:sldMk cId="63807474" sldId="257"/>
            <ac:spMk id="55" creationId="{06F326F4-DEF1-49D1-A9AB-AFBF086796F0}"/>
          </ac:spMkLst>
        </pc:spChg>
        <pc:spChg chg="add mod">
          <ac:chgData name="Saif Abbas Naqvi" userId="53d6e1afc8491a5f" providerId="Windows Live" clId="Web-{9DD4C6DA-B94B-44F2-8F00-7CFF703C001C}" dt="2022-01-10T16:06:47.013" v="152" actId="1076"/>
          <ac:spMkLst>
            <pc:docMk/>
            <pc:sldMk cId="63807474" sldId="257"/>
            <ac:spMk id="56" creationId="{2961B0BA-0C32-4FC2-92C4-867569610842}"/>
          </ac:spMkLst>
        </pc:spChg>
        <pc:picChg chg="add mod ord">
          <ac:chgData name="Saif Abbas Naqvi" userId="53d6e1afc8491a5f" providerId="Windows Live" clId="Web-{9DD4C6DA-B94B-44F2-8F00-7CFF703C001C}" dt="2022-01-10T15:39:19.639" v="54"/>
          <ac:picMkLst>
            <pc:docMk/>
            <pc:sldMk cId="63807474" sldId="257"/>
            <ac:picMk id="4" creationId="{2BCA3CBD-8D51-49C5-B2BF-9E0AA002C62E}"/>
          </ac:picMkLst>
        </pc:picChg>
        <pc:inkChg chg="add del">
          <ac:chgData name="Saif Abbas Naqvi" userId="53d6e1afc8491a5f" providerId="Windows Live" clId="Web-{9DD4C6DA-B94B-44F2-8F00-7CFF703C001C}" dt="2022-01-10T18:30:58.625" v="503"/>
          <ac:inkMkLst>
            <pc:docMk/>
            <pc:sldMk cId="63807474" sldId="257"/>
            <ac:inkMk id="6" creationId="{2F06973A-62CE-45A6-9BC1-1A20AE74C53B}"/>
          </ac:inkMkLst>
        </pc:inkChg>
        <pc:inkChg chg="add">
          <ac:chgData name="Saif Abbas Naqvi" userId="53d6e1afc8491a5f" providerId="Windows Live" clId="Web-{9DD4C6DA-B94B-44F2-8F00-7CFF703C001C}" dt="2022-01-10T15:43:29.333" v="56"/>
          <ac:inkMkLst>
            <pc:docMk/>
            <pc:sldMk cId="63807474" sldId="257"/>
            <ac:inkMk id="7" creationId="{1FA06357-3932-47A1-878D-D49B46E75965}"/>
          </ac:inkMkLst>
        </pc:inkChg>
        <pc:inkChg chg="add">
          <ac:chgData name="Saif Abbas Naqvi" userId="53d6e1afc8491a5f" providerId="Windows Live" clId="Web-{9DD4C6DA-B94B-44F2-8F00-7CFF703C001C}" dt="2022-01-10T15:43:29.943" v="57"/>
          <ac:inkMkLst>
            <pc:docMk/>
            <pc:sldMk cId="63807474" sldId="257"/>
            <ac:inkMk id="9" creationId="{8AE40598-7E8D-472F-A4FD-D82513888BB0}"/>
          </ac:inkMkLst>
        </pc:inkChg>
        <pc:inkChg chg="add">
          <ac:chgData name="Saif Abbas Naqvi" userId="53d6e1afc8491a5f" providerId="Windows Live" clId="Web-{9DD4C6DA-B94B-44F2-8F00-7CFF703C001C}" dt="2022-01-10T15:43:46.256" v="58"/>
          <ac:inkMkLst>
            <pc:docMk/>
            <pc:sldMk cId="63807474" sldId="257"/>
            <ac:inkMk id="10" creationId="{07C1C03C-2EAF-4069-A6EC-4285FD368B68}"/>
          </ac:inkMkLst>
        </pc:inkChg>
        <pc:inkChg chg="add del mod">
          <ac:chgData name="Saif Abbas Naqvi" userId="53d6e1afc8491a5f" providerId="Windows Live" clId="Web-{9DD4C6DA-B94B-44F2-8F00-7CFF703C001C}" dt="2022-01-10T15:50:55.961" v="86"/>
          <ac:inkMkLst>
            <pc:docMk/>
            <pc:sldMk cId="63807474" sldId="257"/>
            <ac:inkMk id="12" creationId="{BCE2D76C-DD30-4034-AE43-3BB4F3C85437}"/>
          </ac:inkMkLst>
        </pc:inkChg>
        <pc:inkChg chg="add">
          <ac:chgData name="Saif Abbas Naqvi" userId="53d6e1afc8491a5f" providerId="Windows Live" clId="Web-{9DD4C6DA-B94B-44F2-8F00-7CFF703C001C}" dt="2022-01-10T15:44:44.632" v="62"/>
          <ac:inkMkLst>
            <pc:docMk/>
            <pc:sldMk cId="63807474" sldId="257"/>
            <ac:inkMk id="14" creationId="{CDFD306D-9DBB-45F0-AD0D-CA01C6CC9A28}"/>
          </ac:inkMkLst>
        </pc:inkChg>
        <pc:inkChg chg="add del mod">
          <ac:chgData name="Saif Abbas Naqvi" userId="53d6e1afc8491a5f" providerId="Windows Live" clId="Web-{9DD4C6DA-B94B-44F2-8F00-7CFF703C001C}" dt="2022-01-10T15:50:52.679" v="85"/>
          <ac:inkMkLst>
            <pc:docMk/>
            <pc:sldMk cId="63807474" sldId="257"/>
            <ac:inkMk id="15" creationId="{154D5DC4-8439-4AE1-B1BF-3E635B251153}"/>
          </ac:inkMkLst>
        </pc:inkChg>
        <pc:inkChg chg="add del mod">
          <ac:chgData name="Saif Abbas Naqvi" userId="53d6e1afc8491a5f" providerId="Windows Live" clId="Web-{9DD4C6DA-B94B-44F2-8F00-7CFF703C001C}" dt="2022-01-10T15:51:24.493" v="89"/>
          <ac:inkMkLst>
            <pc:docMk/>
            <pc:sldMk cId="63807474" sldId="257"/>
            <ac:inkMk id="16" creationId="{C164E6E5-B945-4080-B463-4A23DC22C36D}"/>
          </ac:inkMkLst>
        </pc:inkChg>
        <pc:inkChg chg="add del">
          <ac:chgData name="Saif Abbas Naqvi" userId="53d6e1afc8491a5f" providerId="Windows Live" clId="Web-{9DD4C6DA-B94B-44F2-8F00-7CFF703C001C}" dt="2022-01-10T15:53:26.235" v="103"/>
          <ac:inkMkLst>
            <pc:docMk/>
            <pc:sldMk cId="63807474" sldId="257"/>
            <ac:inkMk id="17" creationId="{C5992E11-3A69-4575-BA2F-758AD81C94D3}"/>
          </ac:inkMkLst>
        </pc:inkChg>
        <pc:inkChg chg="add del">
          <ac:chgData name="Saif Abbas Naqvi" userId="53d6e1afc8491a5f" providerId="Windows Live" clId="Web-{9DD4C6DA-B94B-44F2-8F00-7CFF703C001C}" dt="2022-01-10T15:53:21.907" v="102"/>
          <ac:inkMkLst>
            <pc:docMk/>
            <pc:sldMk cId="63807474" sldId="257"/>
            <ac:inkMk id="19" creationId="{07848B30-3F29-4512-B164-F7A2748B6E2C}"/>
          </ac:inkMkLst>
        </pc:inkChg>
        <pc:inkChg chg="add del">
          <ac:chgData name="Saif Abbas Naqvi" userId="53d6e1afc8491a5f" providerId="Windows Live" clId="Web-{9DD4C6DA-B94B-44F2-8F00-7CFF703C001C}" dt="2022-01-10T15:53:17.954" v="101"/>
          <ac:inkMkLst>
            <pc:docMk/>
            <pc:sldMk cId="63807474" sldId="257"/>
            <ac:inkMk id="21" creationId="{EB119089-4A1C-48D7-AE62-6C86872530A7}"/>
          </ac:inkMkLst>
        </pc:inkChg>
        <pc:inkChg chg="add del">
          <ac:chgData name="Saif Abbas Naqvi" userId="53d6e1afc8491a5f" providerId="Windows Live" clId="Web-{9DD4C6DA-B94B-44F2-8F00-7CFF703C001C}" dt="2022-01-10T15:53:33.173" v="104"/>
          <ac:inkMkLst>
            <pc:docMk/>
            <pc:sldMk cId="63807474" sldId="257"/>
            <ac:inkMk id="23" creationId="{903F9A40-E2E0-420F-91A4-ED2561FBB459}"/>
          </ac:inkMkLst>
        </pc:inkChg>
        <pc:inkChg chg="add del">
          <ac:chgData name="Saif Abbas Naqvi" userId="53d6e1afc8491a5f" providerId="Windows Live" clId="Web-{9DD4C6DA-B94B-44F2-8F00-7CFF703C001C}" dt="2022-01-10T15:53:13.875" v="100"/>
          <ac:inkMkLst>
            <pc:docMk/>
            <pc:sldMk cId="63807474" sldId="257"/>
            <ac:inkMk id="25" creationId="{54C0082F-ADEF-4C71-9642-96EA546CB7D1}"/>
          </ac:inkMkLst>
        </pc:inkChg>
        <pc:inkChg chg="add del mod">
          <ac:chgData name="Saif Abbas Naqvi" userId="53d6e1afc8491a5f" providerId="Windows Live" clId="Web-{9DD4C6DA-B94B-44F2-8F00-7CFF703C001C}" dt="2022-01-10T15:53:10.297" v="99"/>
          <ac:inkMkLst>
            <pc:docMk/>
            <pc:sldMk cId="63807474" sldId="257"/>
            <ac:inkMk id="28" creationId="{ABC3FDE7-6D5E-4E14-8B81-C0E31FB63044}"/>
          </ac:inkMkLst>
        </pc:inkChg>
        <pc:inkChg chg="add">
          <ac:chgData name="Saif Abbas Naqvi" userId="53d6e1afc8491a5f" providerId="Windows Live" clId="Web-{9DD4C6DA-B94B-44F2-8F00-7CFF703C001C}" dt="2022-01-10T15:55:58.614" v="111"/>
          <ac:inkMkLst>
            <pc:docMk/>
            <pc:sldMk cId="63807474" sldId="257"/>
            <ac:inkMk id="32" creationId="{F5CC24A4-2BC0-44C7-A436-55560A34D0E9}"/>
          </ac:inkMkLst>
        </pc:inkChg>
        <pc:inkChg chg="add">
          <ac:chgData name="Saif Abbas Naqvi" userId="53d6e1afc8491a5f" providerId="Windows Live" clId="Web-{9DD4C6DA-B94B-44F2-8F00-7CFF703C001C}" dt="2022-01-10T15:56:08.115" v="112"/>
          <ac:inkMkLst>
            <pc:docMk/>
            <pc:sldMk cId="63807474" sldId="257"/>
            <ac:inkMk id="34" creationId="{90117EE6-49FB-4D7C-978B-6499A2A326DA}"/>
          </ac:inkMkLst>
        </pc:inkChg>
        <pc:inkChg chg="add">
          <ac:chgData name="Saif Abbas Naqvi" userId="53d6e1afc8491a5f" providerId="Windows Live" clId="Web-{9DD4C6DA-B94B-44F2-8F00-7CFF703C001C}" dt="2022-01-10T15:56:08.130" v="113"/>
          <ac:inkMkLst>
            <pc:docMk/>
            <pc:sldMk cId="63807474" sldId="257"/>
            <ac:inkMk id="36" creationId="{A661CBCC-BA7E-4800-87E3-42B31E8C1BA0}"/>
          </ac:inkMkLst>
        </pc:inkChg>
        <pc:inkChg chg="add">
          <ac:chgData name="Saif Abbas Naqvi" userId="53d6e1afc8491a5f" providerId="Windows Live" clId="Web-{9DD4C6DA-B94B-44F2-8F00-7CFF703C001C}" dt="2022-01-10T15:56:17.209" v="114"/>
          <ac:inkMkLst>
            <pc:docMk/>
            <pc:sldMk cId="63807474" sldId="257"/>
            <ac:inkMk id="37" creationId="{B5CB6C08-9FFF-4C51-9AD2-845E99EA606E}"/>
          </ac:inkMkLst>
        </pc:inkChg>
        <pc:inkChg chg="add">
          <ac:chgData name="Saif Abbas Naqvi" userId="53d6e1afc8491a5f" providerId="Windows Live" clId="Web-{9DD4C6DA-B94B-44F2-8F00-7CFF703C001C}" dt="2022-01-10T15:56:23.990" v="115"/>
          <ac:inkMkLst>
            <pc:docMk/>
            <pc:sldMk cId="63807474" sldId="257"/>
            <ac:inkMk id="38" creationId="{238D5D18-8721-4826-B868-81E49BACEE0A}"/>
          </ac:inkMkLst>
        </pc:inkChg>
        <pc:inkChg chg="add">
          <ac:chgData name="Saif Abbas Naqvi" userId="53d6e1afc8491a5f" providerId="Windows Live" clId="Web-{9DD4C6DA-B94B-44F2-8F00-7CFF703C001C}" dt="2022-01-10T15:56:33.834" v="116"/>
          <ac:inkMkLst>
            <pc:docMk/>
            <pc:sldMk cId="63807474" sldId="257"/>
            <ac:inkMk id="39" creationId="{24C5C1F5-8FF4-4A73-AF56-AB10AF9027BB}"/>
          </ac:inkMkLst>
        </pc:inkChg>
        <pc:inkChg chg="add">
          <ac:chgData name="Saif Abbas Naqvi" userId="53d6e1afc8491a5f" providerId="Windows Live" clId="Web-{9DD4C6DA-B94B-44F2-8F00-7CFF703C001C}" dt="2022-01-10T16:00:55.716" v="117"/>
          <ac:inkMkLst>
            <pc:docMk/>
            <pc:sldMk cId="63807474" sldId="257"/>
            <ac:inkMk id="40" creationId="{1589EBA2-E180-47AB-B3DA-75C5C37E27B3}"/>
          </ac:inkMkLst>
        </pc:inkChg>
        <pc:inkChg chg="add">
          <ac:chgData name="Saif Abbas Naqvi" userId="53d6e1afc8491a5f" providerId="Windows Live" clId="Web-{9DD4C6DA-B94B-44F2-8F00-7CFF703C001C}" dt="2022-01-10T16:01:02.123" v="118"/>
          <ac:inkMkLst>
            <pc:docMk/>
            <pc:sldMk cId="63807474" sldId="257"/>
            <ac:inkMk id="41" creationId="{777DA25E-CEF5-48AD-A1EC-862FF8397E46}"/>
          </ac:inkMkLst>
        </pc:inkChg>
        <pc:inkChg chg="add">
          <ac:chgData name="Saif Abbas Naqvi" userId="53d6e1afc8491a5f" providerId="Windows Live" clId="Web-{9DD4C6DA-B94B-44F2-8F00-7CFF703C001C}" dt="2022-01-10T16:01:06.451" v="119"/>
          <ac:inkMkLst>
            <pc:docMk/>
            <pc:sldMk cId="63807474" sldId="257"/>
            <ac:inkMk id="42" creationId="{E52835F9-B4F3-4273-9DDB-4113FBECAB8A}"/>
          </ac:inkMkLst>
        </pc:inkChg>
        <pc:inkChg chg="add">
          <ac:chgData name="Saif Abbas Naqvi" userId="53d6e1afc8491a5f" providerId="Windows Live" clId="Web-{9DD4C6DA-B94B-44F2-8F00-7CFF703C001C}" dt="2022-01-10T16:01:10.154" v="120"/>
          <ac:inkMkLst>
            <pc:docMk/>
            <pc:sldMk cId="63807474" sldId="257"/>
            <ac:inkMk id="43" creationId="{D7A6F034-9E1A-44C9-B9A2-3A2C82693915}"/>
          </ac:inkMkLst>
        </pc:inkChg>
        <pc:inkChg chg="add">
          <ac:chgData name="Saif Abbas Naqvi" userId="53d6e1afc8491a5f" providerId="Windows Live" clId="Web-{9DD4C6DA-B94B-44F2-8F00-7CFF703C001C}" dt="2022-01-10T16:01:13.857" v="121"/>
          <ac:inkMkLst>
            <pc:docMk/>
            <pc:sldMk cId="63807474" sldId="257"/>
            <ac:inkMk id="44" creationId="{54846C7B-10ED-45ED-82AE-DC0EEC10963A}"/>
          </ac:inkMkLst>
        </pc:inkChg>
        <pc:inkChg chg="add">
          <ac:chgData name="Saif Abbas Naqvi" userId="53d6e1afc8491a5f" providerId="Windows Live" clId="Web-{9DD4C6DA-B94B-44F2-8F00-7CFF703C001C}" dt="2022-01-10T16:01:15.811" v="122"/>
          <ac:inkMkLst>
            <pc:docMk/>
            <pc:sldMk cId="63807474" sldId="257"/>
            <ac:inkMk id="45" creationId="{47E9438F-377A-4E6E-BA1E-AE842384D7B0}"/>
          </ac:inkMkLst>
        </pc:inkChg>
        <pc:inkChg chg="add">
          <ac:chgData name="Saif Abbas Naqvi" userId="53d6e1afc8491a5f" providerId="Windows Live" clId="Web-{9DD4C6DA-B94B-44F2-8F00-7CFF703C001C}" dt="2022-01-10T16:01:17.842" v="123"/>
          <ac:inkMkLst>
            <pc:docMk/>
            <pc:sldMk cId="63807474" sldId="257"/>
            <ac:inkMk id="46" creationId="{2A1038B3-63A5-4409-A9B1-6746DB5E02D3}"/>
          </ac:inkMkLst>
        </pc:inkChg>
        <pc:inkChg chg="add">
          <ac:chgData name="Saif Abbas Naqvi" userId="53d6e1afc8491a5f" providerId="Windows Live" clId="Web-{9DD4C6DA-B94B-44F2-8F00-7CFF703C001C}" dt="2022-01-10T16:01:21.389" v="124"/>
          <ac:inkMkLst>
            <pc:docMk/>
            <pc:sldMk cId="63807474" sldId="257"/>
            <ac:inkMk id="47" creationId="{5978C583-FDE6-4897-BAB7-873DF5C25CA5}"/>
          </ac:inkMkLst>
        </pc:inkChg>
        <pc:inkChg chg="add">
          <ac:chgData name="Saif Abbas Naqvi" userId="53d6e1afc8491a5f" providerId="Windows Live" clId="Web-{9DD4C6DA-B94B-44F2-8F00-7CFF703C001C}" dt="2022-01-10T16:01:23.545" v="125"/>
          <ac:inkMkLst>
            <pc:docMk/>
            <pc:sldMk cId="63807474" sldId="257"/>
            <ac:inkMk id="48" creationId="{56D8087C-C972-4934-A641-C618DBB713BE}"/>
          </ac:inkMkLst>
        </pc:inkChg>
        <pc:inkChg chg="add">
          <ac:chgData name="Saif Abbas Naqvi" userId="53d6e1afc8491a5f" providerId="Windows Live" clId="Web-{9DD4C6DA-B94B-44F2-8F00-7CFF703C001C}" dt="2022-01-10T16:01:27.952" v="126"/>
          <ac:inkMkLst>
            <pc:docMk/>
            <pc:sldMk cId="63807474" sldId="257"/>
            <ac:inkMk id="49" creationId="{97DD4121-A554-45E7-9783-2BDDAD509E3C}"/>
          </ac:inkMkLst>
        </pc:inkChg>
        <pc:inkChg chg="add">
          <ac:chgData name="Saif Abbas Naqvi" userId="53d6e1afc8491a5f" providerId="Windows Live" clId="Web-{9DD4C6DA-B94B-44F2-8F00-7CFF703C001C}" dt="2022-01-10T16:01:31.811" v="127"/>
          <ac:inkMkLst>
            <pc:docMk/>
            <pc:sldMk cId="63807474" sldId="257"/>
            <ac:inkMk id="50" creationId="{D7479A3D-9EF5-48AF-BDAB-1263688ADADB}"/>
          </ac:inkMkLst>
        </pc:inkChg>
        <pc:inkChg chg="add">
          <ac:chgData name="Saif Abbas Naqvi" userId="53d6e1afc8491a5f" providerId="Windows Live" clId="Web-{9DD4C6DA-B94B-44F2-8F00-7CFF703C001C}" dt="2022-01-10T16:01:39.218" v="128"/>
          <ac:inkMkLst>
            <pc:docMk/>
            <pc:sldMk cId="63807474" sldId="257"/>
            <ac:inkMk id="51" creationId="{79018DB3-A9D2-4EE4-A225-3A2779841906}"/>
          </ac:inkMkLst>
        </pc:inkChg>
        <pc:inkChg chg="add">
          <ac:chgData name="Saif Abbas Naqvi" userId="53d6e1afc8491a5f" providerId="Windows Live" clId="Web-{9DD4C6DA-B94B-44F2-8F00-7CFF703C001C}" dt="2022-01-10T16:02:03.328" v="129"/>
          <ac:inkMkLst>
            <pc:docMk/>
            <pc:sldMk cId="63807474" sldId="257"/>
            <ac:inkMk id="52" creationId="{C326DAAA-54E3-4B7D-BFEA-BC3D68112A11}"/>
          </ac:inkMkLst>
        </pc:inkChg>
        <pc:inkChg chg="add">
          <ac:chgData name="Saif Abbas Naqvi" userId="53d6e1afc8491a5f" providerId="Windows Live" clId="Web-{9DD4C6DA-B94B-44F2-8F00-7CFF703C001C}" dt="2022-01-10T16:02:10.718" v="130"/>
          <ac:inkMkLst>
            <pc:docMk/>
            <pc:sldMk cId="63807474" sldId="257"/>
            <ac:inkMk id="53" creationId="{AF212A71-1106-4B71-859E-EAA45FAFDED5}"/>
          </ac:inkMkLst>
        </pc:inkChg>
        <pc:inkChg chg="add del">
          <ac:chgData name="Saif Abbas Naqvi" userId="53d6e1afc8491a5f" providerId="Windows Live" clId="Web-{9DD4C6DA-B94B-44F2-8F00-7CFF703C001C}" dt="2022-01-10T16:02:44.923" v="132"/>
          <ac:inkMkLst>
            <pc:docMk/>
            <pc:sldMk cId="63807474" sldId="257"/>
            <ac:inkMk id="54" creationId="{9A1D5B10-6B0F-4348-AF35-03ADAF821B55}"/>
          </ac:inkMkLst>
        </pc:inkChg>
        <pc:cxnChg chg="add del">
          <ac:chgData name="Saif Abbas Naqvi" userId="53d6e1afc8491a5f" providerId="Windows Live" clId="Web-{9DD4C6DA-B94B-44F2-8F00-7CFF703C001C}" dt="2022-01-10T15:39:19.639" v="53"/>
          <ac:cxnSpMkLst>
            <pc:docMk/>
            <pc:sldMk cId="63807474" sldId="257"/>
            <ac:cxnSpMk id="31" creationId="{20E3A342-4D61-4E3F-AF90-1AB42AEB96CC}"/>
          </ac:cxnSpMkLst>
        </pc:cxnChg>
      </pc:sldChg>
      <pc:sldChg chg="addSp delSp modSp new mod ord setBg modClrScheme chgLayout">
        <pc:chgData name="Saif Abbas Naqvi" userId="53d6e1afc8491a5f" providerId="Windows Live" clId="Web-{9DD4C6DA-B94B-44F2-8F00-7CFF703C001C}" dt="2022-01-10T16:30:18.013" v="192" actId="20577"/>
        <pc:sldMkLst>
          <pc:docMk/>
          <pc:sldMk cId="3967120702" sldId="258"/>
        </pc:sldMkLst>
        <pc:spChg chg="del">
          <ac:chgData name="Saif Abbas Naqvi" userId="53d6e1afc8491a5f" providerId="Windows Live" clId="Web-{9DD4C6DA-B94B-44F2-8F00-7CFF703C001C}" dt="2022-01-10T16:08:22.422" v="155"/>
          <ac:spMkLst>
            <pc:docMk/>
            <pc:sldMk cId="3967120702" sldId="258"/>
            <ac:spMk id="2" creationId="{11CE34AB-C0C3-4A6A-96E5-825A351BA982}"/>
          </ac:spMkLst>
        </pc:spChg>
        <pc:spChg chg="del">
          <ac:chgData name="Saif Abbas Naqvi" userId="53d6e1afc8491a5f" providerId="Windows Live" clId="Web-{9DD4C6DA-B94B-44F2-8F00-7CFF703C001C}" dt="2022-01-10T16:08:27.063" v="156"/>
          <ac:spMkLst>
            <pc:docMk/>
            <pc:sldMk cId="3967120702" sldId="258"/>
            <ac:spMk id="3" creationId="{9683F708-B8D4-4C78-A718-C74225353418}"/>
          </ac:spMkLst>
        </pc:spChg>
        <pc:spChg chg="add del mod">
          <ac:chgData name="Saif Abbas Naqvi" userId="53d6e1afc8491a5f" providerId="Windows Live" clId="Web-{9DD4C6DA-B94B-44F2-8F00-7CFF703C001C}" dt="2022-01-10T16:19:16.769" v="162"/>
          <ac:spMkLst>
            <pc:docMk/>
            <pc:sldMk cId="3967120702" sldId="258"/>
            <ac:spMk id="4" creationId="{A07C464F-E7A1-4611-8358-4C7C03E55C7A}"/>
          </ac:spMkLst>
        </pc:spChg>
        <pc:spChg chg="add del mod">
          <ac:chgData name="Saif Abbas Naqvi" userId="53d6e1afc8491a5f" providerId="Windows Live" clId="Web-{9DD4C6DA-B94B-44F2-8F00-7CFF703C001C}" dt="2022-01-10T16:19:16.769" v="162"/>
          <ac:spMkLst>
            <pc:docMk/>
            <pc:sldMk cId="3967120702" sldId="258"/>
            <ac:spMk id="5" creationId="{3C68505E-E6F6-452B-9415-0C8A1BDB5789}"/>
          </ac:spMkLst>
        </pc:spChg>
        <pc:spChg chg="add del mod">
          <ac:chgData name="Saif Abbas Naqvi" userId="53d6e1afc8491a5f" providerId="Windows Live" clId="Web-{9DD4C6DA-B94B-44F2-8F00-7CFF703C001C}" dt="2022-01-10T16:19:27.317" v="163"/>
          <ac:spMkLst>
            <pc:docMk/>
            <pc:sldMk cId="3967120702" sldId="258"/>
            <ac:spMk id="7" creationId="{36BE60B7-EC79-45D9-92DE-6F3B2676A0D4}"/>
          </ac:spMkLst>
        </pc:spChg>
        <pc:spChg chg="add mod">
          <ac:chgData name="Saif Abbas Naqvi" userId="53d6e1afc8491a5f" providerId="Windows Live" clId="Web-{9DD4C6DA-B94B-44F2-8F00-7CFF703C001C}" dt="2022-01-10T16:30:18.013" v="192" actId="20577"/>
          <ac:spMkLst>
            <pc:docMk/>
            <pc:sldMk cId="3967120702" sldId="258"/>
            <ac:spMk id="9" creationId="{CD795ABB-C38B-4599-BE03-995DD113D71C}"/>
          </ac:spMkLst>
        </pc:spChg>
        <pc:spChg chg="add">
          <ac:chgData name="Saif Abbas Naqvi" userId="53d6e1afc8491a5f" providerId="Windows Live" clId="Web-{9DD4C6DA-B94B-44F2-8F00-7CFF703C001C}" dt="2022-01-10T16:19:16.769" v="162"/>
          <ac:spMkLst>
            <pc:docMk/>
            <pc:sldMk cId="3967120702" sldId="258"/>
            <ac:spMk id="12" creationId="{AB8C311F-7253-4AED-9701-7FC0708C41C7}"/>
          </ac:spMkLst>
        </pc:spChg>
        <pc:spChg chg="add">
          <ac:chgData name="Saif Abbas Naqvi" userId="53d6e1afc8491a5f" providerId="Windows Live" clId="Web-{9DD4C6DA-B94B-44F2-8F00-7CFF703C001C}" dt="2022-01-10T16:19:16.769" v="162"/>
          <ac:spMkLst>
            <pc:docMk/>
            <pc:sldMk cId="3967120702" sldId="258"/>
            <ac:spMk id="14" creationId="{FD073016-B734-483B-8953-5BADEE145112}"/>
          </ac:spMkLst>
        </pc:spChg>
        <pc:spChg chg="add">
          <ac:chgData name="Saif Abbas Naqvi" userId="53d6e1afc8491a5f" providerId="Windows Live" clId="Web-{9DD4C6DA-B94B-44F2-8F00-7CFF703C001C}" dt="2022-01-10T16:19:16.769" v="162"/>
          <ac:spMkLst>
            <pc:docMk/>
            <pc:sldMk cId="3967120702" sldId="258"/>
            <ac:spMk id="16" creationId="{90A7EAB6-59D3-4325-8DE6-E0CA4009CE53}"/>
          </ac:spMkLst>
        </pc:spChg>
        <pc:spChg chg="add">
          <ac:chgData name="Saif Abbas Naqvi" userId="53d6e1afc8491a5f" providerId="Windows Live" clId="Web-{9DD4C6DA-B94B-44F2-8F00-7CFF703C001C}" dt="2022-01-10T16:19:16.769" v="162"/>
          <ac:spMkLst>
            <pc:docMk/>
            <pc:sldMk cId="3967120702" sldId="258"/>
            <ac:spMk id="18" creationId="{A8D57A06-A426-446D-B02C-A2DC6B62E45E}"/>
          </ac:spMkLst>
        </pc:spChg>
        <pc:picChg chg="add mod">
          <ac:chgData name="Saif Abbas Naqvi" userId="53d6e1afc8491a5f" providerId="Windows Live" clId="Web-{9DD4C6DA-B94B-44F2-8F00-7CFF703C001C}" dt="2022-01-10T16:19:16.769" v="162"/>
          <ac:picMkLst>
            <pc:docMk/>
            <pc:sldMk cId="3967120702" sldId="258"/>
            <ac:picMk id="6" creationId="{E92D217B-C747-41F5-989E-0A1DC6CFCC5D}"/>
          </ac:picMkLst>
        </pc:picChg>
      </pc:sldChg>
      <pc:sldChg chg="addSp delSp modSp new del mod ord setBg">
        <pc:chgData name="Saif Abbas Naqvi" userId="53d6e1afc8491a5f" providerId="Windows Live" clId="Web-{9DD4C6DA-B94B-44F2-8F00-7CFF703C001C}" dt="2022-01-10T16:48:26.778" v="258"/>
        <pc:sldMkLst>
          <pc:docMk/>
          <pc:sldMk cId="2185765546" sldId="259"/>
        </pc:sldMkLst>
        <pc:spChg chg="del mod">
          <ac:chgData name="Saif Abbas Naqvi" userId="53d6e1afc8491a5f" providerId="Windows Live" clId="Web-{9DD4C6DA-B94B-44F2-8F00-7CFF703C001C}" dt="2022-01-10T16:32:37.564" v="197"/>
          <ac:spMkLst>
            <pc:docMk/>
            <pc:sldMk cId="2185765546" sldId="259"/>
            <ac:spMk id="2" creationId="{06672BF2-96C0-444B-A0F2-24A654F54666}"/>
          </ac:spMkLst>
        </pc:spChg>
        <pc:spChg chg="del mod">
          <ac:chgData name="Saif Abbas Naqvi" userId="53d6e1afc8491a5f" providerId="Windows Live" clId="Web-{9DD4C6DA-B94B-44F2-8F00-7CFF703C001C}" dt="2022-01-10T16:32:02.422" v="196"/>
          <ac:spMkLst>
            <pc:docMk/>
            <pc:sldMk cId="2185765546" sldId="259"/>
            <ac:spMk id="3" creationId="{3668617E-EEA4-4B4E-BA6B-6C0801911FA1}"/>
          </ac:spMkLst>
        </pc:spChg>
        <pc:spChg chg="add mod">
          <ac:chgData name="Saif Abbas Naqvi" userId="53d6e1afc8491a5f" providerId="Windows Live" clId="Web-{9DD4C6DA-B94B-44F2-8F00-7CFF703C001C}" dt="2022-01-10T16:32:51.236" v="199" actId="1076"/>
          <ac:spMkLst>
            <pc:docMk/>
            <pc:sldMk cId="2185765546" sldId="259"/>
            <ac:spMk id="4" creationId="{FA7002D8-4EAF-479C-A3B3-2905E77A4C61}"/>
          </ac:spMkLst>
        </pc:spChg>
        <pc:spChg chg="add">
          <ac:chgData name="Saif Abbas Naqvi" userId="53d6e1afc8491a5f" providerId="Windows Live" clId="Web-{9DD4C6DA-B94B-44F2-8F00-7CFF703C001C}" dt="2022-01-10T16:31:50.625" v="195"/>
          <ac:spMkLst>
            <pc:docMk/>
            <pc:sldMk cId="2185765546" sldId="259"/>
            <ac:spMk id="8" creationId="{DEE2AD96-B495-4E06-9291-B71706F728CB}"/>
          </ac:spMkLst>
        </pc:spChg>
        <pc:spChg chg="add">
          <ac:chgData name="Saif Abbas Naqvi" userId="53d6e1afc8491a5f" providerId="Windows Live" clId="Web-{9DD4C6DA-B94B-44F2-8F00-7CFF703C001C}" dt="2022-01-10T16:31:50.625" v="195"/>
          <ac:spMkLst>
            <pc:docMk/>
            <pc:sldMk cId="2185765546" sldId="259"/>
            <ac:spMk id="10" creationId="{53CF6D67-C5A8-4ADD-9E8E-1E38CA1D3166}"/>
          </ac:spMkLst>
        </pc:spChg>
        <pc:spChg chg="add">
          <ac:chgData name="Saif Abbas Naqvi" userId="53d6e1afc8491a5f" providerId="Windows Live" clId="Web-{9DD4C6DA-B94B-44F2-8F00-7CFF703C001C}" dt="2022-01-10T16:31:50.625" v="195"/>
          <ac:spMkLst>
            <pc:docMk/>
            <pc:sldMk cId="2185765546" sldId="259"/>
            <ac:spMk id="12" creationId="{86909FA0-B515-4681-B7A8-FA281D133B94}"/>
          </ac:spMkLst>
        </pc:spChg>
        <pc:spChg chg="add">
          <ac:chgData name="Saif Abbas Naqvi" userId="53d6e1afc8491a5f" providerId="Windows Live" clId="Web-{9DD4C6DA-B94B-44F2-8F00-7CFF703C001C}" dt="2022-01-10T16:31:50.625" v="195"/>
          <ac:spMkLst>
            <pc:docMk/>
            <pc:sldMk cId="2185765546" sldId="259"/>
            <ac:spMk id="14" creationId="{21C9FE86-FCC3-4A31-AA1C-C882262B7FE7}"/>
          </ac:spMkLst>
        </pc:spChg>
        <pc:spChg chg="add">
          <ac:chgData name="Saif Abbas Naqvi" userId="53d6e1afc8491a5f" providerId="Windows Live" clId="Web-{9DD4C6DA-B94B-44F2-8F00-7CFF703C001C}" dt="2022-01-10T16:31:50.625" v="195"/>
          <ac:spMkLst>
            <pc:docMk/>
            <pc:sldMk cId="2185765546" sldId="259"/>
            <ac:spMk id="16" creationId="{7D96243B-ECED-4B71-8E06-AE9A285EAD20}"/>
          </ac:spMkLst>
        </pc:spChg>
        <pc:spChg chg="add">
          <ac:chgData name="Saif Abbas Naqvi" userId="53d6e1afc8491a5f" providerId="Windows Live" clId="Web-{9DD4C6DA-B94B-44F2-8F00-7CFF703C001C}" dt="2022-01-10T16:31:50.625" v="195"/>
          <ac:spMkLst>
            <pc:docMk/>
            <pc:sldMk cId="2185765546" sldId="259"/>
            <ac:spMk id="18" creationId="{A09989E4-EFDC-4A90-A633-E0525FB4139E}"/>
          </ac:spMkLst>
        </pc:spChg>
      </pc:sldChg>
      <pc:sldChg chg="addSp modSp new del mod setBg">
        <pc:chgData name="Saif Abbas Naqvi" userId="53d6e1afc8491a5f" providerId="Windows Live" clId="Web-{9DD4C6DA-B94B-44F2-8F00-7CFF703C001C}" dt="2022-01-10T16:35:58.569" v="202"/>
        <pc:sldMkLst>
          <pc:docMk/>
          <pc:sldMk cId="137122585" sldId="260"/>
        </pc:sldMkLst>
        <pc:spChg chg="mod">
          <ac:chgData name="Saif Abbas Naqvi" userId="53d6e1afc8491a5f" providerId="Windows Live" clId="Web-{9DD4C6DA-B94B-44F2-8F00-7CFF703C001C}" dt="2022-01-10T16:35:47.866" v="201"/>
          <ac:spMkLst>
            <pc:docMk/>
            <pc:sldMk cId="137122585" sldId="260"/>
            <ac:spMk id="2" creationId="{2D1B1091-C87A-4A65-82CD-20B881E3F1F1}"/>
          </ac:spMkLst>
        </pc:spChg>
        <pc:spChg chg="mod">
          <ac:chgData name="Saif Abbas Naqvi" userId="53d6e1afc8491a5f" providerId="Windows Live" clId="Web-{9DD4C6DA-B94B-44F2-8F00-7CFF703C001C}" dt="2022-01-10T16:35:47.866" v="201"/>
          <ac:spMkLst>
            <pc:docMk/>
            <pc:sldMk cId="137122585" sldId="260"/>
            <ac:spMk id="3" creationId="{3EEEB993-F09F-4A8D-B30D-3E2103361482}"/>
          </ac:spMkLst>
        </pc:spChg>
        <pc:spChg chg="add">
          <ac:chgData name="Saif Abbas Naqvi" userId="53d6e1afc8491a5f" providerId="Windows Live" clId="Web-{9DD4C6DA-B94B-44F2-8F00-7CFF703C001C}" dt="2022-01-10T16:35:47.866" v="201"/>
          <ac:spMkLst>
            <pc:docMk/>
            <pc:sldMk cId="137122585" sldId="260"/>
            <ac:spMk id="8" creationId="{09588DA8-065E-4F6F-8EFD-43104AB2E0CF}"/>
          </ac:spMkLst>
        </pc:spChg>
        <pc:spChg chg="add">
          <ac:chgData name="Saif Abbas Naqvi" userId="53d6e1afc8491a5f" providerId="Windows Live" clId="Web-{9DD4C6DA-B94B-44F2-8F00-7CFF703C001C}" dt="2022-01-10T16:35:47.866" v="201"/>
          <ac:spMkLst>
            <pc:docMk/>
            <pc:sldMk cId="137122585" sldId="260"/>
            <ac:spMk id="10" creationId="{C4285719-470E-454C-AF62-8323075F1F5B}"/>
          </ac:spMkLst>
        </pc:spChg>
        <pc:spChg chg="add">
          <ac:chgData name="Saif Abbas Naqvi" userId="53d6e1afc8491a5f" providerId="Windows Live" clId="Web-{9DD4C6DA-B94B-44F2-8F00-7CFF703C001C}" dt="2022-01-10T16:35:47.866" v="201"/>
          <ac:spMkLst>
            <pc:docMk/>
            <pc:sldMk cId="137122585" sldId="260"/>
            <ac:spMk id="12" creationId="{CD9FE4EF-C4D8-49A0-B2FF-81D8DB7D8A24}"/>
          </ac:spMkLst>
        </pc:spChg>
        <pc:spChg chg="add">
          <ac:chgData name="Saif Abbas Naqvi" userId="53d6e1afc8491a5f" providerId="Windows Live" clId="Web-{9DD4C6DA-B94B-44F2-8F00-7CFF703C001C}" dt="2022-01-10T16:35:47.866" v="201"/>
          <ac:spMkLst>
            <pc:docMk/>
            <pc:sldMk cId="137122585" sldId="260"/>
            <ac:spMk id="14" creationId="{4300840D-0A0B-4512-BACA-B439D5B9C57C}"/>
          </ac:spMkLst>
        </pc:spChg>
        <pc:spChg chg="add">
          <ac:chgData name="Saif Abbas Naqvi" userId="53d6e1afc8491a5f" providerId="Windows Live" clId="Web-{9DD4C6DA-B94B-44F2-8F00-7CFF703C001C}" dt="2022-01-10T16:35:47.866" v="201"/>
          <ac:spMkLst>
            <pc:docMk/>
            <pc:sldMk cId="137122585" sldId="260"/>
            <ac:spMk id="16" creationId="{D2B78728-A580-49A7-84F9-6EF6F583ADE0}"/>
          </ac:spMkLst>
        </pc:spChg>
        <pc:spChg chg="add">
          <ac:chgData name="Saif Abbas Naqvi" userId="53d6e1afc8491a5f" providerId="Windows Live" clId="Web-{9DD4C6DA-B94B-44F2-8F00-7CFF703C001C}" dt="2022-01-10T16:35:47.866" v="201"/>
          <ac:spMkLst>
            <pc:docMk/>
            <pc:sldMk cId="137122585" sldId="260"/>
            <ac:spMk id="18" creationId="{38FAA1A1-D861-433F-88FA-1E9D6FD31D11}"/>
          </ac:spMkLst>
        </pc:spChg>
        <pc:spChg chg="add">
          <ac:chgData name="Saif Abbas Naqvi" userId="53d6e1afc8491a5f" providerId="Windows Live" clId="Web-{9DD4C6DA-B94B-44F2-8F00-7CFF703C001C}" dt="2022-01-10T16:35:47.866" v="201"/>
          <ac:spMkLst>
            <pc:docMk/>
            <pc:sldMk cId="137122585" sldId="260"/>
            <ac:spMk id="20" creationId="{8D71EDA1-87BF-4D5D-AB79-F346FD19278A}"/>
          </ac:spMkLst>
        </pc:spChg>
      </pc:sldChg>
      <pc:sldChg chg="addSp delSp modSp new mod ord setBg">
        <pc:chgData name="Saif Abbas Naqvi" userId="53d6e1afc8491a5f" providerId="Windows Live" clId="Web-{9DD4C6DA-B94B-44F2-8F00-7CFF703C001C}" dt="2022-01-10T18:18:38.090" v="453" actId="1076"/>
        <pc:sldMkLst>
          <pc:docMk/>
          <pc:sldMk cId="196734993" sldId="260"/>
        </pc:sldMkLst>
        <pc:spChg chg="add del mod">
          <ac:chgData name="Saif Abbas Naqvi" userId="53d6e1afc8491a5f" providerId="Windows Live" clId="Web-{9DD4C6DA-B94B-44F2-8F00-7CFF703C001C}" dt="2022-01-10T17:48:06.679" v="273"/>
          <ac:spMkLst>
            <pc:docMk/>
            <pc:sldMk cId="196734993" sldId="260"/>
            <ac:spMk id="2" creationId="{40081A66-984C-48CB-A0AE-48FDA28E14BC}"/>
          </ac:spMkLst>
        </pc:spChg>
        <pc:spChg chg="del mod">
          <ac:chgData name="Saif Abbas Naqvi" userId="53d6e1afc8491a5f" providerId="Windows Live" clId="Web-{9DD4C6DA-B94B-44F2-8F00-7CFF703C001C}" dt="2022-01-10T16:38:31.870" v="211"/>
          <ac:spMkLst>
            <pc:docMk/>
            <pc:sldMk cId="196734993" sldId="260"/>
            <ac:spMk id="2" creationId="{D07D2AEC-EE8D-400A-A562-09C5AB164D12}"/>
          </ac:spMkLst>
        </pc:spChg>
        <pc:spChg chg="del">
          <ac:chgData name="Saif Abbas Naqvi" userId="53d6e1afc8491a5f" providerId="Windows Live" clId="Web-{9DD4C6DA-B94B-44F2-8F00-7CFF703C001C}" dt="2022-01-10T16:37:15.040" v="205"/>
          <ac:spMkLst>
            <pc:docMk/>
            <pc:sldMk cId="196734993" sldId="260"/>
            <ac:spMk id="3" creationId="{0AACAAAC-8A3D-497F-9F8A-A0824F99F35E}"/>
          </ac:spMkLst>
        </pc:spChg>
        <pc:spChg chg="add mod">
          <ac:chgData name="Saif Abbas Naqvi" userId="53d6e1afc8491a5f" providerId="Windows Live" clId="Web-{9DD4C6DA-B94B-44F2-8F00-7CFF703C001C}" dt="2022-01-10T18:18:32.012" v="452" actId="1076"/>
          <ac:spMkLst>
            <pc:docMk/>
            <pc:sldMk cId="196734993" sldId="260"/>
            <ac:spMk id="3" creationId="{EA938821-59F3-49C1-9352-FA4FDB073E63}"/>
          </ac:spMkLst>
        </pc:spChg>
        <pc:spChg chg="add del mod">
          <ac:chgData name="Saif Abbas Naqvi" userId="53d6e1afc8491a5f" providerId="Windows Live" clId="Web-{9DD4C6DA-B94B-44F2-8F00-7CFF703C001C}" dt="2022-01-10T16:38:59.668" v="213"/>
          <ac:spMkLst>
            <pc:docMk/>
            <pc:sldMk cId="196734993" sldId="260"/>
            <ac:spMk id="5" creationId="{84A631A4-7CD4-4F5F-A97F-FE42FC1487C3}"/>
          </ac:spMkLst>
        </pc:spChg>
        <pc:spChg chg="add mod">
          <ac:chgData name="Saif Abbas Naqvi" userId="53d6e1afc8491a5f" providerId="Windows Live" clId="Web-{9DD4C6DA-B94B-44F2-8F00-7CFF703C001C}" dt="2022-01-10T18:18:38.090" v="453" actId="1076"/>
          <ac:spMkLst>
            <pc:docMk/>
            <pc:sldMk cId="196734993" sldId="260"/>
            <ac:spMk id="5" creationId="{BB23DD89-2A85-4754-B2CA-7227E796AED4}"/>
          </ac:spMkLst>
        </pc:spChg>
        <pc:spChg chg="add mod">
          <ac:chgData name="Saif Abbas Naqvi" userId="53d6e1afc8491a5f" providerId="Windows Live" clId="Web-{9DD4C6DA-B94B-44F2-8F00-7CFF703C001C}" dt="2022-01-10T18:18:11.183" v="449" actId="1076"/>
          <ac:spMkLst>
            <pc:docMk/>
            <pc:sldMk cId="196734993" sldId="260"/>
            <ac:spMk id="6" creationId="{A683EEC1-C0CD-493C-A49B-58CCA68A119B}"/>
          </ac:spMkLst>
        </pc:spChg>
        <pc:spChg chg="add del mod">
          <ac:chgData name="Saif Abbas Naqvi" userId="53d6e1afc8491a5f" providerId="Windows Live" clId="Web-{9DD4C6DA-B94B-44F2-8F00-7CFF703C001C}" dt="2022-01-10T16:40:30.921" v="221"/>
          <ac:spMkLst>
            <pc:docMk/>
            <pc:sldMk cId="196734993" sldId="260"/>
            <ac:spMk id="7" creationId="{496AA70C-16E0-4C14-8AE1-24A488F604CD}"/>
          </ac:spMkLst>
        </pc:spChg>
        <pc:spChg chg="add mod">
          <ac:chgData name="Saif Abbas Naqvi" userId="53d6e1afc8491a5f" providerId="Windows Live" clId="Web-{9DD4C6DA-B94B-44F2-8F00-7CFF703C001C}" dt="2022-01-10T18:18:17.089" v="450" actId="1076"/>
          <ac:spMkLst>
            <pc:docMk/>
            <pc:sldMk cId="196734993" sldId="260"/>
            <ac:spMk id="7" creationId="{E9092062-4FF1-4426-AFA8-E7A4B031F38B}"/>
          </ac:spMkLst>
        </pc:spChg>
        <pc:spChg chg="add mod">
          <ac:chgData name="Saif Abbas Naqvi" userId="53d6e1afc8491a5f" providerId="Windows Live" clId="Web-{9DD4C6DA-B94B-44F2-8F00-7CFF703C001C}" dt="2022-01-10T18:18:23.621" v="451" actId="1076"/>
          <ac:spMkLst>
            <pc:docMk/>
            <pc:sldMk cId="196734993" sldId="260"/>
            <ac:spMk id="8" creationId="{00E2AF60-FA39-4696-958E-AA635FC2E1EB}"/>
          </ac:spMkLst>
        </pc:spChg>
        <pc:spChg chg="add del mod">
          <ac:chgData name="Saif Abbas Naqvi" userId="53d6e1afc8491a5f" providerId="Windows Live" clId="Web-{9DD4C6DA-B94B-44F2-8F00-7CFF703C001C}" dt="2022-01-10T16:39:44.435" v="219"/>
          <ac:spMkLst>
            <pc:docMk/>
            <pc:sldMk cId="196734993" sldId="260"/>
            <ac:spMk id="8" creationId="{0F71AA80-126D-4477-BB76-9B04B125E2E2}"/>
          </ac:spMkLst>
        </pc:spChg>
        <pc:spChg chg="add del">
          <ac:chgData name="Saif Abbas Naqvi" userId="53d6e1afc8491a5f" providerId="Windows Live" clId="Web-{9DD4C6DA-B94B-44F2-8F00-7CFF703C001C}" dt="2022-01-10T16:37:52.182" v="210"/>
          <ac:spMkLst>
            <pc:docMk/>
            <pc:sldMk cId="196734993" sldId="260"/>
            <ac:spMk id="9" creationId="{68E487C8-8D82-4F36-B1E9-77D56D75756F}"/>
          </ac:spMkLst>
        </pc:spChg>
        <pc:spChg chg="add del">
          <ac:chgData name="Saif Abbas Naqvi" userId="53d6e1afc8491a5f" providerId="Windows Live" clId="Web-{9DD4C6DA-B94B-44F2-8F00-7CFF703C001C}" dt="2022-01-10T18:13:48.754" v="410"/>
          <ac:spMkLst>
            <pc:docMk/>
            <pc:sldMk cId="196734993" sldId="260"/>
            <ac:spMk id="9" creationId="{EDD41CCA-6EBF-4950-AEBC-43A9F20D9B63}"/>
          </ac:spMkLst>
        </pc:spChg>
        <pc:spChg chg="add mod">
          <ac:chgData name="Saif Abbas Naqvi" userId="53d6e1afc8491a5f" providerId="Windows Live" clId="Web-{9DD4C6DA-B94B-44F2-8F00-7CFF703C001C}" dt="2022-01-10T16:47:12.823" v="257" actId="1076"/>
          <ac:spMkLst>
            <pc:docMk/>
            <pc:sldMk cId="196734993" sldId="260"/>
            <ac:spMk id="10" creationId="{CF7D6A6C-F187-4E30-8212-8BBF0B16F409}"/>
          </ac:spMkLst>
        </pc:spChg>
        <pc:spChg chg="add del">
          <ac:chgData name="Saif Abbas Naqvi" userId="53d6e1afc8491a5f" providerId="Windows Live" clId="Web-{9DD4C6DA-B94B-44F2-8F00-7CFF703C001C}" dt="2022-01-10T16:38:52.777" v="212"/>
          <ac:spMkLst>
            <pc:docMk/>
            <pc:sldMk cId="196734993" sldId="260"/>
            <ac:spMk id="12" creationId="{F13C74B1-5B17-4795-BED0-7140497B445A}"/>
          </ac:spMkLst>
        </pc:spChg>
        <pc:spChg chg="add del">
          <ac:chgData name="Saif Abbas Naqvi" userId="53d6e1afc8491a5f" providerId="Windows Live" clId="Web-{9DD4C6DA-B94B-44F2-8F00-7CFF703C001C}" dt="2022-01-10T16:38:52.777" v="212"/>
          <ac:spMkLst>
            <pc:docMk/>
            <pc:sldMk cId="196734993" sldId="260"/>
            <ac:spMk id="14" creationId="{D4974D33-8DC5-464E-8C6D-BE58F0669C17}"/>
          </ac:spMkLst>
        </pc:spChg>
        <pc:spChg chg="add del">
          <ac:chgData name="Saif Abbas Naqvi" userId="53d6e1afc8491a5f" providerId="Windows Live" clId="Web-{9DD4C6DA-B94B-44F2-8F00-7CFF703C001C}" dt="2022-01-10T16:40:20.014" v="220"/>
          <ac:spMkLst>
            <pc:docMk/>
            <pc:sldMk cId="196734993" sldId="260"/>
            <ac:spMk id="19" creationId="{42A4FC2C-047E-45A5-965D-8E1E3BF09BC6}"/>
          </ac:spMkLst>
        </pc:spChg>
        <pc:spChg chg="add">
          <ac:chgData name="Saif Abbas Naqvi" userId="53d6e1afc8491a5f" providerId="Windows Live" clId="Web-{9DD4C6DA-B94B-44F2-8F00-7CFF703C001C}" dt="2022-01-10T16:40:20.014" v="220"/>
          <ac:spMkLst>
            <pc:docMk/>
            <pc:sldMk cId="196734993" sldId="260"/>
            <ac:spMk id="24" creationId="{04C21BAE-6866-4C7A-A7EC-C1B2E572D5BE}"/>
          </ac:spMkLst>
        </pc:spChg>
        <pc:spChg chg="add">
          <ac:chgData name="Saif Abbas Naqvi" userId="53d6e1afc8491a5f" providerId="Windows Live" clId="Web-{9DD4C6DA-B94B-44F2-8F00-7CFF703C001C}" dt="2022-01-10T16:40:20.014" v="220"/>
          <ac:spMkLst>
            <pc:docMk/>
            <pc:sldMk cId="196734993" sldId="260"/>
            <ac:spMk id="26" creationId="{7E7D0C94-08B4-48AE-8813-CC4D60294F42}"/>
          </ac:spMkLst>
        </pc:spChg>
        <pc:spChg chg="add">
          <ac:chgData name="Saif Abbas Naqvi" userId="53d6e1afc8491a5f" providerId="Windows Live" clId="Web-{9DD4C6DA-B94B-44F2-8F00-7CFF703C001C}" dt="2022-01-10T16:40:20.014" v="220"/>
          <ac:spMkLst>
            <pc:docMk/>
            <pc:sldMk cId="196734993" sldId="260"/>
            <ac:spMk id="28" creationId="{F0C518C2-0AA4-470C-87B9-9CBF428FBA25}"/>
          </ac:spMkLst>
        </pc:spChg>
        <pc:picChg chg="add mod ord">
          <ac:chgData name="Saif Abbas Naqvi" userId="53d6e1afc8491a5f" providerId="Windows Live" clId="Web-{9DD4C6DA-B94B-44F2-8F00-7CFF703C001C}" dt="2022-01-10T18:06:21.349" v="350" actId="1076"/>
          <ac:picMkLst>
            <pc:docMk/>
            <pc:sldMk cId="196734993" sldId="260"/>
            <ac:picMk id="4" creationId="{B5D5134B-FEF4-480D-A8BA-D7FE39A12880}"/>
          </ac:picMkLst>
        </pc:picChg>
      </pc:sldChg>
      <pc:sldChg chg="addSp delSp modSp new mod ord setBg">
        <pc:chgData name="Saif Abbas Naqvi" userId="53d6e1afc8491a5f" providerId="Windows Live" clId="Web-{9DD4C6DA-B94B-44F2-8F00-7CFF703C001C}" dt="2022-01-10T21:32:06.803" v="1092" actId="1076"/>
        <pc:sldMkLst>
          <pc:docMk/>
          <pc:sldMk cId="2133165926" sldId="261"/>
        </pc:sldMkLst>
        <pc:spChg chg="add mod">
          <ac:chgData name="Saif Abbas Naqvi" userId="53d6e1afc8491a5f" providerId="Windows Live" clId="Web-{9DD4C6DA-B94B-44F2-8F00-7CFF703C001C}" dt="2022-01-10T21:32:06.803" v="1092" actId="1076"/>
          <ac:spMkLst>
            <pc:docMk/>
            <pc:sldMk cId="2133165926" sldId="261"/>
            <ac:spMk id="2" creationId="{473BB8E5-B5B3-4D0B-B727-4143DF4962EF}"/>
          </ac:spMkLst>
        </pc:spChg>
        <pc:spChg chg="del">
          <ac:chgData name="Saif Abbas Naqvi" userId="53d6e1afc8491a5f" providerId="Windows Live" clId="Web-{9DD4C6DA-B94B-44F2-8F00-7CFF703C001C}" dt="2022-01-10T18:41:46.443" v="511"/>
          <ac:spMkLst>
            <pc:docMk/>
            <pc:sldMk cId="2133165926" sldId="261"/>
            <ac:spMk id="2" creationId="{A5479F5C-DCAE-4D63-B05A-4E40D1872493}"/>
          </ac:spMkLst>
        </pc:spChg>
        <pc:spChg chg="del">
          <ac:chgData name="Saif Abbas Naqvi" userId="53d6e1afc8491a5f" providerId="Windows Live" clId="Web-{9DD4C6DA-B94B-44F2-8F00-7CFF703C001C}" dt="2022-01-10T18:36:02.856" v="506"/>
          <ac:spMkLst>
            <pc:docMk/>
            <pc:sldMk cId="2133165926" sldId="261"/>
            <ac:spMk id="3" creationId="{25E35601-FF7D-464C-B825-B268FEB289C5}"/>
          </ac:spMkLst>
        </pc:spChg>
        <pc:spChg chg="add mod">
          <ac:chgData name="Saif Abbas Naqvi" userId="53d6e1afc8491a5f" providerId="Windows Live" clId="Web-{9DD4C6DA-B94B-44F2-8F00-7CFF703C001C}" dt="2022-01-10T21:31:41.536" v="1091" actId="1076"/>
          <ac:spMkLst>
            <pc:docMk/>
            <pc:sldMk cId="2133165926" sldId="261"/>
            <ac:spMk id="5" creationId="{37F6BDC8-8540-4E65-852E-F88DACBFAC49}"/>
          </ac:spMkLst>
        </pc:spChg>
        <pc:spChg chg="add del">
          <ac:chgData name="Saif Abbas Naqvi" userId="53d6e1afc8491a5f" providerId="Windows Live" clId="Web-{9DD4C6DA-B94B-44F2-8F00-7CFF703C001C}" dt="2022-01-10T21:07:20.475" v="803"/>
          <ac:spMkLst>
            <pc:docMk/>
            <pc:sldMk cId="2133165926" sldId="261"/>
            <ac:spMk id="9" creationId="{42A4FC2C-047E-45A5-965D-8E1E3BF09BC6}"/>
          </ac:spMkLst>
        </pc:spChg>
        <pc:spChg chg="add del">
          <ac:chgData name="Saif Abbas Naqvi" userId="53d6e1afc8491a5f" providerId="Windows Live" clId="Web-{9DD4C6DA-B94B-44F2-8F00-7CFF703C001C}" dt="2022-01-10T21:07:06.256" v="801"/>
          <ac:spMkLst>
            <pc:docMk/>
            <pc:sldMk cId="2133165926" sldId="261"/>
            <ac:spMk id="11" creationId="{F13C74B1-5B17-4795-BED0-7140497B445A}"/>
          </ac:spMkLst>
        </pc:spChg>
        <pc:spChg chg="add del">
          <ac:chgData name="Saif Abbas Naqvi" userId="53d6e1afc8491a5f" providerId="Windows Live" clId="Web-{9DD4C6DA-B94B-44F2-8F00-7CFF703C001C}" dt="2022-01-10T21:07:20.475" v="803"/>
          <ac:spMkLst>
            <pc:docMk/>
            <pc:sldMk cId="2133165926" sldId="261"/>
            <ac:spMk id="12" creationId="{3CD9DF72-87A3-404E-A828-84CBF11A8303}"/>
          </ac:spMkLst>
        </pc:spChg>
        <pc:spChg chg="add del">
          <ac:chgData name="Saif Abbas Naqvi" userId="53d6e1afc8491a5f" providerId="Windows Live" clId="Web-{9DD4C6DA-B94B-44F2-8F00-7CFF703C001C}" dt="2022-01-10T21:07:06.256" v="801"/>
          <ac:spMkLst>
            <pc:docMk/>
            <pc:sldMk cId="2133165926" sldId="261"/>
            <ac:spMk id="16" creationId="{D4974D33-8DC5-464E-8C6D-BE58F0669C17}"/>
          </ac:spMkLst>
        </pc:spChg>
        <pc:picChg chg="add mod ord">
          <ac:chgData name="Saif Abbas Naqvi" userId="53d6e1afc8491a5f" providerId="Windows Live" clId="Web-{9DD4C6DA-B94B-44F2-8F00-7CFF703C001C}" dt="2022-01-10T21:07:20.475" v="803"/>
          <ac:picMkLst>
            <pc:docMk/>
            <pc:sldMk cId="2133165926" sldId="261"/>
            <ac:picMk id="4" creationId="{39DD2EF4-AE06-4C99-ACF6-7A50D0683860}"/>
          </ac:picMkLst>
        </pc:picChg>
        <pc:cxnChg chg="add del">
          <ac:chgData name="Saif Abbas Naqvi" userId="53d6e1afc8491a5f" providerId="Windows Live" clId="Web-{9DD4C6DA-B94B-44F2-8F00-7CFF703C001C}" dt="2022-01-10T21:07:20.475" v="803"/>
          <ac:cxnSpMkLst>
            <pc:docMk/>
            <pc:sldMk cId="2133165926" sldId="261"/>
            <ac:cxnSpMk id="13" creationId="{20E3A342-4D61-4E3F-AF90-1AB42AEB96CC}"/>
          </ac:cxnSpMkLst>
        </pc:cxnChg>
        <pc:cxnChg chg="add del">
          <ac:chgData name="Saif Abbas Naqvi" userId="53d6e1afc8491a5f" providerId="Windows Live" clId="Web-{9DD4C6DA-B94B-44F2-8F00-7CFF703C001C}" dt="2022-01-10T21:06:48.709" v="799"/>
          <ac:cxnSpMkLst>
            <pc:docMk/>
            <pc:sldMk cId="2133165926" sldId="261"/>
            <ac:cxnSpMk id="14" creationId="{A7F400EE-A8A5-48AF-B4D6-291B52C6F0B0}"/>
          </ac:cxnSpMkLst>
        </pc:cxnChg>
      </pc:sldChg>
      <pc:sldChg chg="addSp delSp modSp new del mod ord setBg">
        <pc:chgData name="Saif Abbas Naqvi" userId="53d6e1afc8491a5f" providerId="Windows Live" clId="Web-{9DD4C6DA-B94B-44F2-8F00-7CFF703C001C}" dt="2022-01-10T18:30:48.047" v="502"/>
        <pc:sldMkLst>
          <pc:docMk/>
          <pc:sldMk cId="3234573418" sldId="261"/>
        </pc:sldMkLst>
        <pc:spChg chg="mod">
          <ac:chgData name="Saif Abbas Naqvi" userId="53d6e1afc8491a5f" providerId="Windows Live" clId="Web-{9DD4C6DA-B94B-44F2-8F00-7CFF703C001C}" dt="2022-01-10T18:24:06.067" v="501" actId="20577"/>
          <ac:spMkLst>
            <pc:docMk/>
            <pc:sldMk cId="3234573418" sldId="261"/>
            <ac:spMk id="2" creationId="{77338252-390E-4181-BA3E-677AA8EC6483}"/>
          </ac:spMkLst>
        </pc:spChg>
        <pc:spChg chg="del">
          <ac:chgData name="Saif Abbas Naqvi" userId="53d6e1afc8491a5f" providerId="Windows Live" clId="Web-{9DD4C6DA-B94B-44F2-8F00-7CFF703C001C}" dt="2022-01-10T18:21:12.969" v="458"/>
          <ac:spMkLst>
            <pc:docMk/>
            <pc:sldMk cId="3234573418" sldId="261"/>
            <ac:spMk id="3" creationId="{AEC22E43-4B40-488C-B90D-B1A2E6FCA793}"/>
          </ac:spMkLst>
        </pc:spChg>
        <pc:spChg chg="add">
          <ac:chgData name="Saif Abbas Naqvi" userId="53d6e1afc8491a5f" providerId="Windows Live" clId="Web-{9DD4C6DA-B94B-44F2-8F00-7CFF703C001C}" dt="2022-01-10T18:23:48.926" v="498"/>
          <ac:spMkLst>
            <pc:docMk/>
            <pc:sldMk cId="3234573418" sldId="261"/>
            <ac:spMk id="7" creationId="{A7895A40-19A4-42D6-9D30-DBC1E8002635}"/>
          </ac:spMkLst>
        </pc:spChg>
        <pc:spChg chg="add">
          <ac:chgData name="Saif Abbas Naqvi" userId="53d6e1afc8491a5f" providerId="Windows Live" clId="Web-{9DD4C6DA-B94B-44F2-8F00-7CFF703C001C}" dt="2022-01-10T18:23:48.926" v="498"/>
          <ac:spMkLst>
            <pc:docMk/>
            <pc:sldMk cId="3234573418" sldId="261"/>
            <ac:spMk id="9" creationId="{02F429C4-ABC9-46FC-818A-B5429CDE4A96}"/>
          </ac:spMkLst>
        </pc:spChg>
        <pc:spChg chg="add">
          <ac:chgData name="Saif Abbas Naqvi" userId="53d6e1afc8491a5f" providerId="Windows Live" clId="Web-{9DD4C6DA-B94B-44F2-8F00-7CFF703C001C}" dt="2022-01-10T18:23:48.926" v="498"/>
          <ac:spMkLst>
            <pc:docMk/>
            <pc:sldMk cId="3234573418" sldId="261"/>
            <ac:spMk id="11" creationId="{2CEF98E4-3709-4952-8F42-2305CCE34FA3}"/>
          </ac:spMkLst>
        </pc:spChg>
        <pc:spChg chg="add">
          <ac:chgData name="Saif Abbas Naqvi" userId="53d6e1afc8491a5f" providerId="Windows Live" clId="Web-{9DD4C6DA-B94B-44F2-8F00-7CFF703C001C}" dt="2022-01-10T18:23:48.926" v="498"/>
          <ac:spMkLst>
            <pc:docMk/>
            <pc:sldMk cId="3234573418" sldId="261"/>
            <ac:spMk id="13" creationId="{F10BCCF5-D685-47FF-B675-647EAEB72C8E}"/>
          </ac:spMkLst>
        </pc:spChg>
        <pc:spChg chg="add">
          <ac:chgData name="Saif Abbas Naqvi" userId="53d6e1afc8491a5f" providerId="Windows Live" clId="Web-{9DD4C6DA-B94B-44F2-8F00-7CFF703C001C}" dt="2022-01-10T18:23:48.926" v="498"/>
          <ac:spMkLst>
            <pc:docMk/>
            <pc:sldMk cId="3234573418" sldId="261"/>
            <ac:spMk id="15" creationId="{B0EE8A42-107A-4D4C-8D56-BBAE95C7FC0D}"/>
          </ac:spMkLst>
        </pc:spChg>
      </pc:sldChg>
      <pc:sldChg chg="addSp delSp modSp new mod setBg">
        <pc:chgData name="Saif Abbas Naqvi" userId="53d6e1afc8491a5f" providerId="Windows Live" clId="Web-{9DD4C6DA-B94B-44F2-8F00-7CFF703C001C}" dt="2022-01-10T21:27:38.545" v="1085" actId="20577"/>
        <pc:sldMkLst>
          <pc:docMk/>
          <pc:sldMk cId="1537654992" sldId="262"/>
        </pc:sldMkLst>
        <pc:spChg chg="del">
          <ac:chgData name="Saif Abbas Naqvi" userId="53d6e1afc8491a5f" providerId="Windows Live" clId="Web-{9DD4C6DA-B94B-44F2-8F00-7CFF703C001C}" dt="2022-01-10T20:00:09.788" v="678"/>
          <ac:spMkLst>
            <pc:docMk/>
            <pc:sldMk cId="1537654992" sldId="262"/>
            <ac:spMk id="2" creationId="{565E0F7F-2727-4F34-9BB0-900A3FC51B20}"/>
          </ac:spMkLst>
        </pc:spChg>
        <pc:spChg chg="del">
          <ac:chgData name="Saif Abbas Naqvi" userId="53d6e1afc8491a5f" providerId="Windows Live" clId="Web-{9DD4C6DA-B94B-44F2-8F00-7CFF703C001C}" dt="2022-01-10T19:58:53.349" v="674"/>
          <ac:spMkLst>
            <pc:docMk/>
            <pc:sldMk cId="1537654992" sldId="262"/>
            <ac:spMk id="3" creationId="{4F87DD90-38AD-4774-B05B-FE21F299700F}"/>
          </ac:spMkLst>
        </pc:spChg>
        <pc:spChg chg="add mod">
          <ac:chgData name="Saif Abbas Naqvi" userId="53d6e1afc8491a5f" providerId="Windows Live" clId="Web-{9DD4C6DA-B94B-44F2-8F00-7CFF703C001C}" dt="2022-01-10T20:44:19.075" v="706" actId="1076"/>
          <ac:spMkLst>
            <pc:docMk/>
            <pc:sldMk cId="1537654992" sldId="262"/>
            <ac:spMk id="5" creationId="{0FF93D0F-EA63-4409-9D1C-0653C0C1E0A4}"/>
          </ac:spMkLst>
        </pc:spChg>
        <pc:spChg chg="add mod">
          <ac:chgData name="Saif Abbas Naqvi" userId="53d6e1afc8491a5f" providerId="Windows Live" clId="Web-{9DD4C6DA-B94B-44F2-8F00-7CFF703C001C}" dt="2022-01-10T21:27:38.545" v="1085" actId="20577"/>
          <ac:spMkLst>
            <pc:docMk/>
            <pc:sldMk cId="1537654992" sldId="262"/>
            <ac:spMk id="6" creationId="{F4D9315F-4F37-44E1-A19F-F21A793FDB91}"/>
          </ac:spMkLst>
        </pc:spChg>
        <pc:spChg chg="add del mod">
          <ac:chgData name="Saif Abbas Naqvi" userId="53d6e1afc8491a5f" providerId="Windows Live" clId="Web-{9DD4C6DA-B94B-44F2-8F00-7CFF703C001C}" dt="2022-01-10T21:20:50.416" v="968"/>
          <ac:spMkLst>
            <pc:docMk/>
            <pc:sldMk cId="1537654992" sldId="262"/>
            <ac:spMk id="7" creationId="{AFD4E704-0E54-41DF-9443-B3DB0AA91C6B}"/>
          </ac:spMkLst>
        </pc:spChg>
        <pc:spChg chg="add del">
          <ac:chgData name="Saif Abbas Naqvi" userId="53d6e1afc8491a5f" providerId="Windows Live" clId="Web-{9DD4C6DA-B94B-44F2-8F00-7CFF703C001C}" dt="2022-01-10T21:14:55.830" v="839"/>
          <ac:spMkLst>
            <pc:docMk/>
            <pc:sldMk cId="1537654992" sldId="262"/>
            <ac:spMk id="8" creationId="{C4B507A6-DF3C-4CB8-85EF-E91FA67E843A}"/>
          </ac:spMkLst>
        </pc:spChg>
        <pc:spChg chg="add">
          <ac:chgData name="Saif Abbas Naqvi" userId="53d6e1afc8491a5f" providerId="Windows Live" clId="Web-{9DD4C6DA-B94B-44F2-8F00-7CFF703C001C}" dt="2022-01-10T20:00:09.788" v="678"/>
          <ac:spMkLst>
            <pc:docMk/>
            <pc:sldMk cId="1537654992" sldId="262"/>
            <ac:spMk id="9" creationId="{42A4FC2C-047E-45A5-965D-8E1E3BF09BC6}"/>
          </ac:spMkLst>
        </pc:spChg>
        <pc:spChg chg="add del">
          <ac:chgData name="Saif Abbas Naqvi" userId="53d6e1afc8491a5f" providerId="Windows Live" clId="Web-{9DD4C6DA-B94B-44F2-8F00-7CFF703C001C}" dt="2022-01-10T21:14:51.877" v="838"/>
          <ac:spMkLst>
            <pc:docMk/>
            <pc:sldMk cId="1537654992" sldId="262"/>
            <ac:spMk id="10" creationId="{94384178-CF9C-42C1-A932-BFC43D919087}"/>
          </ac:spMkLst>
        </pc:spChg>
        <pc:spChg chg="add del mod">
          <ac:chgData name="Saif Abbas Naqvi" userId="53d6e1afc8491a5f" providerId="Windows Live" clId="Web-{9DD4C6DA-B94B-44F2-8F00-7CFF703C001C}" dt="2022-01-10T21:25:32.517" v="1056"/>
          <ac:spMkLst>
            <pc:docMk/>
            <pc:sldMk cId="1537654992" sldId="262"/>
            <ac:spMk id="11" creationId="{5D7D52B9-928B-43AF-B056-A18F409444E0}"/>
          </ac:spMkLst>
        </pc:spChg>
        <pc:picChg chg="add mod ord">
          <ac:chgData name="Saif Abbas Naqvi" userId="53d6e1afc8491a5f" providerId="Windows Live" clId="Web-{9DD4C6DA-B94B-44F2-8F00-7CFF703C001C}" dt="2022-01-10T20:00:09.788" v="678"/>
          <ac:picMkLst>
            <pc:docMk/>
            <pc:sldMk cId="1537654992" sldId="262"/>
            <ac:picMk id="4" creationId="{40252A68-0224-4B22-AA33-AF5BF0776E48}"/>
          </ac:picMkLst>
        </pc:picChg>
      </pc:sldChg>
      <pc:sldChg chg="addSp delSp modSp new del mod setBg">
        <pc:chgData name="Saif Abbas Naqvi" userId="53d6e1afc8491a5f" providerId="Windows Live" clId="Web-{9DD4C6DA-B94B-44F2-8F00-7CFF703C001C}" dt="2022-01-10T19:47:24.110" v="645"/>
        <pc:sldMkLst>
          <pc:docMk/>
          <pc:sldMk cId="4293662054" sldId="262"/>
        </pc:sldMkLst>
        <pc:spChg chg="del">
          <ac:chgData name="Saif Abbas Naqvi" userId="53d6e1afc8491a5f" providerId="Windows Live" clId="Web-{9DD4C6DA-B94B-44F2-8F00-7CFF703C001C}" dt="2022-01-10T18:41:24.708" v="510"/>
          <ac:spMkLst>
            <pc:docMk/>
            <pc:sldMk cId="4293662054" sldId="262"/>
            <ac:spMk id="2" creationId="{62CD6BDE-3EA9-41FC-8CE4-5FF100791F98}"/>
          </ac:spMkLst>
        </pc:spChg>
        <pc:spChg chg="add mod">
          <ac:chgData name="Saif Abbas Naqvi" userId="53d6e1afc8491a5f" providerId="Windows Live" clId="Web-{9DD4C6DA-B94B-44F2-8F00-7CFF703C001C}" dt="2022-01-10T19:09:15.049" v="575" actId="20577"/>
          <ac:spMkLst>
            <pc:docMk/>
            <pc:sldMk cId="4293662054" sldId="262"/>
            <ac:spMk id="2" creationId="{D248FC75-4195-4CA4-9EB4-A46045D0441A}"/>
          </ac:spMkLst>
        </pc:spChg>
        <pc:spChg chg="del">
          <ac:chgData name="Saif Abbas Naqvi" userId="53d6e1afc8491a5f" providerId="Windows Live" clId="Web-{9DD4C6DA-B94B-44F2-8F00-7CFF703C001C}" dt="2022-01-10T18:40:54.301" v="509"/>
          <ac:spMkLst>
            <pc:docMk/>
            <pc:sldMk cId="4293662054" sldId="262"/>
            <ac:spMk id="3" creationId="{7F59952C-9167-4AC5-B102-FA355FCD4311}"/>
          </ac:spMkLst>
        </pc:spChg>
        <pc:spChg chg="add mod">
          <ac:chgData name="Saif Abbas Naqvi" userId="53d6e1afc8491a5f" providerId="Windows Live" clId="Web-{9DD4C6DA-B94B-44F2-8F00-7CFF703C001C}" dt="2022-01-10T19:42:36.900" v="607" actId="20577"/>
          <ac:spMkLst>
            <pc:docMk/>
            <pc:sldMk cId="4293662054" sldId="262"/>
            <ac:spMk id="3" creationId="{B0AEE010-42BE-43EF-B023-05621F210A95}"/>
          </ac:spMkLst>
        </pc:spChg>
        <pc:spChg chg="add mod">
          <ac:chgData name="Saif Abbas Naqvi" userId="53d6e1afc8491a5f" providerId="Windows Live" clId="Web-{9DD4C6DA-B94B-44F2-8F00-7CFF703C001C}" dt="2022-01-10T19:21:43.102" v="602" actId="20577"/>
          <ac:spMkLst>
            <pc:docMk/>
            <pc:sldMk cId="4293662054" sldId="262"/>
            <ac:spMk id="5" creationId="{7DF059C6-D37A-4F01-BC6D-BAB9B6A43B2F}"/>
          </ac:spMkLst>
        </pc:spChg>
        <pc:spChg chg="add">
          <ac:chgData name="Saif Abbas Naqvi" userId="53d6e1afc8491a5f" providerId="Windows Live" clId="Web-{9DD4C6DA-B94B-44F2-8F00-7CFF703C001C}" dt="2022-01-10T18:41:24.708" v="510"/>
          <ac:spMkLst>
            <pc:docMk/>
            <pc:sldMk cId="4293662054" sldId="262"/>
            <ac:spMk id="9" creationId="{42A4FC2C-047E-45A5-965D-8E1E3BF09BC6}"/>
          </ac:spMkLst>
        </pc:spChg>
        <pc:picChg chg="add mod ord">
          <ac:chgData name="Saif Abbas Naqvi" userId="53d6e1afc8491a5f" providerId="Windows Live" clId="Web-{9DD4C6DA-B94B-44F2-8F00-7CFF703C001C}" dt="2022-01-10T18:42:10.584" v="513" actId="688"/>
          <ac:picMkLst>
            <pc:docMk/>
            <pc:sldMk cId="4293662054" sldId="262"/>
            <ac:picMk id="4" creationId="{EA80B154-29BF-4B38-ABC9-332835E1BA02}"/>
          </ac:picMkLst>
        </pc:picChg>
      </pc:sldChg>
      <pc:sldChg chg="addSp delSp modSp new">
        <pc:chgData name="Saif Abbas Naqvi" userId="53d6e1afc8491a5f" providerId="Windows Live" clId="Web-{9DD4C6DA-B94B-44F2-8F00-7CFF703C001C}" dt="2022-01-10T19:59:26.084" v="676"/>
        <pc:sldMkLst>
          <pc:docMk/>
          <pc:sldMk cId="2227709766" sldId="263"/>
        </pc:sldMkLst>
        <pc:spChg chg="del">
          <ac:chgData name="Saif Abbas Naqvi" userId="53d6e1afc8491a5f" providerId="Windows Live" clId="Web-{9DD4C6DA-B94B-44F2-8F00-7CFF703C001C}" dt="2022-01-10T19:59:26.084" v="676"/>
          <ac:spMkLst>
            <pc:docMk/>
            <pc:sldMk cId="2227709766" sldId="263"/>
            <ac:spMk id="3" creationId="{87A254BC-CEB0-4F12-AC5E-F0AF518A5270}"/>
          </ac:spMkLst>
        </pc:spChg>
        <pc:picChg chg="add mod ord">
          <ac:chgData name="Saif Abbas Naqvi" userId="53d6e1afc8491a5f" providerId="Windows Live" clId="Web-{9DD4C6DA-B94B-44F2-8F00-7CFF703C001C}" dt="2022-01-10T19:59:26.084" v="676"/>
          <ac:picMkLst>
            <pc:docMk/>
            <pc:sldMk cId="2227709766" sldId="263"/>
            <ac:picMk id="4" creationId="{DC87A82C-ED7E-4CB5-BCC4-925CACF82FBF}"/>
          </ac:picMkLst>
        </pc:picChg>
      </pc:sldChg>
      <pc:sldChg chg="new del">
        <pc:chgData name="Saif Abbas Naqvi" userId="53d6e1afc8491a5f" providerId="Windows Live" clId="Web-{9DD4C6DA-B94B-44F2-8F00-7CFF703C001C}" dt="2022-01-10T21:27:46.248" v="1086"/>
        <pc:sldMkLst>
          <pc:docMk/>
          <pc:sldMk cId="2078184828" sldId="264"/>
        </pc:sldMkLst>
      </pc:sldChg>
    </pc:docChg>
  </pc:docChgLst>
  <pc:docChgLst>
    <pc:chgData name="Saif Abbas Naqvi" userId="53d6e1afc8491a5f" providerId="Windows Live" clId="Web-{936720C4-B6B8-472F-978F-5BC794BA9943}"/>
    <pc:docChg chg="addSld delSld modSld sldOrd">
      <pc:chgData name="Saif Abbas Naqvi" userId="53d6e1afc8491a5f" providerId="Windows Live" clId="Web-{936720C4-B6B8-472F-978F-5BC794BA9943}" dt="2022-01-11T23:38:49.649" v="2489"/>
      <pc:docMkLst>
        <pc:docMk/>
      </pc:docMkLst>
      <pc:sldChg chg="ord">
        <pc:chgData name="Saif Abbas Naqvi" userId="53d6e1afc8491a5f" providerId="Windows Live" clId="Web-{936720C4-B6B8-472F-978F-5BC794BA9943}" dt="2022-01-11T22:51:47.972" v="1908"/>
        <pc:sldMkLst>
          <pc:docMk/>
          <pc:sldMk cId="63807474" sldId="257"/>
        </pc:sldMkLst>
      </pc:sldChg>
      <pc:sldChg chg="addSp modSp">
        <pc:chgData name="Saif Abbas Naqvi" userId="53d6e1afc8491a5f" providerId="Windows Live" clId="Web-{936720C4-B6B8-472F-978F-5BC794BA9943}" dt="2022-01-11T20:13:58.143" v="72" actId="20577"/>
        <pc:sldMkLst>
          <pc:docMk/>
          <pc:sldMk cId="3454957824" sldId="272"/>
        </pc:sldMkLst>
        <pc:spChg chg="add mod">
          <ac:chgData name="Saif Abbas Naqvi" userId="53d6e1afc8491a5f" providerId="Windows Live" clId="Web-{936720C4-B6B8-472F-978F-5BC794BA9943}" dt="2022-01-11T20:11:38.280" v="47" actId="1076"/>
          <ac:spMkLst>
            <pc:docMk/>
            <pc:sldMk cId="3454957824" sldId="272"/>
            <ac:spMk id="2" creationId="{01E4DFC0-CF89-4489-A3D2-A4F1F81292EB}"/>
          </ac:spMkLst>
        </pc:spChg>
        <pc:spChg chg="add mod">
          <ac:chgData name="Saif Abbas Naqvi" userId="53d6e1afc8491a5f" providerId="Windows Live" clId="Web-{936720C4-B6B8-472F-978F-5BC794BA9943}" dt="2022-01-11T20:13:58.143" v="72" actId="20577"/>
          <ac:spMkLst>
            <pc:docMk/>
            <pc:sldMk cId="3454957824" sldId="272"/>
            <ac:spMk id="3" creationId="{F7EB7738-F24E-4C7F-A097-76564637A2DB}"/>
          </ac:spMkLst>
        </pc:spChg>
        <pc:spChg chg="mod">
          <ac:chgData name="Saif Abbas Naqvi" userId="53d6e1afc8491a5f" providerId="Windows Live" clId="Web-{936720C4-B6B8-472F-978F-5BC794BA9943}" dt="2022-01-11T20:06:01.898" v="6" actId="1076"/>
          <ac:spMkLst>
            <pc:docMk/>
            <pc:sldMk cId="3454957824" sldId="272"/>
            <ac:spMk id="6" creationId="{E2B0B531-7E6C-42A4-8660-E8CB1BFA317D}"/>
          </ac:spMkLst>
        </pc:spChg>
        <pc:spChg chg="mod">
          <ac:chgData name="Saif Abbas Naqvi" userId="53d6e1afc8491a5f" providerId="Windows Live" clId="Web-{936720C4-B6B8-472F-978F-5BC794BA9943}" dt="2022-01-11T20:05:54.538" v="5" actId="1076"/>
          <ac:spMkLst>
            <pc:docMk/>
            <pc:sldMk cId="3454957824" sldId="272"/>
            <ac:spMk id="7" creationId="{3A259427-7C9F-4E06-8C74-A4F236334C75}"/>
          </ac:spMkLst>
        </pc:spChg>
        <pc:spChg chg="mod">
          <ac:chgData name="Saif Abbas Naqvi" userId="53d6e1afc8491a5f" providerId="Windows Live" clId="Web-{936720C4-B6B8-472F-978F-5BC794BA9943}" dt="2022-01-11T20:06:18.789" v="9" actId="1076"/>
          <ac:spMkLst>
            <pc:docMk/>
            <pc:sldMk cId="3454957824" sldId="272"/>
            <ac:spMk id="10" creationId="{93C63C33-6389-47C9-8736-CB059D84DD42}"/>
          </ac:spMkLst>
        </pc:spChg>
        <pc:spChg chg="mod">
          <ac:chgData name="Saif Abbas Naqvi" userId="53d6e1afc8491a5f" providerId="Windows Live" clId="Web-{936720C4-B6B8-472F-978F-5BC794BA9943}" dt="2022-01-11T20:06:54.571" v="14" actId="1076"/>
          <ac:spMkLst>
            <pc:docMk/>
            <pc:sldMk cId="3454957824" sldId="272"/>
            <ac:spMk id="11" creationId="{3936853C-490D-48D5-A02D-2F27AAB87EBA}"/>
          </ac:spMkLst>
        </pc:spChg>
        <pc:spChg chg="mod">
          <ac:chgData name="Saif Abbas Naqvi" userId="53d6e1afc8491a5f" providerId="Windows Live" clId="Web-{936720C4-B6B8-472F-978F-5BC794BA9943}" dt="2022-01-11T20:06:46.133" v="13" actId="1076"/>
          <ac:spMkLst>
            <pc:docMk/>
            <pc:sldMk cId="3454957824" sldId="272"/>
            <ac:spMk id="12" creationId="{FCF440FD-90CD-4530-8417-29DC2BC767FD}"/>
          </ac:spMkLst>
        </pc:spChg>
        <pc:spChg chg="mod">
          <ac:chgData name="Saif Abbas Naqvi" userId="53d6e1afc8491a5f" providerId="Windows Live" clId="Web-{936720C4-B6B8-472F-978F-5BC794BA9943}" dt="2022-01-11T20:12:15.734" v="49" actId="1076"/>
          <ac:spMkLst>
            <pc:docMk/>
            <pc:sldMk cId="3454957824" sldId="272"/>
            <ac:spMk id="13" creationId="{07BC32B4-28C1-4159-9C98-90F72B0EC4B8}"/>
          </ac:spMkLst>
        </pc:spChg>
        <pc:spChg chg="mod">
          <ac:chgData name="Saif Abbas Naqvi" userId="53d6e1afc8491a5f" providerId="Windows Live" clId="Web-{936720C4-B6B8-472F-978F-5BC794BA9943}" dt="2022-01-11T20:10:18.216" v="27" actId="20577"/>
          <ac:spMkLst>
            <pc:docMk/>
            <pc:sldMk cId="3454957824" sldId="272"/>
            <ac:spMk id="14" creationId="{CDC4912D-DD13-4C34-ABA1-0595775A58AF}"/>
          </ac:spMkLst>
        </pc:spChg>
      </pc:sldChg>
      <pc:sldChg chg="addSp delSp modSp new mod setBg">
        <pc:chgData name="Saif Abbas Naqvi" userId="53d6e1afc8491a5f" providerId="Windows Live" clId="Web-{936720C4-B6B8-472F-978F-5BC794BA9943}" dt="2022-01-11T20:37:21.658" v="360" actId="1076"/>
        <pc:sldMkLst>
          <pc:docMk/>
          <pc:sldMk cId="3542576705" sldId="273"/>
        </pc:sldMkLst>
        <pc:spChg chg="del">
          <ac:chgData name="Saif Abbas Naqvi" userId="53d6e1afc8491a5f" providerId="Windows Live" clId="Web-{936720C4-B6B8-472F-978F-5BC794BA9943}" dt="2022-01-11T20:15:57.067" v="77"/>
          <ac:spMkLst>
            <pc:docMk/>
            <pc:sldMk cId="3542576705" sldId="273"/>
            <ac:spMk id="2" creationId="{D60D79DB-2F4E-4D5C-B467-4833E596E94E}"/>
          </ac:spMkLst>
        </pc:spChg>
        <pc:spChg chg="del">
          <ac:chgData name="Saif Abbas Naqvi" userId="53d6e1afc8491a5f" providerId="Windows Live" clId="Web-{936720C4-B6B8-472F-978F-5BC794BA9943}" dt="2022-01-11T20:15:17.926" v="74"/>
          <ac:spMkLst>
            <pc:docMk/>
            <pc:sldMk cId="3542576705" sldId="273"/>
            <ac:spMk id="3" creationId="{598F416E-0C3D-45CD-9DFB-63DF1B6FE339}"/>
          </ac:spMkLst>
        </pc:spChg>
        <pc:spChg chg="add del mod">
          <ac:chgData name="Saif Abbas Naqvi" userId="53d6e1afc8491a5f" providerId="Windows Live" clId="Web-{936720C4-B6B8-472F-978F-5BC794BA9943}" dt="2022-01-11T20:15:53.661" v="76"/>
          <ac:spMkLst>
            <pc:docMk/>
            <pc:sldMk cId="3542576705" sldId="273"/>
            <ac:spMk id="6" creationId="{44042F81-1C1D-4886-BFF7-1F4C8A5867D8}"/>
          </ac:spMkLst>
        </pc:spChg>
        <pc:spChg chg="add mod">
          <ac:chgData name="Saif Abbas Naqvi" userId="53d6e1afc8491a5f" providerId="Windows Live" clId="Web-{936720C4-B6B8-472F-978F-5BC794BA9943}" dt="2022-01-11T20:28:35.865" v="294" actId="1076"/>
          <ac:spMkLst>
            <pc:docMk/>
            <pc:sldMk cId="3542576705" sldId="273"/>
            <ac:spMk id="8" creationId="{97B579AC-4E4C-46F6-AD2C-7BA60A84472D}"/>
          </ac:spMkLst>
        </pc:spChg>
        <pc:spChg chg="add mod">
          <ac:chgData name="Saif Abbas Naqvi" userId="53d6e1afc8491a5f" providerId="Windows Live" clId="Web-{936720C4-B6B8-472F-978F-5BC794BA9943}" dt="2022-01-11T20:33:41.294" v="336" actId="1076"/>
          <ac:spMkLst>
            <pc:docMk/>
            <pc:sldMk cId="3542576705" sldId="273"/>
            <ac:spMk id="9" creationId="{2ADB8F53-25FF-4E23-8D7E-F5C4809E5CA5}"/>
          </ac:spMkLst>
        </pc:spChg>
        <pc:spChg chg="add mod">
          <ac:chgData name="Saif Abbas Naqvi" userId="53d6e1afc8491a5f" providerId="Windows Live" clId="Web-{936720C4-B6B8-472F-978F-5BC794BA9943}" dt="2022-01-11T20:34:07.482" v="339" actId="1076"/>
          <ac:spMkLst>
            <pc:docMk/>
            <pc:sldMk cId="3542576705" sldId="273"/>
            <ac:spMk id="10" creationId="{ADED900E-4CEA-4503-B458-E010E1CD5711}"/>
          </ac:spMkLst>
        </pc:spChg>
        <pc:spChg chg="add mod">
          <ac:chgData name="Saif Abbas Naqvi" userId="53d6e1afc8491a5f" providerId="Windows Live" clId="Web-{936720C4-B6B8-472F-978F-5BC794BA9943}" dt="2022-01-11T20:34:47.186" v="341" actId="1076"/>
          <ac:spMkLst>
            <pc:docMk/>
            <pc:sldMk cId="3542576705" sldId="273"/>
            <ac:spMk id="11" creationId="{BFEE4A7C-1F1A-4410-AE24-1A8AFE793B88}"/>
          </ac:spMkLst>
        </pc:spChg>
        <pc:spChg chg="add">
          <ac:chgData name="Saif Abbas Naqvi" userId="53d6e1afc8491a5f" providerId="Windows Live" clId="Web-{936720C4-B6B8-472F-978F-5BC794BA9943}" dt="2022-01-11T20:15:57.067" v="77"/>
          <ac:spMkLst>
            <pc:docMk/>
            <pc:sldMk cId="3542576705" sldId="273"/>
            <ac:spMk id="12" creationId="{42A4FC2C-047E-45A5-965D-8E1E3BF09BC6}"/>
          </ac:spMkLst>
        </pc:spChg>
        <pc:spChg chg="add mod">
          <ac:chgData name="Saif Abbas Naqvi" userId="53d6e1afc8491a5f" providerId="Windows Live" clId="Web-{936720C4-B6B8-472F-978F-5BC794BA9943}" dt="2022-01-11T20:35:25.952" v="343" actId="1076"/>
          <ac:spMkLst>
            <pc:docMk/>
            <pc:sldMk cId="3542576705" sldId="273"/>
            <ac:spMk id="13" creationId="{84B1F8EE-B711-4366-A332-C5DE52CBE173}"/>
          </ac:spMkLst>
        </pc:spChg>
        <pc:spChg chg="add mod">
          <ac:chgData name="Saif Abbas Naqvi" userId="53d6e1afc8491a5f" providerId="Windows Live" clId="Web-{936720C4-B6B8-472F-978F-5BC794BA9943}" dt="2022-01-11T20:36:48.313" v="357" actId="1076"/>
          <ac:spMkLst>
            <pc:docMk/>
            <pc:sldMk cId="3542576705" sldId="273"/>
            <ac:spMk id="14" creationId="{E095A348-9BCB-47EB-9188-1076D51F2DDC}"/>
          </ac:spMkLst>
        </pc:spChg>
        <pc:spChg chg="add mod">
          <ac:chgData name="Saif Abbas Naqvi" userId="53d6e1afc8491a5f" providerId="Windows Live" clId="Web-{936720C4-B6B8-472F-978F-5BC794BA9943}" dt="2022-01-11T20:37:21.658" v="360" actId="1076"/>
          <ac:spMkLst>
            <pc:docMk/>
            <pc:sldMk cId="3542576705" sldId="273"/>
            <ac:spMk id="15" creationId="{4B85E150-8478-4B47-9298-6B6663623683}"/>
          </ac:spMkLst>
        </pc:spChg>
        <pc:spChg chg="add mod">
          <ac:chgData name="Saif Abbas Naqvi" userId="53d6e1afc8491a5f" providerId="Windows Live" clId="Web-{936720C4-B6B8-472F-978F-5BC794BA9943}" dt="2022-01-11T20:36:57.954" v="359" actId="1076"/>
          <ac:spMkLst>
            <pc:docMk/>
            <pc:sldMk cId="3542576705" sldId="273"/>
            <ac:spMk id="16" creationId="{7E17A67E-CCC7-4AD8-B91D-DCD6672A9DA6}"/>
          </ac:spMkLst>
        </pc:spChg>
        <pc:spChg chg="add mod">
          <ac:chgData name="Saif Abbas Naqvi" userId="53d6e1afc8491a5f" providerId="Windows Live" clId="Web-{936720C4-B6B8-472F-978F-5BC794BA9943}" dt="2022-01-11T20:36:20.594" v="356" actId="1076"/>
          <ac:spMkLst>
            <pc:docMk/>
            <pc:sldMk cId="3542576705" sldId="273"/>
            <ac:spMk id="17" creationId="{E49FDDD3-1B9F-43AF-98A7-F806B04D561F}"/>
          </ac:spMkLst>
        </pc:spChg>
        <pc:picChg chg="add del mod ord">
          <ac:chgData name="Saif Abbas Naqvi" userId="53d6e1afc8491a5f" providerId="Windows Live" clId="Web-{936720C4-B6B8-472F-978F-5BC794BA9943}" dt="2022-01-11T20:15:22.676" v="75"/>
          <ac:picMkLst>
            <pc:docMk/>
            <pc:sldMk cId="3542576705" sldId="273"/>
            <ac:picMk id="4" creationId="{1BE031B0-FB7B-4FC0-B2BA-CAA1859E77A0}"/>
          </ac:picMkLst>
        </pc:picChg>
        <pc:picChg chg="add mod ord">
          <ac:chgData name="Saif Abbas Naqvi" userId="53d6e1afc8491a5f" providerId="Windows Live" clId="Web-{936720C4-B6B8-472F-978F-5BC794BA9943}" dt="2022-01-11T20:15:57.067" v="77"/>
          <ac:picMkLst>
            <pc:docMk/>
            <pc:sldMk cId="3542576705" sldId="273"/>
            <ac:picMk id="7" creationId="{AF039244-0F12-4935-AF78-ACB4A974E8D7}"/>
          </ac:picMkLst>
        </pc:picChg>
      </pc:sldChg>
      <pc:sldChg chg="addSp delSp modSp new mod setBg">
        <pc:chgData name="Saif Abbas Naqvi" userId="53d6e1afc8491a5f" providerId="Windows Live" clId="Web-{936720C4-B6B8-472F-978F-5BC794BA9943}" dt="2022-01-11T20:54:12.274" v="596" actId="14100"/>
        <pc:sldMkLst>
          <pc:docMk/>
          <pc:sldMk cId="1924571547" sldId="274"/>
        </pc:sldMkLst>
        <pc:spChg chg="del">
          <ac:chgData name="Saif Abbas Naqvi" userId="53d6e1afc8491a5f" providerId="Windows Live" clId="Web-{936720C4-B6B8-472F-978F-5BC794BA9943}" dt="2022-01-11T20:39:33.208" v="363"/>
          <ac:spMkLst>
            <pc:docMk/>
            <pc:sldMk cId="1924571547" sldId="274"/>
            <ac:spMk id="2" creationId="{C406D69A-826F-42B7-8177-D8673E2E63DC}"/>
          </ac:spMkLst>
        </pc:spChg>
        <pc:spChg chg="del">
          <ac:chgData name="Saif Abbas Naqvi" userId="53d6e1afc8491a5f" providerId="Windows Live" clId="Web-{936720C4-B6B8-472F-978F-5BC794BA9943}" dt="2022-01-11T20:38:18.331" v="362"/>
          <ac:spMkLst>
            <pc:docMk/>
            <pc:sldMk cId="1924571547" sldId="274"/>
            <ac:spMk id="3" creationId="{C75D3A42-3F4C-4EF3-BFFF-D0A05B1039EF}"/>
          </ac:spMkLst>
        </pc:spChg>
        <pc:spChg chg="add mod">
          <ac:chgData name="Saif Abbas Naqvi" userId="53d6e1afc8491a5f" providerId="Windows Live" clId="Web-{936720C4-B6B8-472F-978F-5BC794BA9943}" dt="2022-01-11T20:47:19.312" v="520" actId="1076"/>
          <ac:spMkLst>
            <pc:docMk/>
            <pc:sldMk cId="1924571547" sldId="274"/>
            <ac:spMk id="5" creationId="{F9524AEA-7375-4D0B-9CD9-E53B567CC05E}"/>
          </ac:spMkLst>
        </pc:spChg>
        <pc:spChg chg="add mod">
          <ac:chgData name="Saif Abbas Naqvi" userId="53d6e1afc8491a5f" providerId="Windows Live" clId="Web-{936720C4-B6B8-472F-978F-5BC794BA9943}" dt="2022-01-11T20:48:48.408" v="534" actId="1076"/>
          <ac:spMkLst>
            <pc:docMk/>
            <pc:sldMk cId="1924571547" sldId="274"/>
            <ac:spMk id="6" creationId="{631F47AE-CB9C-48E4-B88B-73199D7AD8EA}"/>
          </ac:spMkLst>
        </pc:spChg>
        <pc:spChg chg="add mod">
          <ac:chgData name="Saif Abbas Naqvi" userId="53d6e1afc8491a5f" providerId="Windows Live" clId="Web-{936720C4-B6B8-472F-978F-5BC794BA9943}" dt="2022-01-11T20:50:23.644" v="545" actId="1076"/>
          <ac:spMkLst>
            <pc:docMk/>
            <pc:sldMk cId="1924571547" sldId="274"/>
            <ac:spMk id="7" creationId="{50F028A3-0D96-4C97-94D8-6FA245C21177}"/>
          </ac:spMkLst>
        </pc:spChg>
        <pc:spChg chg="add mod">
          <ac:chgData name="Saif Abbas Naqvi" userId="53d6e1afc8491a5f" providerId="Windows Live" clId="Web-{936720C4-B6B8-472F-978F-5BC794BA9943}" dt="2022-01-11T20:53:13.632" v="580"/>
          <ac:spMkLst>
            <pc:docMk/>
            <pc:sldMk cId="1924571547" sldId="274"/>
            <ac:spMk id="8" creationId="{F33B21EB-BC50-4811-871F-9A3B11B56771}"/>
          </ac:spMkLst>
        </pc:spChg>
        <pc:spChg chg="add">
          <ac:chgData name="Saif Abbas Naqvi" userId="53d6e1afc8491a5f" providerId="Windows Live" clId="Web-{936720C4-B6B8-472F-978F-5BC794BA9943}" dt="2022-01-11T20:39:36.677" v="364"/>
          <ac:spMkLst>
            <pc:docMk/>
            <pc:sldMk cId="1924571547" sldId="274"/>
            <ac:spMk id="9" creationId="{42A4FC2C-047E-45A5-965D-8E1E3BF09BC6}"/>
          </ac:spMkLst>
        </pc:spChg>
        <pc:spChg chg="add mod">
          <ac:chgData name="Saif Abbas Naqvi" userId="53d6e1afc8491a5f" providerId="Windows Live" clId="Web-{936720C4-B6B8-472F-978F-5BC794BA9943}" dt="2022-01-11T20:53:13.648" v="581"/>
          <ac:spMkLst>
            <pc:docMk/>
            <pc:sldMk cId="1924571547" sldId="274"/>
            <ac:spMk id="10" creationId="{B0ACF738-FA56-494C-A002-89F58AC3BD11}"/>
          </ac:spMkLst>
        </pc:spChg>
        <pc:spChg chg="add mod">
          <ac:chgData name="Saif Abbas Naqvi" userId="53d6e1afc8491a5f" providerId="Windows Live" clId="Web-{936720C4-B6B8-472F-978F-5BC794BA9943}" dt="2022-01-11T20:54:12.258" v="593" actId="14100"/>
          <ac:spMkLst>
            <pc:docMk/>
            <pc:sldMk cId="1924571547" sldId="274"/>
            <ac:spMk id="11" creationId="{84997EEB-4130-4A9D-AB60-41ECE04CFCA7}"/>
          </ac:spMkLst>
        </pc:spChg>
        <pc:spChg chg="add mod">
          <ac:chgData name="Saif Abbas Naqvi" userId="53d6e1afc8491a5f" providerId="Windows Live" clId="Web-{936720C4-B6B8-472F-978F-5BC794BA9943}" dt="2022-01-11T20:54:12.274" v="596" actId="14100"/>
          <ac:spMkLst>
            <pc:docMk/>
            <pc:sldMk cId="1924571547" sldId="274"/>
            <ac:spMk id="12" creationId="{289299F9-E101-45DF-8CB5-8B7B1C23EC21}"/>
          </ac:spMkLst>
        </pc:spChg>
        <pc:spChg chg="add mod">
          <ac:chgData name="Saif Abbas Naqvi" userId="53d6e1afc8491a5f" providerId="Windows Live" clId="Web-{936720C4-B6B8-472F-978F-5BC794BA9943}" dt="2022-01-11T20:54:12.274" v="595" actId="14100"/>
          <ac:spMkLst>
            <pc:docMk/>
            <pc:sldMk cId="1924571547" sldId="274"/>
            <ac:spMk id="13" creationId="{1D532CCE-09E7-458F-AB1B-27FB83FB18C9}"/>
          </ac:spMkLst>
        </pc:spChg>
        <pc:spChg chg="add mod">
          <ac:chgData name="Saif Abbas Naqvi" userId="53d6e1afc8491a5f" providerId="Windows Live" clId="Web-{936720C4-B6B8-472F-978F-5BC794BA9943}" dt="2022-01-11T20:54:12.258" v="594" actId="14100"/>
          <ac:spMkLst>
            <pc:docMk/>
            <pc:sldMk cId="1924571547" sldId="274"/>
            <ac:spMk id="14" creationId="{8FC35F38-DB51-4880-A194-9BDFEF37F3C5}"/>
          </ac:spMkLst>
        </pc:spChg>
        <pc:picChg chg="add mod ord">
          <ac:chgData name="Saif Abbas Naqvi" userId="53d6e1afc8491a5f" providerId="Windows Live" clId="Web-{936720C4-B6B8-472F-978F-5BC794BA9943}" dt="2022-01-11T20:39:36.677" v="364"/>
          <ac:picMkLst>
            <pc:docMk/>
            <pc:sldMk cId="1924571547" sldId="274"/>
            <ac:picMk id="4" creationId="{E0E189B9-59DB-4439-8009-644F86F2CF5C}"/>
          </ac:picMkLst>
        </pc:picChg>
      </pc:sldChg>
      <pc:sldChg chg="addSp delSp modSp new mod setBg">
        <pc:chgData name="Saif Abbas Naqvi" userId="53d6e1afc8491a5f" providerId="Windows Live" clId="Web-{936720C4-B6B8-472F-978F-5BC794BA9943}" dt="2022-01-11T21:10:32.249" v="867" actId="20577"/>
        <pc:sldMkLst>
          <pc:docMk/>
          <pc:sldMk cId="240459741" sldId="275"/>
        </pc:sldMkLst>
        <pc:spChg chg="del">
          <ac:chgData name="Saif Abbas Naqvi" userId="53d6e1afc8491a5f" providerId="Windows Live" clId="Web-{936720C4-B6B8-472F-978F-5BC794BA9943}" dt="2022-01-11T20:55:25.745" v="598"/>
          <ac:spMkLst>
            <pc:docMk/>
            <pc:sldMk cId="240459741" sldId="275"/>
            <ac:spMk id="2" creationId="{6C89B24D-F9DC-4A43-A9B1-648406D3C213}"/>
          </ac:spMkLst>
        </pc:spChg>
        <pc:spChg chg="del">
          <ac:chgData name="Saif Abbas Naqvi" userId="53d6e1afc8491a5f" providerId="Windows Live" clId="Web-{936720C4-B6B8-472F-978F-5BC794BA9943}" dt="2022-01-11T20:55:18.619" v="597"/>
          <ac:spMkLst>
            <pc:docMk/>
            <pc:sldMk cId="240459741" sldId="275"/>
            <ac:spMk id="3" creationId="{4184B81F-DB9A-4665-A55B-0E7493B0AE47}"/>
          </ac:spMkLst>
        </pc:spChg>
        <pc:spChg chg="add mod">
          <ac:chgData name="Saif Abbas Naqvi" userId="53d6e1afc8491a5f" providerId="Windows Live" clId="Web-{936720C4-B6B8-472F-978F-5BC794BA9943}" dt="2022-01-11T21:08:37.388" v="850" actId="1076"/>
          <ac:spMkLst>
            <pc:docMk/>
            <pc:sldMk cId="240459741" sldId="275"/>
            <ac:spMk id="5" creationId="{F4331C6A-9856-47BE-88DE-B73FF1D87C4A}"/>
          </ac:spMkLst>
        </pc:spChg>
        <pc:spChg chg="add mod">
          <ac:chgData name="Saif Abbas Naqvi" userId="53d6e1afc8491a5f" providerId="Windows Live" clId="Web-{936720C4-B6B8-472F-978F-5BC794BA9943}" dt="2022-01-11T21:09:49.592" v="860" actId="1076"/>
          <ac:spMkLst>
            <pc:docMk/>
            <pc:sldMk cId="240459741" sldId="275"/>
            <ac:spMk id="6" creationId="{2F366324-52F1-4CEB-913D-69FA93B68145}"/>
          </ac:spMkLst>
        </pc:spChg>
        <pc:spChg chg="add mod">
          <ac:chgData name="Saif Abbas Naqvi" userId="53d6e1afc8491a5f" providerId="Windows Live" clId="Web-{936720C4-B6B8-472F-978F-5BC794BA9943}" dt="2022-01-11T21:09:33.373" v="858" actId="1076"/>
          <ac:spMkLst>
            <pc:docMk/>
            <pc:sldMk cId="240459741" sldId="275"/>
            <ac:spMk id="7" creationId="{71A6EC22-6C1C-415F-9B26-33764A7A792B}"/>
          </ac:spMkLst>
        </pc:spChg>
        <pc:spChg chg="add mod">
          <ac:chgData name="Saif Abbas Naqvi" userId="53d6e1afc8491a5f" providerId="Windows Live" clId="Web-{936720C4-B6B8-472F-978F-5BC794BA9943}" dt="2022-01-11T21:08:47.419" v="851" actId="1076"/>
          <ac:spMkLst>
            <pc:docMk/>
            <pc:sldMk cId="240459741" sldId="275"/>
            <ac:spMk id="8" creationId="{AC1B93DB-E27D-4EE8-A2A1-817308DAC8D9}"/>
          </ac:spMkLst>
        </pc:spChg>
        <pc:spChg chg="add">
          <ac:chgData name="Saif Abbas Naqvi" userId="53d6e1afc8491a5f" providerId="Windows Live" clId="Web-{936720C4-B6B8-472F-978F-5BC794BA9943}" dt="2022-01-11T20:55:25.745" v="598"/>
          <ac:spMkLst>
            <pc:docMk/>
            <pc:sldMk cId="240459741" sldId="275"/>
            <ac:spMk id="9" creationId="{42A4FC2C-047E-45A5-965D-8E1E3BF09BC6}"/>
          </ac:spMkLst>
        </pc:spChg>
        <pc:spChg chg="add mod">
          <ac:chgData name="Saif Abbas Naqvi" userId="53d6e1afc8491a5f" providerId="Windows Live" clId="Web-{936720C4-B6B8-472F-978F-5BC794BA9943}" dt="2022-01-11T21:10:17.780" v="863" actId="20577"/>
          <ac:spMkLst>
            <pc:docMk/>
            <pc:sldMk cId="240459741" sldId="275"/>
            <ac:spMk id="10" creationId="{B8BB4E43-15AF-4586-A555-E03AFCF3E3AA}"/>
          </ac:spMkLst>
        </pc:spChg>
        <pc:spChg chg="add mod">
          <ac:chgData name="Saif Abbas Naqvi" userId="53d6e1afc8491a5f" providerId="Windows Live" clId="Web-{936720C4-B6B8-472F-978F-5BC794BA9943}" dt="2022-01-11T21:10:26.734" v="865" actId="20577"/>
          <ac:spMkLst>
            <pc:docMk/>
            <pc:sldMk cId="240459741" sldId="275"/>
            <ac:spMk id="11" creationId="{AB9B416E-3B07-45AE-AE44-5EECAEDC2FF5}"/>
          </ac:spMkLst>
        </pc:spChg>
        <pc:spChg chg="add mod">
          <ac:chgData name="Saif Abbas Naqvi" userId="53d6e1afc8491a5f" providerId="Windows Live" clId="Web-{936720C4-B6B8-472F-978F-5BC794BA9943}" dt="2022-01-11T21:10:32.249" v="867" actId="20577"/>
          <ac:spMkLst>
            <pc:docMk/>
            <pc:sldMk cId="240459741" sldId="275"/>
            <ac:spMk id="12" creationId="{905B2CFB-A606-4862-B28F-8520E7F6490D}"/>
          </ac:spMkLst>
        </pc:spChg>
        <pc:picChg chg="add mod ord">
          <ac:chgData name="Saif Abbas Naqvi" userId="53d6e1afc8491a5f" providerId="Windows Live" clId="Web-{936720C4-B6B8-472F-978F-5BC794BA9943}" dt="2022-01-11T20:55:25.745" v="598"/>
          <ac:picMkLst>
            <pc:docMk/>
            <pc:sldMk cId="240459741" sldId="275"/>
            <ac:picMk id="4" creationId="{F4B77B76-AC78-4F49-A71F-58EC7E7C8F41}"/>
          </ac:picMkLst>
        </pc:picChg>
      </pc:sldChg>
      <pc:sldChg chg="addSp delSp modSp new del">
        <pc:chgData name="Saif Abbas Naqvi" userId="53d6e1afc8491a5f" providerId="Windows Live" clId="Web-{936720C4-B6B8-472F-978F-5BC794BA9943}" dt="2022-01-11T21:12:17.189" v="871"/>
        <pc:sldMkLst>
          <pc:docMk/>
          <pc:sldMk cId="2668251021" sldId="276"/>
        </pc:sldMkLst>
        <pc:spChg chg="del">
          <ac:chgData name="Saif Abbas Naqvi" userId="53d6e1afc8491a5f" providerId="Windows Live" clId="Web-{936720C4-B6B8-472F-978F-5BC794BA9943}" dt="2022-01-11T21:11:04.609" v="869"/>
          <ac:spMkLst>
            <pc:docMk/>
            <pc:sldMk cId="2668251021" sldId="276"/>
            <ac:spMk id="3" creationId="{6F032C29-8CB0-4728-A33D-745C72478BFC}"/>
          </ac:spMkLst>
        </pc:spChg>
        <pc:picChg chg="add mod ord">
          <ac:chgData name="Saif Abbas Naqvi" userId="53d6e1afc8491a5f" providerId="Windows Live" clId="Web-{936720C4-B6B8-472F-978F-5BC794BA9943}" dt="2022-01-11T21:11:04.609" v="869"/>
          <ac:picMkLst>
            <pc:docMk/>
            <pc:sldMk cId="2668251021" sldId="276"/>
            <ac:picMk id="4" creationId="{CD8CB4FC-B3CB-45C9-9D7E-D23BCBABE9B2}"/>
          </ac:picMkLst>
        </pc:picChg>
        <pc:picChg chg="add mod">
          <ac:chgData name="Saif Abbas Naqvi" userId="53d6e1afc8491a5f" providerId="Windows Live" clId="Web-{936720C4-B6B8-472F-978F-5BC794BA9943}" dt="2022-01-11T21:12:08.642" v="870"/>
          <ac:picMkLst>
            <pc:docMk/>
            <pc:sldMk cId="2668251021" sldId="276"/>
            <ac:picMk id="5" creationId="{1B868253-3C20-48A6-B8DF-04B787436239}"/>
          </ac:picMkLst>
        </pc:picChg>
      </pc:sldChg>
      <pc:sldChg chg="addSp delSp modSp new mod ord setBg">
        <pc:chgData name="Saif Abbas Naqvi" userId="53d6e1afc8491a5f" providerId="Windows Live" clId="Web-{936720C4-B6B8-472F-978F-5BC794BA9943}" dt="2022-01-11T21:22:01.114" v="1054" actId="1076"/>
        <pc:sldMkLst>
          <pc:docMk/>
          <pc:sldMk cId="3021797036" sldId="276"/>
        </pc:sldMkLst>
        <pc:spChg chg="del">
          <ac:chgData name="Saif Abbas Naqvi" userId="53d6e1afc8491a5f" providerId="Windows Live" clId="Web-{936720C4-B6B8-472F-978F-5BC794BA9943}" dt="2022-01-11T21:13:11.987" v="875"/>
          <ac:spMkLst>
            <pc:docMk/>
            <pc:sldMk cId="3021797036" sldId="276"/>
            <ac:spMk id="2" creationId="{DEAC69BA-CBD0-474C-8537-DA3B913B77C8}"/>
          </ac:spMkLst>
        </pc:spChg>
        <pc:spChg chg="del">
          <ac:chgData name="Saif Abbas Naqvi" userId="53d6e1afc8491a5f" providerId="Windows Live" clId="Web-{936720C4-B6B8-472F-978F-5BC794BA9943}" dt="2022-01-11T21:13:04.456" v="874"/>
          <ac:spMkLst>
            <pc:docMk/>
            <pc:sldMk cId="3021797036" sldId="276"/>
            <ac:spMk id="3" creationId="{064113B2-C3CF-4BE7-B8E4-BA61D6F86260}"/>
          </ac:spMkLst>
        </pc:spChg>
        <pc:spChg chg="add mod">
          <ac:chgData name="Saif Abbas Naqvi" userId="53d6e1afc8491a5f" providerId="Windows Live" clId="Web-{936720C4-B6B8-472F-978F-5BC794BA9943}" dt="2022-01-11T21:22:01.114" v="1054" actId="1076"/>
          <ac:spMkLst>
            <pc:docMk/>
            <pc:sldMk cId="3021797036" sldId="276"/>
            <ac:spMk id="5" creationId="{C19BC243-054B-4C69-8B33-55701EB66A07}"/>
          </ac:spMkLst>
        </pc:spChg>
        <pc:spChg chg="add mod">
          <ac:chgData name="Saif Abbas Naqvi" userId="53d6e1afc8491a5f" providerId="Windows Live" clId="Web-{936720C4-B6B8-472F-978F-5BC794BA9943}" dt="2022-01-11T21:21:55.988" v="1053" actId="1076"/>
          <ac:spMkLst>
            <pc:docMk/>
            <pc:sldMk cId="3021797036" sldId="276"/>
            <ac:spMk id="6" creationId="{6F57736A-87E4-41B6-A056-76C422D5DBD5}"/>
          </ac:spMkLst>
        </pc:spChg>
        <pc:spChg chg="add mod">
          <ac:chgData name="Saif Abbas Naqvi" userId="53d6e1afc8491a5f" providerId="Windows Live" clId="Web-{936720C4-B6B8-472F-978F-5BC794BA9943}" dt="2022-01-11T21:21:55.988" v="1052" actId="1076"/>
          <ac:spMkLst>
            <pc:docMk/>
            <pc:sldMk cId="3021797036" sldId="276"/>
            <ac:spMk id="7" creationId="{AD19B7C1-6D0A-4A0B-A5B3-BA49D0EB13B4}"/>
          </ac:spMkLst>
        </pc:spChg>
        <pc:spChg chg="add">
          <ac:chgData name="Saif Abbas Naqvi" userId="53d6e1afc8491a5f" providerId="Windows Live" clId="Web-{936720C4-B6B8-472F-978F-5BC794BA9943}" dt="2022-01-11T21:13:11.987" v="875"/>
          <ac:spMkLst>
            <pc:docMk/>
            <pc:sldMk cId="3021797036" sldId="276"/>
            <ac:spMk id="9" creationId="{42A4FC2C-047E-45A5-965D-8E1E3BF09BC6}"/>
          </ac:spMkLst>
        </pc:spChg>
        <pc:picChg chg="add mod ord">
          <ac:chgData name="Saif Abbas Naqvi" userId="53d6e1afc8491a5f" providerId="Windows Live" clId="Web-{936720C4-B6B8-472F-978F-5BC794BA9943}" dt="2022-01-11T21:13:11.987" v="875"/>
          <ac:picMkLst>
            <pc:docMk/>
            <pc:sldMk cId="3021797036" sldId="276"/>
            <ac:picMk id="4" creationId="{4412858F-FFDA-47C8-B5C5-BF776B383F31}"/>
          </ac:picMkLst>
        </pc:picChg>
      </pc:sldChg>
      <pc:sldChg chg="addSp delSp modSp new mod setBg">
        <pc:chgData name="Saif Abbas Naqvi" userId="53d6e1afc8491a5f" providerId="Windows Live" clId="Web-{936720C4-B6B8-472F-978F-5BC794BA9943}" dt="2022-01-11T21:34:54.318" v="1244" actId="20577"/>
        <pc:sldMkLst>
          <pc:docMk/>
          <pc:sldMk cId="3550994755" sldId="277"/>
        </pc:sldMkLst>
        <pc:spChg chg="del">
          <ac:chgData name="Saif Abbas Naqvi" userId="53d6e1afc8491a5f" providerId="Windows Live" clId="Web-{936720C4-B6B8-472F-978F-5BC794BA9943}" dt="2022-01-11T21:23:41.772" v="1057"/>
          <ac:spMkLst>
            <pc:docMk/>
            <pc:sldMk cId="3550994755" sldId="277"/>
            <ac:spMk id="2" creationId="{889B3E96-27AE-48D8-995F-238689DCD0CF}"/>
          </ac:spMkLst>
        </pc:spChg>
        <pc:spChg chg="del">
          <ac:chgData name="Saif Abbas Naqvi" userId="53d6e1afc8491a5f" providerId="Windows Live" clId="Web-{936720C4-B6B8-472F-978F-5BC794BA9943}" dt="2022-01-11T21:23:36.616" v="1056"/>
          <ac:spMkLst>
            <pc:docMk/>
            <pc:sldMk cId="3550994755" sldId="277"/>
            <ac:spMk id="3" creationId="{0049AF69-8D5A-4A1C-BF1B-4AAA1E25BCA9}"/>
          </ac:spMkLst>
        </pc:spChg>
        <pc:spChg chg="add mod">
          <ac:chgData name="Saif Abbas Naqvi" userId="53d6e1afc8491a5f" providerId="Windows Live" clId="Web-{936720C4-B6B8-472F-978F-5BC794BA9943}" dt="2022-01-11T21:31:14.235" v="1220" actId="1076"/>
          <ac:spMkLst>
            <pc:docMk/>
            <pc:sldMk cId="3550994755" sldId="277"/>
            <ac:spMk id="5" creationId="{08FD3A16-6D5E-458C-A3E3-3863AE016B20}"/>
          </ac:spMkLst>
        </pc:spChg>
        <pc:spChg chg="add mod">
          <ac:chgData name="Saif Abbas Naqvi" userId="53d6e1afc8491a5f" providerId="Windows Live" clId="Web-{936720C4-B6B8-472F-978F-5BC794BA9943}" dt="2022-01-11T21:33:18.675" v="1240" actId="20577"/>
          <ac:spMkLst>
            <pc:docMk/>
            <pc:sldMk cId="3550994755" sldId="277"/>
            <ac:spMk id="6" creationId="{71C8FC0A-04D4-4C16-83B2-5007A27EE018}"/>
          </ac:spMkLst>
        </pc:spChg>
        <pc:spChg chg="add mod">
          <ac:chgData name="Saif Abbas Naqvi" userId="53d6e1afc8491a5f" providerId="Windows Live" clId="Web-{936720C4-B6B8-472F-978F-5BC794BA9943}" dt="2022-01-11T21:33:47.239" v="1241" actId="20577"/>
          <ac:spMkLst>
            <pc:docMk/>
            <pc:sldMk cId="3550994755" sldId="277"/>
            <ac:spMk id="7" creationId="{3CB274C8-1A22-4731-AA34-A38CF3E3280B}"/>
          </ac:spMkLst>
        </pc:spChg>
        <pc:spChg chg="add mod">
          <ac:chgData name="Saif Abbas Naqvi" userId="53d6e1afc8491a5f" providerId="Windows Live" clId="Web-{936720C4-B6B8-472F-978F-5BC794BA9943}" dt="2022-01-11T21:34:54.209" v="1242" actId="20577"/>
          <ac:spMkLst>
            <pc:docMk/>
            <pc:sldMk cId="3550994755" sldId="277"/>
            <ac:spMk id="8" creationId="{D68697B4-17AB-4D3B-83D6-36BC34E8DBD4}"/>
          </ac:spMkLst>
        </pc:spChg>
        <pc:spChg chg="add">
          <ac:chgData name="Saif Abbas Naqvi" userId="53d6e1afc8491a5f" providerId="Windows Live" clId="Web-{936720C4-B6B8-472F-978F-5BC794BA9943}" dt="2022-01-11T21:23:41.772" v="1057"/>
          <ac:spMkLst>
            <pc:docMk/>
            <pc:sldMk cId="3550994755" sldId="277"/>
            <ac:spMk id="9" creationId="{42A4FC2C-047E-45A5-965D-8E1E3BF09BC6}"/>
          </ac:spMkLst>
        </pc:spChg>
        <pc:spChg chg="add mod">
          <ac:chgData name="Saif Abbas Naqvi" userId="53d6e1afc8491a5f" providerId="Windows Live" clId="Web-{936720C4-B6B8-472F-978F-5BC794BA9943}" dt="2022-01-11T21:34:54.318" v="1244" actId="20577"/>
          <ac:spMkLst>
            <pc:docMk/>
            <pc:sldMk cId="3550994755" sldId="277"/>
            <ac:spMk id="10" creationId="{E6DFF8DB-732E-405A-8B0B-7FD31BB0ABE4}"/>
          </ac:spMkLst>
        </pc:spChg>
        <pc:picChg chg="add mod ord">
          <ac:chgData name="Saif Abbas Naqvi" userId="53d6e1afc8491a5f" providerId="Windows Live" clId="Web-{936720C4-B6B8-472F-978F-5BC794BA9943}" dt="2022-01-11T21:23:41.772" v="1057"/>
          <ac:picMkLst>
            <pc:docMk/>
            <pc:sldMk cId="3550994755" sldId="277"/>
            <ac:picMk id="4" creationId="{2FE67E26-DAC0-41A0-B498-9FEA41D688F2}"/>
          </ac:picMkLst>
        </pc:picChg>
      </pc:sldChg>
      <pc:sldChg chg="addSp delSp modSp new mod setBg">
        <pc:chgData name="Saif Abbas Naqvi" userId="53d6e1afc8491a5f" providerId="Windows Live" clId="Web-{936720C4-B6B8-472F-978F-5BC794BA9943}" dt="2022-01-11T21:53:47.125" v="1381" actId="1076"/>
        <pc:sldMkLst>
          <pc:docMk/>
          <pc:sldMk cId="1013830402" sldId="278"/>
        </pc:sldMkLst>
        <pc:spChg chg="del mod ord">
          <ac:chgData name="Saif Abbas Naqvi" userId="53d6e1afc8491a5f" providerId="Windows Live" clId="Web-{936720C4-B6B8-472F-978F-5BC794BA9943}" dt="2022-01-11T21:42:47.860" v="1251"/>
          <ac:spMkLst>
            <pc:docMk/>
            <pc:sldMk cId="1013830402" sldId="278"/>
            <ac:spMk id="2" creationId="{6E2AD2EC-EEAD-42BE-B581-234A9F6ACF01}"/>
          </ac:spMkLst>
        </pc:spChg>
        <pc:spChg chg="del">
          <ac:chgData name="Saif Abbas Naqvi" userId="53d6e1afc8491a5f" providerId="Windows Live" clId="Web-{936720C4-B6B8-472F-978F-5BC794BA9943}" dt="2022-01-11T21:35:28.210" v="1246"/>
          <ac:spMkLst>
            <pc:docMk/>
            <pc:sldMk cId="1013830402" sldId="278"/>
            <ac:spMk id="3" creationId="{1820A191-CD11-4833-AB65-63A6115B9EE5}"/>
          </ac:spMkLst>
        </pc:spChg>
        <pc:spChg chg="add mod">
          <ac:chgData name="Saif Abbas Naqvi" userId="53d6e1afc8491a5f" providerId="Windows Live" clId="Web-{936720C4-B6B8-472F-978F-5BC794BA9943}" dt="2022-01-11T21:53:31.718" v="1380" actId="1076"/>
          <ac:spMkLst>
            <pc:docMk/>
            <pc:sldMk cId="1013830402" sldId="278"/>
            <ac:spMk id="6" creationId="{289B6CB6-628F-4B54-A720-2173655C646D}"/>
          </ac:spMkLst>
        </pc:spChg>
        <pc:spChg chg="add mod">
          <ac:chgData name="Saif Abbas Naqvi" userId="53d6e1afc8491a5f" providerId="Windows Live" clId="Web-{936720C4-B6B8-472F-978F-5BC794BA9943}" dt="2022-01-11T21:53:47.125" v="1381" actId="1076"/>
          <ac:spMkLst>
            <pc:docMk/>
            <pc:sldMk cId="1013830402" sldId="278"/>
            <ac:spMk id="7" creationId="{D7F2B09A-E3B8-4893-8C48-74DC7E870FF0}"/>
          </ac:spMkLst>
        </pc:spChg>
        <pc:spChg chg="add del">
          <ac:chgData name="Saif Abbas Naqvi" userId="53d6e1afc8491a5f" providerId="Windows Live" clId="Web-{936720C4-B6B8-472F-978F-5BC794BA9943}" dt="2022-01-11T21:42:52.313" v="1252"/>
          <ac:spMkLst>
            <pc:docMk/>
            <pc:sldMk cId="1013830402" sldId="278"/>
            <ac:spMk id="10" creationId="{C1DD1A8A-57D5-4A81-AD04-532B043C5611}"/>
          </ac:spMkLst>
        </pc:spChg>
        <pc:spChg chg="add del">
          <ac:chgData name="Saif Abbas Naqvi" userId="53d6e1afc8491a5f" providerId="Windows Live" clId="Web-{936720C4-B6B8-472F-978F-5BC794BA9943}" dt="2022-01-11T21:42:52.313" v="1252"/>
          <ac:spMkLst>
            <pc:docMk/>
            <pc:sldMk cId="1013830402" sldId="278"/>
            <ac:spMk id="12" creationId="{007891EC-4501-44ED-A8C8-B11B6DB767AB}"/>
          </ac:spMkLst>
        </pc:spChg>
        <pc:spChg chg="add">
          <ac:chgData name="Saif Abbas Naqvi" userId="53d6e1afc8491a5f" providerId="Windows Live" clId="Web-{936720C4-B6B8-472F-978F-5BC794BA9943}" dt="2022-01-11T21:42:52.313" v="1252"/>
          <ac:spMkLst>
            <pc:docMk/>
            <pc:sldMk cId="1013830402" sldId="278"/>
            <ac:spMk id="17" creationId="{42A4FC2C-047E-45A5-965D-8E1E3BF09BC6}"/>
          </ac:spMkLst>
        </pc:spChg>
        <pc:picChg chg="add del mod">
          <ac:chgData name="Saif Abbas Naqvi" userId="53d6e1afc8491a5f" providerId="Windows Live" clId="Web-{936720C4-B6B8-472F-978F-5BC794BA9943}" dt="2022-01-11T21:38:01.010" v="1248"/>
          <ac:picMkLst>
            <pc:docMk/>
            <pc:sldMk cId="1013830402" sldId="278"/>
            <ac:picMk id="4" creationId="{2DBA80E9-4481-4AF2-B96C-6EC8D2CA12F8}"/>
          </ac:picMkLst>
        </pc:picChg>
        <pc:picChg chg="add mod">
          <ac:chgData name="Saif Abbas Naqvi" userId="53d6e1afc8491a5f" providerId="Windows Live" clId="Web-{936720C4-B6B8-472F-978F-5BC794BA9943}" dt="2022-01-11T21:42:52.313" v="1252"/>
          <ac:picMkLst>
            <pc:docMk/>
            <pc:sldMk cId="1013830402" sldId="278"/>
            <ac:picMk id="5" creationId="{21501C4C-40CC-49B9-9ABB-D34D0241E40E}"/>
          </ac:picMkLst>
        </pc:picChg>
      </pc:sldChg>
      <pc:sldChg chg="addSp delSp modSp new mod setBg">
        <pc:chgData name="Saif Abbas Naqvi" userId="53d6e1afc8491a5f" providerId="Windows Live" clId="Web-{936720C4-B6B8-472F-978F-5BC794BA9943}" dt="2022-01-11T22:03:00.159" v="1501" actId="20577"/>
        <pc:sldMkLst>
          <pc:docMk/>
          <pc:sldMk cId="1082980449" sldId="279"/>
        </pc:sldMkLst>
        <pc:spChg chg="del">
          <ac:chgData name="Saif Abbas Naqvi" userId="53d6e1afc8491a5f" providerId="Windows Live" clId="Web-{936720C4-B6B8-472F-978F-5BC794BA9943}" dt="2022-01-11T21:54:37.454" v="1384"/>
          <ac:spMkLst>
            <pc:docMk/>
            <pc:sldMk cId="1082980449" sldId="279"/>
            <ac:spMk id="2" creationId="{40753D5F-A720-445B-96DC-78BC8A3AA2E3}"/>
          </ac:spMkLst>
        </pc:spChg>
        <pc:spChg chg="del">
          <ac:chgData name="Saif Abbas Naqvi" userId="53d6e1afc8491a5f" providerId="Windows Live" clId="Web-{936720C4-B6B8-472F-978F-5BC794BA9943}" dt="2022-01-11T21:54:29.016" v="1383"/>
          <ac:spMkLst>
            <pc:docMk/>
            <pc:sldMk cId="1082980449" sldId="279"/>
            <ac:spMk id="3" creationId="{8C51D1EF-1A94-456F-99E4-AC03CCD7A0D2}"/>
          </ac:spMkLst>
        </pc:spChg>
        <pc:spChg chg="add mod">
          <ac:chgData name="Saif Abbas Naqvi" userId="53d6e1afc8491a5f" providerId="Windows Live" clId="Web-{936720C4-B6B8-472F-978F-5BC794BA9943}" dt="2022-01-11T22:02:38.670" v="1495" actId="1076"/>
          <ac:spMkLst>
            <pc:docMk/>
            <pc:sldMk cId="1082980449" sldId="279"/>
            <ac:spMk id="5" creationId="{CE6571E0-F6B0-4D30-86B6-778A50DB9B1A}"/>
          </ac:spMkLst>
        </pc:spChg>
        <pc:spChg chg="add mod">
          <ac:chgData name="Saif Abbas Naqvi" userId="53d6e1afc8491a5f" providerId="Windows Live" clId="Web-{936720C4-B6B8-472F-978F-5BC794BA9943}" dt="2022-01-11T22:02:47.893" v="1497" actId="20577"/>
          <ac:spMkLst>
            <pc:docMk/>
            <pc:sldMk cId="1082980449" sldId="279"/>
            <ac:spMk id="6" creationId="{471D0F6C-2127-4EE2-B981-FDD8FE6A6946}"/>
          </ac:spMkLst>
        </pc:spChg>
        <pc:spChg chg="add mod">
          <ac:chgData name="Saif Abbas Naqvi" userId="53d6e1afc8491a5f" providerId="Windows Live" clId="Web-{936720C4-B6B8-472F-978F-5BC794BA9943}" dt="2022-01-11T22:02:52.846" v="1498" actId="20577"/>
          <ac:spMkLst>
            <pc:docMk/>
            <pc:sldMk cId="1082980449" sldId="279"/>
            <ac:spMk id="7" creationId="{2946B583-E4AA-4F72-B2DC-200225626B0F}"/>
          </ac:spMkLst>
        </pc:spChg>
        <pc:spChg chg="add mod">
          <ac:chgData name="Saif Abbas Naqvi" userId="53d6e1afc8491a5f" providerId="Windows Live" clId="Web-{936720C4-B6B8-472F-978F-5BC794BA9943}" dt="2022-01-11T22:02:56.440" v="1500" actId="20577"/>
          <ac:spMkLst>
            <pc:docMk/>
            <pc:sldMk cId="1082980449" sldId="279"/>
            <ac:spMk id="8" creationId="{400D2D98-0BDA-4C68-AE8A-ED3E3A7185D3}"/>
          </ac:spMkLst>
        </pc:spChg>
        <pc:spChg chg="add">
          <ac:chgData name="Saif Abbas Naqvi" userId="53d6e1afc8491a5f" providerId="Windows Live" clId="Web-{936720C4-B6B8-472F-978F-5BC794BA9943}" dt="2022-01-11T21:54:37.454" v="1384"/>
          <ac:spMkLst>
            <pc:docMk/>
            <pc:sldMk cId="1082980449" sldId="279"/>
            <ac:spMk id="9" creationId="{42A4FC2C-047E-45A5-965D-8E1E3BF09BC6}"/>
          </ac:spMkLst>
        </pc:spChg>
        <pc:spChg chg="add mod">
          <ac:chgData name="Saif Abbas Naqvi" userId="53d6e1afc8491a5f" providerId="Windows Live" clId="Web-{936720C4-B6B8-472F-978F-5BC794BA9943}" dt="2022-01-11T22:03:00.159" v="1501" actId="20577"/>
          <ac:spMkLst>
            <pc:docMk/>
            <pc:sldMk cId="1082980449" sldId="279"/>
            <ac:spMk id="10" creationId="{79AADF96-ECB9-46D3-98B8-26156374ADD0}"/>
          </ac:spMkLst>
        </pc:spChg>
        <pc:picChg chg="add mod ord">
          <ac:chgData name="Saif Abbas Naqvi" userId="53d6e1afc8491a5f" providerId="Windows Live" clId="Web-{936720C4-B6B8-472F-978F-5BC794BA9943}" dt="2022-01-11T21:54:37.454" v="1384"/>
          <ac:picMkLst>
            <pc:docMk/>
            <pc:sldMk cId="1082980449" sldId="279"/>
            <ac:picMk id="4" creationId="{9D51688D-CADB-454B-98FC-800B2D4E41E3}"/>
          </ac:picMkLst>
        </pc:picChg>
      </pc:sldChg>
      <pc:sldChg chg="addSp delSp modSp new mod setBg">
        <pc:chgData name="Saif Abbas Naqvi" userId="53d6e1afc8491a5f" providerId="Windows Live" clId="Web-{936720C4-B6B8-472F-978F-5BC794BA9943}" dt="2022-01-11T22:09:59.812" v="1584" actId="1076"/>
        <pc:sldMkLst>
          <pc:docMk/>
          <pc:sldMk cId="3038007374" sldId="280"/>
        </pc:sldMkLst>
        <pc:spChg chg="del">
          <ac:chgData name="Saif Abbas Naqvi" userId="53d6e1afc8491a5f" providerId="Windows Live" clId="Web-{936720C4-B6B8-472F-978F-5BC794BA9943}" dt="2022-01-11T22:03:56.597" v="1504"/>
          <ac:spMkLst>
            <pc:docMk/>
            <pc:sldMk cId="3038007374" sldId="280"/>
            <ac:spMk id="2" creationId="{3F2B7E6B-A73A-417F-982F-E064643D2145}"/>
          </ac:spMkLst>
        </pc:spChg>
        <pc:spChg chg="del">
          <ac:chgData name="Saif Abbas Naqvi" userId="53d6e1afc8491a5f" providerId="Windows Live" clId="Web-{936720C4-B6B8-472F-978F-5BC794BA9943}" dt="2022-01-11T22:03:49.957" v="1503"/>
          <ac:spMkLst>
            <pc:docMk/>
            <pc:sldMk cId="3038007374" sldId="280"/>
            <ac:spMk id="3" creationId="{EA638C5C-1901-413F-AA7F-F69B1DBDA24C}"/>
          </ac:spMkLst>
        </pc:spChg>
        <pc:spChg chg="add mod">
          <ac:chgData name="Saif Abbas Naqvi" userId="53d6e1afc8491a5f" providerId="Windows Live" clId="Web-{936720C4-B6B8-472F-978F-5BC794BA9943}" dt="2022-01-11T22:09:04.279" v="1580" actId="20577"/>
          <ac:spMkLst>
            <pc:docMk/>
            <pc:sldMk cId="3038007374" sldId="280"/>
            <ac:spMk id="5" creationId="{6E0B6930-754B-4835-B3E1-4D4770597BDB}"/>
          </ac:spMkLst>
        </pc:spChg>
        <pc:spChg chg="add mod">
          <ac:chgData name="Saif Abbas Naqvi" userId="53d6e1afc8491a5f" providerId="Windows Live" clId="Web-{936720C4-B6B8-472F-978F-5BC794BA9943}" dt="2022-01-11T22:09:59.812" v="1584" actId="1076"/>
          <ac:spMkLst>
            <pc:docMk/>
            <pc:sldMk cId="3038007374" sldId="280"/>
            <ac:spMk id="6" creationId="{9C6241E4-5CF5-49A9-940C-B6BED6F94E14}"/>
          </ac:spMkLst>
        </pc:spChg>
        <pc:spChg chg="add">
          <ac:chgData name="Saif Abbas Naqvi" userId="53d6e1afc8491a5f" providerId="Windows Live" clId="Web-{936720C4-B6B8-472F-978F-5BC794BA9943}" dt="2022-01-11T22:03:56.597" v="1504"/>
          <ac:spMkLst>
            <pc:docMk/>
            <pc:sldMk cId="3038007374" sldId="280"/>
            <ac:spMk id="9" creationId="{42A4FC2C-047E-45A5-965D-8E1E3BF09BC6}"/>
          </ac:spMkLst>
        </pc:spChg>
        <pc:picChg chg="add mod ord">
          <ac:chgData name="Saif Abbas Naqvi" userId="53d6e1afc8491a5f" providerId="Windows Live" clId="Web-{936720C4-B6B8-472F-978F-5BC794BA9943}" dt="2022-01-11T22:03:56.597" v="1504"/>
          <ac:picMkLst>
            <pc:docMk/>
            <pc:sldMk cId="3038007374" sldId="280"/>
            <ac:picMk id="4" creationId="{F5F55D50-8EF2-4477-8207-98D537F01B1D}"/>
          </ac:picMkLst>
        </pc:picChg>
      </pc:sldChg>
      <pc:sldChg chg="addSp delSp modSp new mod setBg">
        <pc:chgData name="Saif Abbas Naqvi" userId="53d6e1afc8491a5f" providerId="Windows Live" clId="Web-{936720C4-B6B8-472F-978F-5BC794BA9943}" dt="2022-01-11T22:35:44.154" v="1788" actId="1076"/>
        <pc:sldMkLst>
          <pc:docMk/>
          <pc:sldMk cId="2296033053" sldId="281"/>
        </pc:sldMkLst>
        <pc:spChg chg="del">
          <ac:chgData name="Saif Abbas Naqvi" userId="53d6e1afc8491a5f" providerId="Windows Live" clId="Web-{936720C4-B6B8-472F-978F-5BC794BA9943}" dt="2022-01-11T22:17:47.853" v="1600"/>
          <ac:spMkLst>
            <pc:docMk/>
            <pc:sldMk cId="2296033053" sldId="281"/>
            <ac:spMk id="2" creationId="{BFF36A15-D111-40AB-B1D4-0BAB62D3AB5A}"/>
          </ac:spMkLst>
        </pc:spChg>
        <pc:spChg chg="del mod">
          <ac:chgData name="Saif Abbas Naqvi" userId="53d6e1afc8491a5f" providerId="Windows Live" clId="Web-{936720C4-B6B8-472F-978F-5BC794BA9943}" dt="2022-01-11T22:22:46.344" v="1614"/>
          <ac:spMkLst>
            <pc:docMk/>
            <pc:sldMk cId="2296033053" sldId="281"/>
            <ac:spMk id="3" creationId="{0ECCF289-16BC-42E6-8AA9-86398E84E5B9}"/>
          </ac:spMkLst>
        </pc:spChg>
        <pc:spChg chg="add del mod">
          <ac:chgData name="Saif Abbas Naqvi" userId="53d6e1afc8491a5f" providerId="Windows Live" clId="Web-{936720C4-B6B8-472F-978F-5BC794BA9943}" dt="2022-01-11T22:22:51.923" v="1615"/>
          <ac:spMkLst>
            <pc:docMk/>
            <pc:sldMk cId="2296033053" sldId="281"/>
            <ac:spMk id="6" creationId="{4C3D1B7A-3CA4-4E16-B1A9-AA398EC4A92D}"/>
          </ac:spMkLst>
        </pc:spChg>
        <pc:spChg chg="add mod">
          <ac:chgData name="Saif Abbas Naqvi" userId="53d6e1afc8491a5f" providerId="Windows Live" clId="Web-{936720C4-B6B8-472F-978F-5BC794BA9943}" dt="2022-01-11T22:35:30.779" v="1783" actId="1076"/>
          <ac:spMkLst>
            <pc:docMk/>
            <pc:sldMk cId="2296033053" sldId="281"/>
            <ac:spMk id="7" creationId="{2F8CEABC-6A35-4CA8-BF2B-5C1DB6177F04}"/>
          </ac:spMkLst>
        </pc:spChg>
        <pc:spChg chg="add mod">
          <ac:chgData name="Saif Abbas Naqvi" userId="53d6e1afc8491a5f" providerId="Windows Live" clId="Web-{936720C4-B6B8-472F-978F-5BC794BA9943}" dt="2022-01-11T22:35:44.123" v="1784" actId="1076"/>
          <ac:spMkLst>
            <pc:docMk/>
            <pc:sldMk cId="2296033053" sldId="281"/>
            <ac:spMk id="8" creationId="{A43B7745-56C3-407D-B6B1-138484641024}"/>
          </ac:spMkLst>
        </pc:spChg>
        <pc:spChg chg="add mod">
          <ac:chgData name="Saif Abbas Naqvi" userId="53d6e1afc8491a5f" providerId="Windows Live" clId="Web-{936720C4-B6B8-472F-978F-5BC794BA9943}" dt="2022-01-11T22:35:44.123" v="1785" actId="1076"/>
          <ac:spMkLst>
            <pc:docMk/>
            <pc:sldMk cId="2296033053" sldId="281"/>
            <ac:spMk id="9" creationId="{6E9B0874-8B87-4146-8C18-229E6CC341FD}"/>
          </ac:spMkLst>
        </pc:spChg>
        <pc:spChg chg="add mod">
          <ac:chgData name="Saif Abbas Naqvi" userId="53d6e1afc8491a5f" providerId="Windows Live" clId="Web-{936720C4-B6B8-472F-978F-5BC794BA9943}" dt="2022-01-11T22:35:44.123" v="1786" actId="1076"/>
          <ac:spMkLst>
            <pc:docMk/>
            <pc:sldMk cId="2296033053" sldId="281"/>
            <ac:spMk id="10" creationId="{4E116D1D-9207-4947-AB46-016E0CFB693C}"/>
          </ac:spMkLst>
        </pc:spChg>
        <pc:spChg chg="add">
          <ac:chgData name="Saif Abbas Naqvi" userId="53d6e1afc8491a5f" providerId="Windows Live" clId="Web-{936720C4-B6B8-472F-978F-5BC794BA9943}" dt="2022-01-11T22:22:51.923" v="1615"/>
          <ac:spMkLst>
            <pc:docMk/>
            <pc:sldMk cId="2296033053" sldId="281"/>
            <ac:spMk id="11" creationId="{42A4FC2C-047E-45A5-965D-8E1E3BF09BC6}"/>
          </ac:spMkLst>
        </pc:spChg>
        <pc:spChg chg="add mod">
          <ac:chgData name="Saif Abbas Naqvi" userId="53d6e1afc8491a5f" providerId="Windows Live" clId="Web-{936720C4-B6B8-472F-978F-5BC794BA9943}" dt="2022-01-11T22:35:44.138" v="1787" actId="1076"/>
          <ac:spMkLst>
            <pc:docMk/>
            <pc:sldMk cId="2296033053" sldId="281"/>
            <ac:spMk id="12" creationId="{F51D6458-5587-42B9-A959-918F324EB570}"/>
          </ac:spMkLst>
        </pc:spChg>
        <pc:spChg chg="add mod">
          <ac:chgData name="Saif Abbas Naqvi" userId="53d6e1afc8491a5f" providerId="Windows Live" clId="Web-{936720C4-B6B8-472F-978F-5BC794BA9943}" dt="2022-01-11T22:35:44.154" v="1788" actId="1076"/>
          <ac:spMkLst>
            <pc:docMk/>
            <pc:sldMk cId="2296033053" sldId="281"/>
            <ac:spMk id="13" creationId="{ABF7AAAF-9A74-4144-B036-C990436DCF3B}"/>
          </ac:spMkLst>
        </pc:spChg>
        <pc:picChg chg="add mod">
          <ac:chgData name="Saif Abbas Naqvi" userId="53d6e1afc8491a5f" providerId="Windows Live" clId="Web-{936720C4-B6B8-472F-978F-5BC794BA9943}" dt="2022-01-11T22:22:51.923" v="1615"/>
          <ac:picMkLst>
            <pc:docMk/>
            <pc:sldMk cId="2296033053" sldId="281"/>
            <ac:picMk id="4" creationId="{C2E1A1D5-88B9-4370-A3F9-05CEDAAC0419}"/>
          </ac:picMkLst>
        </pc:picChg>
      </pc:sldChg>
      <pc:sldChg chg="addSp delSp new del">
        <pc:chgData name="Saif Abbas Naqvi" userId="53d6e1afc8491a5f" providerId="Windows Live" clId="Web-{936720C4-B6B8-472F-978F-5BC794BA9943}" dt="2022-01-11T22:16:40.992" v="1596"/>
        <pc:sldMkLst>
          <pc:docMk/>
          <pc:sldMk cId="3160002180" sldId="281"/>
        </pc:sldMkLst>
        <pc:spChg chg="del">
          <ac:chgData name="Saif Abbas Naqvi" userId="53d6e1afc8491a5f" providerId="Windows Live" clId="Web-{936720C4-B6B8-472F-978F-5BC794BA9943}" dt="2022-01-11T22:16:19.586" v="1593"/>
          <ac:spMkLst>
            <pc:docMk/>
            <pc:sldMk cId="3160002180" sldId="281"/>
            <ac:spMk id="2" creationId="{6AB44DE8-9E30-469B-BB92-B75991D48D87}"/>
          </ac:spMkLst>
        </pc:spChg>
        <pc:spChg chg="del">
          <ac:chgData name="Saif Abbas Naqvi" userId="53d6e1afc8491a5f" providerId="Windows Live" clId="Web-{936720C4-B6B8-472F-978F-5BC794BA9943}" dt="2022-01-11T22:16:06.398" v="1592"/>
          <ac:spMkLst>
            <pc:docMk/>
            <pc:sldMk cId="3160002180" sldId="281"/>
            <ac:spMk id="3" creationId="{73CF7CD3-E493-490A-8962-4E9887C76AD6}"/>
          </ac:spMkLst>
        </pc:spChg>
        <pc:spChg chg="add">
          <ac:chgData name="Saif Abbas Naqvi" userId="53d6e1afc8491a5f" providerId="Windows Live" clId="Web-{936720C4-B6B8-472F-978F-5BC794BA9943}" dt="2022-01-11T22:16:20.101" v="1594"/>
          <ac:spMkLst>
            <pc:docMk/>
            <pc:sldMk cId="3160002180" sldId="281"/>
            <ac:spMk id="4" creationId="{D6F4CDFD-1AE0-43A6-9DD3-952A7C5BC37A}"/>
          </ac:spMkLst>
        </pc:spChg>
        <pc:spChg chg="add">
          <ac:chgData name="Saif Abbas Naqvi" userId="53d6e1afc8491a5f" providerId="Windows Live" clId="Web-{936720C4-B6B8-472F-978F-5BC794BA9943}" dt="2022-01-11T22:16:20.992" v="1595"/>
          <ac:spMkLst>
            <pc:docMk/>
            <pc:sldMk cId="3160002180" sldId="281"/>
            <ac:spMk id="5" creationId="{A6358B53-DDA8-406D-8B59-41A286FF363E}"/>
          </ac:spMkLst>
        </pc:spChg>
      </pc:sldChg>
      <pc:sldChg chg="delSp new del">
        <pc:chgData name="Saif Abbas Naqvi" userId="53d6e1afc8491a5f" providerId="Windows Live" clId="Web-{936720C4-B6B8-472F-978F-5BC794BA9943}" dt="2022-01-11T22:14:19.974" v="1587"/>
        <pc:sldMkLst>
          <pc:docMk/>
          <pc:sldMk cId="3828864824" sldId="281"/>
        </pc:sldMkLst>
        <pc:spChg chg="del">
          <ac:chgData name="Saif Abbas Naqvi" userId="53d6e1afc8491a5f" providerId="Windows Live" clId="Web-{936720C4-B6B8-472F-978F-5BC794BA9943}" dt="2022-01-11T22:13:22.800" v="1586"/>
          <ac:spMkLst>
            <pc:docMk/>
            <pc:sldMk cId="3828864824" sldId="281"/>
            <ac:spMk id="3" creationId="{C2CA9A09-F278-46DA-A5B3-DFE007DF52D6}"/>
          </ac:spMkLst>
        </pc:spChg>
      </pc:sldChg>
      <pc:sldChg chg="new del">
        <pc:chgData name="Saif Abbas Naqvi" userId="53d6e1afc8491a5f" providerId="Windows Live" clId="Web-{936720C4-B6B8-472F-978F-5BC794BA9943}" dt="2022-01-11T22:21:09.420" v="1612"/>
        <pc:sldMkLst>
          <pc:docMk/>
          <pc:sldMk cId="851794161" sldId="282"/>
        </pc:sldMkLst>
      </pc:sldChg>
      <pc:sldChg chg="addSp delSp modSp new mod setBg modClrScheme delDesignElem chgLayout">
        <pc:chgData name="Saif Abbas Naqvi" userId="53d6e1afc8491a5f" providerId="Windows Live" clId="Web-{936720C4-B6B8-472F-978F-5BC794BA9943}" dt="2022-01-11T22:34:53.356" v="1780" actId="20577"/>
        <pc:sldMkLst>
          <pc:docMk/>
          <pc:sldMk cId="877093720" sldId="282"/>
        </pc:sldMkLst>
        <pc:spChg chg="del mod">
          <ac:chgData name="Saif Abbas Naqvi" userId="53d6e1afc8491a5f" providerId="Windows Live" clId="Web-{936720C4-B6B8-472F-978F-5BC794BA9943}" dt="2022-01-11T22:31:49.991" v="1762"/>
          <ac:spMkLst>
            <pc:docMk/>
            <pc:sldMk cId="877093720" sldId="282"/>
            <ac:spMk id="2" creationId="{D18B5697-6DA0-41F2-A4BC-C2F3874FF383}"/>
          </ac:spMkLst>
        </pc:spChg>
        <pc:spChg chg="del">
          <ac:chgData name="Saif Abbas Naqvi" userId="53d6e1afc8491a5f" providerId="Windows Live" clId="Web-{936720C4-B6B8-472F-978F-5BC794BA9943}" dt="2022-01-11T22:31:33.163" v="1760"/>
          <ac:spMkLst>
            <pc:docMk/>
            <pc:sldMk cId="877093720" sldId="282"/>
            <ac:spMk id="3" creationId="{F7F9737D-9F58-4C00-BF0B-7813A3BFC9F5}"/>
          </ac:spMkLst>
        </pc:spChg>
        <pc:spChg chg="add mod">
          <ac:chgData name="Saif Abbas Naqvi" userId="53d6e1afc8491a5f" providerId="Windows Live" clId="Web-{936720C4-B6B8-472F-978F-5BC794BA9943}" dt="2022-01-11T22:34:53.356" v="1780" actId="20577"/>
          <ac:spMkLst>
            <pc:docMk/>
            <pc:sldMk cId="877093720" sldId="282"/>
            <ac:spMk id="4" creationId="{1DBBD7FB-5CA4-473E-8B06-30B1B8FE5D3A}"/>
          </ac:spMkLst>
        </pc:spChg>
        <pc:spChg chg="add">
          <ac:chgData name="Saif Abbas Naqvi" userId="53d6e1afc8491a5f" providerId="Windows Live" clId="Web-{936720C4-B6B8-472F-978F-5BC794BA9943}" dt="2022-01-11T22:32:03.851" v="1764"/>
          <ac:spMkLst>
            <pc:docMk/>
            <pc:sldMk cId="877093720" sldId="282"/>
            <ac:spMk id="6" creationId="{D5189306-04D9-4982-9EBE-938B344A1113}"/>
          </ac:spMkLst>
        </pc:spChg>
        <pc:spChg chg="add del">
          <ac:chgData name="Saif Abbas Naqvi" userId="53d6e1afc8491a5f" providerId="Windows Live" clId="Web-{936720C4-B6B8-472F-978F-5BC794BA9943}" dt="2022-01-11T22:31:56.913" v="1763"/>
          <ac:spMkLst>
            <pc:docMk/>
            <pc:sldMk cId="877093720" sldId="282"/>
            <ac:spMk id="7" creationId="{88294908-8B00-4F58-BBBA-20F71A40AA9E}"/>
          </ac:spMkLst>
        </pc:spChg>
        <pc:spChg chg="add">
          <ac:chgData name="Saif Abbas Naqvi" userId="53d6e1afc8491a5f" providerId="Windows Live" clId="Web-{936720C4-B6B8-472F-978F-5BC794BA9943}" dt="2022-01-11T22:32:03.851" v="1764"/>
          <ac:spMkLst>
            <pc:docMk/>
            <pc:sldMk cId="877093720" sldId="282"/>
            <ac:spMk id="8" creationId="{102C4642-2AB4-49A1-89D9-3E5C01E99D58}"/>
          </ac:spMkLst>
        </pc:spChg>
        <pc:spChg chg="add del">
          <ac:chgData name="Saif Abbas Naqvi" userId="53d6e1afc8491a5f" providerId="Windows Live" clId="Web-{936720C4-B6B8-472F-978F-5BC794BA9943}" dt="2022-01-11T22:31:56.913" v="1763"/>
          <ac:spMkLst>
            <pc:docMk/>
            <pc:sldMk cId="877093720" sldId="282"/>
            <ac:spMk id="9" creationId="{4364C879-1404-4203-8E9D-CC5DE0A621A2}"/>
          </ac:spMkLst>
        </pc:spChg>
        <pc:spChg chg="add">
          <ac:chgData name="Saif Abbas Naqvi" userId="53d6e1afc8491a5f" providerId="Windows Live" clId="Web-{936720C4-B6B8-472F-978F-5BC794BA9943}" dt="2022-01-11T22:32:03.851" v="1764"/>
          <ac:spMkLst>
            <pc:docMk/>
            <pc:sldMk cId="877093720" sldId="282"/>
            <ac:spMk id="10" creationId="{82EAAEF9-78E9-4B67-93B4-CD09F7570300}"/>
          </ac:spMkLst>
        </pc:spChg>
        <pc:spChg chg="add del">
          <ac:chgData name="Saif Abbas Naqvi" userId="53d6e1afc8491a5f" providerId="Windows Live" clId="Web-{936720C4-B6B8-472F-978F-5BC794BA9943}" dt="2022-01-11T22:31:56.913" v="1763"/>
          <ac:spMkLst>
            <pc:docMk/>
            <pc:sldMk cId="877093720" sldId="282"/>
            <ac:spMk id="11" creationId="{84617302-4B0D-4351-A6BB-6F0930D943AC}"/>
          </ac:spMkLst>
        </pc:spChg>
        <pc:spChg chg="add">
          <ac:chgData name="Saif Abbas Naqvi" userId="53d6e1afc8491a5f" providerId="Windows Live" clId="Web-{936720C4-B6B8-472F-978F-5BC794BA9943}" dt="2022-01-11T22:32:03.851" v="1764"/>
          <ac:spMkLst>
            <pc:docMk/>
            <pc:sldMk cId="877093720" sldId="282"/>
            <ac:spMk id="12" creationId="{2CE23D09-8BA3-4FEE-892D-ACE847DC085D}"/>
          </ac:spMkLst>
        </pc:spChg>
        <pc:spChg chg="add del">
          <ac:chgData name="Saif Abbas Naqvi" userId="53d6e1afc8491a5f" providerId="Windows Live" clId="Web-{936720C4-B6B8-472F-978F-5BC794BA9943}" dt="2022-01-11T22:31:56.913" v="1763"/>
          <ac:spMkLst>
            <pc:docMk/>
            <pc:sldMk cId="877093720" sldId="282"/>
            <ac:spMk id="13" creationId="{DA2C7802-C2E0-4218-8F89-8DD7CCD2CD1C}"/>
          </ac:spMkLst>
        </pc:spChg>
        <pc:spChg chg="add">
          <ac:chgData name="Saif Abbas Naqvi" userId="53d6e1afc8491a5f" providerId="Windows Live" clId="Web-{936720C4-B6B8-472F-978F-5BC794BA9943}" dt="2022-01-11T22:32:03.851" v="1764"/>
          <ac:spMkLst>
            <pc:docMk/>
            <pc:sldMk cId="877093720" sldId="282"/>
            <ac:spMk id="14" creationId="{5707F116-8EC0-4822-9067-186AC8C96EB8}"/>
          </ac:spMkLst>
        </pc:spChg>
        <pc:spChg chg="add del">
          <ac:chgData name="Saif Abbas Naqvi" userId="53d6e1afc8491a5f" providerId="Windows Live" clId="Web-{936720C4-B6B8-472F-978F-5BC794BA9943}" dt="2022-01-11T22:31:56.913" v="1763"/>
          <ac:spMkLst>
            <pc:docMk/>
            <pc:sldMk cId="877093720" sldId="282"/>
            <ac:spMk id="15" creationId="{A6D7111A-21E5-4EE9-8A78-10E5530F0116}"/>
          </ac:spMkLst>
        </pc:spChg>
        <pc:spChg chg="add">
          <ac:chgData name="Saif Abbas Naqvi" userId="53d6e1afc8491a5f" providerId="Windows Live" clId="Web-{936720C4-B6B8-472F-978F-5BC794BA9943}" dt="2022-01-11T22:32:03.851" v="1764"/>
          <ac:spMkLst>
            <pc:docMk/>
            <pc:sldMk cId="877093720" sldId="282"/>
            <ac:spMk id="16" creationId="{6BFBE7AA-40DE-4FE5-B385-5CA874501B05}"/>
          </ac:spMkLst>
        </pc:spChg>
        <pc:spChg chg="add del">
          <ac:chgData name="Saif Abbas Naqvi" userId="53d6e1afc8491a5f" providerId="Windows Live" clId="Web-{936720C4-B6B8-472F-978F-5BC794BA9943}" dt="2022-01-11T22:31:56.913" v="1763"/>
          <ac:spMkLst>
            <pc:docMk/>
            <pc:sldMk cId="877093720" sldId="282"/>
            <ac:spMk id="17" creationId="{A3969E80-A77B-49FC-9122-D89AFD5EE118}"/>
          </ac:spMkLst>
        </pc:spChg>
        <pc:spChg chg="add">
          <ac:chgData name="Saif Abbas Naqvi" userId="53d6e1afc8491a5f" providerId="Windows Live" clId="Web-{936720C4-B6B8-472F-978F-5BC794BA9943}" dt="2022-01-11T22:32:03.851" v="1764"/>
          <ac:spMkLst>
            <pc:docMk/>
            <pc:sldMk cId="877093720" sldId="282"/>
            <ac:spMk id="18" creationId="{41ACE746-85D5-45EE-8944-61B542B392FC}"/>
          </ac:spMkLst>
        </pc:spChg>
        <pc:spChg chg="add del">
          <ac:chgData name="Saif Abbas Naqvi" userId="53d6e1afc8491a5f" providerId="Windows Live" clId="Web-{936720C4-B6B8-472F-978F-5BC794BA9943}" dt="2022-01-11T22:31:56.913" v="1763"/>
          <ac:spMkLst>
            <pc:docMk/>
            <pc:sldMk cId="877093720" sldId="282"/>
            <ac:spMk id="19" creationId="{1849CA57-76BD-4CF2-80BA-D7A46A01B7B1}"/>
          </ac:spMkLst>
        </pc:spChg>
        <pc:spChg chg="add">
          <ac:chgData name="Saif Abbas Naqvi" userId="53d6e1afc8491a5f" providerId="Windows Live" clId="Web-{936720C4-B6B8-472F-978F-5BC794BA9943}" dt="2022-01-11T22:32:03.851" v="1764"/>
          <ac:spMkLst>
            <pc:docMk/>
            <pc:sldMk cId="877093720" sldId="282"/>
            <ac:spMk id="20" creationId="{00BB3E03-CC38-4FA6-9A99-701C62D05A5B}"/>
          </ac:spMkLst>
        </pc:spChg>
        <pc:spChg chg="add del">
          <ac:chgData name="Saif Abbas Naqvi" userId="53d6e1afc8491a5f" providerId="Windows Live" clId="Web-{936720C4-B6B8-472F-978F-5BC794BA9943}" dt="2022-01-11T22:31:56.913" v="1763"/>
          <ac:spMkLst>
            <pc:docMk/>
            <pc:sldMk cId="877093720" sldId="282"/>
            <ac:spMk id="21" creationId="{35E9085E-E730-4768-83D4-6CB7E9897153}"/>
          </ac:spMkLst>
        </pc:spChg>
        <pc:spChg chg="add del">
          <ac:chgData name="Saif Abbas Naqvi" userId="53d6e1afc8491a5f" providerId="Windows Live" clId="Web-{936720C4-B6B8-472F-978F-5BC794BA9943}" dt="2022-01-11T22:31:56.913" v="1763"/>
          <ac:spMkLst>
            <pc:docMk/>
            <pc:sldMk cId="877093720" sldId="282"/>
            <ac:spMk id="23" creationId="{973272FE-A474-4CAE-8CA2-BCC8B476C3F4}"/>
          </ac:spMkLst>
        </pc:spChg>
        <pc:spChg chg="add del">
          <ac:chgData name="Saif Abbas Naqvi" userId="53d6e1afc8491a5f" providerId="Windows Live" clId="Web-{936720C4-B6B8-472F-978F-5BC794BA9943}" dt="2022-01-11T22:31:56.913" v="1763"/>
          <ac:spMkLst>
            <pc:docMk/>
            <pc:sldMk cId="877093720" sldId="282"/>
            <ac:spMk id="25" creationId="{E07981EA-05A6-437C-88D7-B377B92B031D}"/>
          </ac:spMkLst>
        </pc:spChg>
        <pc:spChg chg="add del">
          <ac:chgData name="Saif Abbas Naqvi" userId="53d6e1afc8491a5f" providerId="Windows Live" clId="Web-{936720C4-B6B8-472F-978F-5BC794BA9943}" dt="2022-01-11T22:31:56.913" v="1763"/>
          <ac:spMkLst>
            <pc:docMk/>
            <pc:sldMk cId="877093720" sldId="282"/>
            <ac:spMk id="27" creationId="{15E3C750-986E-4769-B1AE-49289FBEE757}"/>
          </ac:spMkLst>
        </pc:spChg>
      </pc:sldChg>
      <pc:sldChg chg="new del">
        <pc:chgData name="Saif Abbas Naqvi" userId="53d6e1afc8491a5f" providerId="Windows Live" clId="Web-{936720C4-B6B8-472F-978F-5BC794BA9943}" dt="2022-01-11T22:15:19.241" v="1591"/>
        <pc:sldMkLst>
          <pc:docMk/>
          <pc:sldMk cId="999388558" sldId="282"/>
        </pc:sldMkLst>
      </pc:sldChg>
      <pc:sldChg chg="addSp delSp modSp new del mod setBg">
        <pc:chgData name="Saif Abbas Naqvi" userId="53d6e1afc8491a5f" providerId="Windows Live" clId="Web-{936720C4-B6B8-472F-978F-5BC794BA9943}" dt="2022-01-11T22:46:44.981" v="1882"/>
        <pc:sldMkLst>
          <pc:docMk/>
          <pc:sldMk cId="1662718947" sldId="283"/>
        </pc:sldMkLst>
        <pc:spChg chg="del mod ord">
          <ac:chgData name="Saif Abbas Naqvi" userId="53d6e1afc8491a5f" providerId="Windows Live" clId="Web-{936720C4-B6B8-472F-978F-5BC794BA9943}" dt="2022-01-11T22:38:27.095" v="1791"/>
          <ac:spMkLst>
            <pc:docMk/>
            <pc:sldMk cId="1662718947" sldId="283"/>
            <ac:spMk id="2" creationId="{337BA162-C07A-4DC5-BCA6-78334C370F0E}"/>
          </ac:spMkLst>
        </pc:spChg>
        <pc:spChg chg="add mod">
          <ac:chgData name="Saif Abbas Naqvi" userId="53d6e1afc8491a5f" providerId="Windows Live" clId="Web-{936720C4-B6B8-472F-978F-5BC794BA9943}" dt="2022-01-11T22:42:35.788" v="1857" actId="1076"/>
          <ac:spMkLst>
            <pc:docMk/>
            <pc:sldMk cId="1662718947" sldId="283"/>
            <ac:spMk id="4" creationId="{43F4F3F8-6E16-4DA2-A355-4E799B025812}"/>
          </ac:spMkLst>
        </pc:spChg>
        <pc:spChg chg="add del">
          <ac:chgData name="Saif Abbas Naqvi" userId="53d6e1afc8491a5f" providerId="Windows Live" clId="Web-{936720C4-B6B8-472F-978F-5BC794BA9943}" dt="2022-01-11T22:38:31.158" v="1792"/>
          <ac:spMkLst>
            <pc:docMk/>
            <pc:sldMk cId="1662718947" sldId="283"/>
            <ac:spMk id="8" creationId="{C1DD1A8A-57D5-4A81-AD04-532B043C5611}"/>
          </ac:spMkLst>
        </pc:spChg>
        <pc:spChg chg="add del">
          <ac:chgData name="Saif Abbas Naqvi" userId="53d6e1afc8491a5f" providerId="Windows Live" clId="Web-{936720C4-B6B8-472F-978F-5BC794BA9943}" dt="2022-01-11T22:38:31.158" v="1792"/>
          <ac:spMkLst>
            <pc:docMk/>
            <pc:sldMk cId="1662718947" sldId="283"/>
            <ac:spMk id="10" creationId="{007891EC-4501-44ED-A8C8-B11B6DB767AB}"/>
          </ac:spMkLst>
        </pc:spChg>
        <pc:spChg chg="add">
          <ac:chgData name="Saif Abbas Naqvi" userId="53d6e1afc8491a5f" providerId="Windows Live" clId="Web-{936720C4-B6B8-472F-978F-5BC794BA9943}" dt="2022-01-11T22:38:31.158" v="1792"/>
          <ac:spMkLst>
            <pc:docMk/>
            <pc:sldMk cId="1662718947" sldId="283"/>
            <ac:spMk id="15" creationId="{42A4FC2C-047E-45A5-965D-8E1E3BF09BC6}"/>
          </ac:spMkLst>
        </pc:spChg>
        <pc:picChg chg="add mod">
          <ac:chgData name="Saif Abbas Naqvi" userId="53d6e1afc8491a5f" providerId="Windows Live" clId="Web-{936720C4-B6B8-472F-978F-5BC794BA9943}" dt="2022-01-11T22:38:31.158" v="1792"/>
          <ac:picMkLst>
            <pc:docMk/>
            <pc:sldMk cId="1662718947" sldId="283"/>
            <ac:picMk id="3" creationId="{81DD9C7D-51E5-4163-8E34-68524BD911A5}"/>
          </ac:picMkLst>
        </pc:picChg>
      </pc:sldChg>
      <pc:sldChg chg="addSp delSp modSp new mod setBg">
        <pc:chgData name="Saif Abbas Naqvi" userId="53d6e1afc8491a5f" providerId="Windows Live" clId="Web-{936720C4-B6B8-472F-978F-5BC794BA9943}" dt="2022-01-11T22:46:33.715" v="1881" actId="1076"/>
        <pc:sldMkLst>
          <pc:docMk/>
          <pc:sldMk cId="2001026559" sldId="284"/>
        </pc:sldMkLst>
        <pc:spChg chg="del mod ord">
          <ac:chgData name="Saif Abbas Naqvi" userId="53d6e1afc8491a5f" providerId="Windows Live" clId="Web-{936720C4-B6B8-472F-978F-5BC794BA9943}" dt="2022-01-11T22:43:59.931" v="1861"/>
          <ac:spMkLst>
            <pc:docMk/>
            <pc:sldMk cId="2001026559" sldId="284"/>
            <ac:spMk id="2" creationId="{7C52F6A6-5A1B-4D1E-B194-A36E774799AA}"/>
          </ac:spMkLst>
        </pc:spChg>
        <pc:spChg chg="add del">
          <ac:chgData name="Saif Abbas Naqvi" userId="53d6e1afc8491a5f" providerId="Windows Live" clId="Web-{936720C4-B6B8-472F-978F-5BC794BA9943}" dt="2022-01-11T22:44:53.229" v="1866"/>
          <ac:spMkLst>
            <pc:docMk/>
            <pc:sldMk cId="2001026559" sldId="284"/>
            <ac:spMk id="4" creationId="{6754B1E7-C265-447B-96DB-E66780BC2DE9}"/>
          </ac:spMkLst>
        </pc:spChg>
        <pc:spChg chg="add mod">
          <ac:chgData name="Saif Abbas Naqvi" userId="53d6e1afc8491a5f" providerId="Windows Live" clId="Web-{936720C4-B6B8-472F-978F-5BC794BA9943}" dt="2022-01-11T22:46:33.715" v="1881" actId="1076"/>
          <ac:spMkLst>
            <pc:docMk/>
            <pc:sldMk cId="2001026559" sldId="284"/>
            <ac:spMk id="5" creationId="{F193E828-9E54-4284-8C7D-77511E4125CC}"/>
          </ac:spMkLst>
        </pc:spChg>
        <pc:spChg chg="add del">
          <ac:chgData name="Saif Abbas Naqvi" userId="53d6e1afc8491a5f" providerId="Windows Live" clId="Web-{936720C4-B6B8-472F-978F-5BC794BA9943}" dt="2022-01-11T22:44:22.650" v="1864"/>
          <ac:spMkLst>
            <pc:docMk/>
            <pc:sldMk cId="2001026559" sldId="284"/>
            <ac:spMk id="8" creationId="{37C89E4B-3C9F-44B9-8B86-D9E3D112D8EC}"/>
          </ac:spMkLst>
        </pc:spChg>
        <pc:spChg chg="add">
          <ac:chgData name="Saif Abbas Naqvi" userId="53d6e1afc8491a5f" providerId="Windows Live" clId="Web-{936720C4-B6B8-472F-978F-5BC794BA9943}" dt="2022-01-11T22:44:22.650" v="1864"/>
          <ac:spMkLst>
            <pc:docMk/>
            <pc:sldMk cId="2001026559" sldId="284"/>
            <ac:spMk id="14" creationId="{F3060C83-F051-4F0E-ABAD-AA0DFC48B218}"/>
          </ac:spMkLst>
        </pc:spChg>
        <pc:spChg chg="add del">
          <ac:chgData name="Saif Abbas Naqvi" userId="53d6e1afc8491a5f" providerId="Windows Live" clId="Web-{936720C4-B6B8-472F-978F-5BC794BA9943}" dt="2022-01-11T22:44:22.634" v="1863"/>
          <ac:spMkLst>
            <pc:docMk/>
            <pc:sldMk cId="2001026559" sldId="284"/>
            <ac:spMk id="17" creationId="{42A4FC2C-047E-45A5-965D-8E1E3BF09BC6}"/>
          </ac:spMkLst>
        </pc:spChg>
        <pc:spChg chg="add">
          <ac:chgData name="Saif Abbas Naqvi" userId="53d6e1afc8491a5f" providerId="Windows Live" clId="Web-{936720C4-B6B8-472F-978F-5BC794BA9943}" dt="2022-01-11T22:44:22.650" v="1864"/>
          <ac:spMkLst>
            <pc:docMk/>
            <pc:sldMk cId="2001026559" sldId="284"/>
            <ac:spMk id="19" creationId="{83C98ABE-055B-441F-B07E-44F97F083C39}"/>
          </ac:spMkLst>
        </pc:spChg>
        <pc:spChg chg="add">
          <ac:chgData name="Saif Abbas Naqvi" userId="53d6e1afc8491a5f" providerId="Windows Live" clId="Web-{936720C4-B6B8-472F-978F-5BC794BA9943}" dt="2022-01-11T22:44:22.650" v="1864"/>
          <ac:spMkLst>
            <pc:docMk/>
            <pc:sldMk cId="2001026559" sldId="284"/>
            <ac:spMk id="21" creationId="{29FDB030-9B49-4CED-8CCD-4D99382388AC}"/>
          </ac:spMkLst>
        </pc:spChg>
        <pc:spChg chg="add">
          <ac:chgData name="Saif Abbas Naqvi" userId="53d6e1afc8491a5f" providerId="Windows Live" clId="Web-{936720C4-B6B8-472F-978F-5BC794BA9943}" dt="2022-01-11T22:44:22.650" v="1864"/>
          <ac:spMkLst>
            <pc:docMk/>
            <pc:sldMk cId="2001026559" sldId="284"/>
            <ac:spMk id="23" creationId="{3783CA14-24A1-485C-8B30-D6A5D87987AD}"/>
          </ac:spMkLst>
        </pc:spChg>
        <pc:spChg chg="add">
          <ac:chgData name="Saif Abbas Naqvi" userId="53d6e1afc8491a5f" providerId="Windows Live" clId="Web-{936720C4-B6B8-472F-978F-5BC794BA9943}" dt="2022-01-11T22:44:22.650" v="1864"/>
          <ac:spMkLst>
            <pc:docMk/>
            <pc:sldMk cId="2001026559" sldId="284"/>
            <ac:spMk id="25" creationId="{9A97C86A-04D6-40F7-AE84-31AB43E6A846}"/>
          </ac:spMkLst>
        </pc:spChg>
        <pc:spChg chg="add">
          <ac:chgData name="Saif Abbas Naqvi" userId="53d6e1afc8491a5f" providerId="Windows Live" clId="Web-{936720C4-B6B8-472F-978F-5BC794BA9943}" dt="2022-01-11T22:44:22.650" v="1864"/>
          <ac:spMkLst>
            <pc:docMk/>
            <pc:sldMk cId="2001026559" sldId="284"/>
            <ac:spMk id="27" creationId="{FF9F2414-84E8-453E-B1F3-389FDE8192D9}"/>
          </ac:spMkLst>
        </pc:spChg>
        <pc:spChg chg="add">
          <ac:chgData name="Saif Abbas Naqvi" userId="53d6e1afc8491a5f" providerId="Windows Live" clId="Web-{936720C4-B6B8-472F-978F-5BC794BA9943}" dt="2022-01-11T22:44:22.650" v="1864"/>
          <ac:spMkLst>
            <pc:docMk/>
            <pc:sldMk cId="2001026559" sldId="284"/>
            <ac:spMk id="29" creationId="{3ECA69A1-7536-43AC-85EF-C7106179F5ED}"/>
          </ac:spMkLst>
        </pc:spChg>
        <pc:picChg chg="add mod">
          <ac:chgData name="Saif Abbas Naqvi" userId="53d6e1afc8491a5f" providerId="Windows Live" clId="Web-{936720C4-B6B8-472F-978F-5BC794BA9943}" dt="2022-01-11T22:44:22.650" v="1864"/>
          <ac:picMkLst>
            <pc:docMk/>
            <pc:sldMk cId="2001026559" sldId="284"/>
            <ac:picMk id="3" creationId="{D964A79A-0466-43B1-81F0-BEDE4ABC0914}"/>
          </ac:picMkLst>
        </pc:picChg>
        <pc:cxnChg chg="add del">
          <ac:chgData name="Saif Abbas Naqvi" userId="53d6e1afc8491a5f" providerId="Windows Live" clId="Web-{936720C4-B6B8-472F-978F-5BC794BA9943}" dt="2022-01-11T22:44:22.650" v="1864"/>
          <ac:cxnSpMkLst>
            <pc:docMk/>
            <pc:sldMk cId="2001026559" sldId="284"/>
            <ac:cxnSpMk id="10" creationId="{AA2EAA10-076F-46BD-8F0F-B9A2FB77A85C}"/>
          </ac:cxnSpMkLst>
        </pc:cxnChg>
        <pc:cxnChg chg="add del">
          <ac:chgData name="Saif Abbas Naqvi" userId="53d6e1afc8491a5f" providerId="Windows Live" clId="Web-{936720C4-B6B8-472F-978F-5BC794BA9943}" dt="2022-01-11T22:44:22.650" v="1864"/>
          <ac:cxnSpMkLst>
            <pc:docMk/>
            <pc:sldMk cId="2001026559" sldId="284"/>
            <ac:cxnSpMk id="12" creationId="{D891E407-403B-4764-86C9-33A56D3BCAA3}"/>
          </ac:cxnSpMkLst>
        </pc:cxnChg>
      </pc:sldChg>
      <pc:sldChg chg="addSp delSp modSp new del mod modClrScheme chgLayout">
        <pc:chgData name="Saif Abbas Naqvi" userId="53d6e1afc8491a5f" providerId="Windows Live" clId="Web-{936720C4-B6B8-472F-978F-5BC794BA9943}" dt="2022-01-11T22:47:59.170" v="1887"/>
        <pc:sldMkLst>
          <pc:docMk/>
          <pc:sldMk cId="1895115380" sldId="285"/>
        </pc:sldMkLst>
        <pc:spChg chg="del">
          <ac:chgData name="Saif Abbas Naqvi" userId="53d6e1afc8491a5f" providerId="Windows Live" clId="Web-{936720C4-B6B8-472F-978F-5BC794BA9943}" dt="2022-01-11T22:47:22.044" v="1884"/>
          <ac:spMkLst>
            <pc:docMk/>
            <pc:sldMk cId="1895115380" sldId="285"/>
            <ac:spMk id="2" creationId="{B2EE9402-8371-4668-A81F-8C400F1E9544}"/>
          </ac:spMkLst>
        </pc:spChg>
        <pc:spChg chg="add">
          <ac:chgData name="Saif Abbas Naqvi" userId="53d6e1afc8491a5f" providerId="Windows Live" clId="Web-{936720C4-B6B8-472F-978F-5BC794BA9943}" dt="2022-01-11T22:47:25.966" v="1885"/>
          <ac:spMkLst>
            <pc:docMk/>
            <pc:sldMk cId="1895115380" sldId="285"/>
            <ac:spMk id="3" creationId="{9FF5117A-9B3B-4618-B232-6EE1FA8F2FE3}"/>
          </ac:spMkLst>
        </pc:spChg>
        <pc:spChg chg="add mod ord">
          <ac:chgData name="Saif Abbas Naqvi" userId="53d6e1afc8491a5f" providerId="Windows Live" clId="Web-{936720C4-B6B8-472F-978F-5BC794BA9943}" dt="2022-01-11T22:47:45.451" v="1886"/>
          <ac:spMkLst>
            <pc:docMk/>
            <pc:sldMk cId="1895115380" sldId="285"/>
            <ac:spMk id="4" creationId="{868F63AE-F333-41B9-87A4-769728AC3FF8}"/>
          </ac:spMkLst>
        </pc:spChg>
        <pc:spChg chg="add mod ord">
          <ac:chgData name="Saif Abbas Naqvi" userId="53d6e1afc8491a5f" providerId="Windows Live" clId="Web-{936720C4-B6B8-472F-978F-5BC794BA9943}" dt="2022-01-11T22:47:45.451" v="1886"/>
          <ac:spMkLst>
            <pc:docMk/>
            <pc:sldMk cId="1895115380" sldId="285"/>
            <ac:spMk id="5" creationId="{9C726272-914C-4807-BC46-5203A0F57FFB}"/>
          </ac:spMkLst>
        </pc:spChg>
      </pc:sldChg>
      <pc:sldChg chg="addSp delSp modSp new mod setBg modClrScheme delDesignElem chgLayout">
        <pc:chgData name="Saif Abbas Naqvi" userId="53d6e1afc8491a5f" providerId="Windows Live" clId="Web-{936720C4-B6B8-472F-978F-5BC794BA9943}" dt="2022-01-11T22:51:14.003" v="1907" actId="20577"/>
        <pc:sldMkLst>
          <pc:docMk/>
          <pc:sldMk cId="1937607057" sldId="285"/>
        </pc:sldMkLst>
        <pc:spChg chg="del mod">
          <ac:chgData name="Saif Abbas Naqvi" userId="53d6e1afc8491a5f" providerId="Windows Live" clId="Web-{936720C4-B6B8-472F-978F-5BC794BA9943}" dt="2022-01-11T22:48:14.952" v="1890"/>
          <ac:spMkLst>
            <pc:docMk/>
            <pc:sldMk cId="1937607057" sldId="285"/>
            <ac:spMk id="2" creationId="{E252BA82-8BB6-4BBD-BE3E-79943B0F73C7}"/>
          </ac:spMkLst>
        </pc:spChg>
        <pc:spChg chg="del">
          <ac:chgData name="Saif Abbas Naqvi" userId="53d6e1afc8491a5f" providerId="Windows Live" clId="Web-{936720C4-B6B8-472F-978F-5BC794BA9943}" dt="2022-01-11T22:48:08.796" v="1889"/>
          <ac:spMkLst>
            <pc:docMk/>
            <pc:sldMk cId="1937607057" sldId="285"/>
            <ac:spMk id="3" creationId="{EA398E68-D7AF-47E5-BF9F-F4471ABF2FD7}"/>
          </ac:spMkLst>
        </pc:spChg>
        <pc:spChg chg="add del mod">
          <ac:chgData name="Saif Abbas Naqvi" userId="53d6e1afc8491a5f" providerId="Windows Live" clId="Web-{936720C4-B6B8-472F-978F-5BC794BA9943}" dt="2022-01-11T22:48:59.422" v="1893"/>
          <ac:spMkLst>
            <pc:docMk/>
            <pc:sldMk cId="1937607057" sldId="285"/>
            <ac:spMk id="4" creationId="{57CE5F04-BF8C-43D3-9901-43A681C36646}"/>
          </ac:spMkLst>
        </pc:spChg>
        <pc:spChg chg="add mod">
          <ac:chgData name="Saif Abbas Naqvi" userId="53d6e1afc8491a5f" providerId="Windows Live" clId="Web-{936720C4-B6B8-472F-978F-5BC794BA9943}" dt="2022-01-11T22:51:14.003" v="1907" actId="20577"/>
          <ac:spMkLst>
            <pc:docMk/>
            <pc:sldMk cId="1937607057" sldId="285"/>
            <ac:spMk id="5" creationId="{53F24D3D-6C0C-40FB-8929-085A81E05932}"/>
          </ac:spMkLst>
        </pc:spChg>
        <pc:spChg chg="add">
          <ac:chgData name="Saif Abbas Naqvi" userId="53d6e1afc8491a5f" providerId="Windows Live" clId="Web-{936720C4-B6B8-472F-978F-5BC794BA9943}" dt="2022-01-11T22:49:20.203" v="1895"/>
          <ac:spMkLst>
            <pc:docMk/>
            <pc:sldMk cId="1937607057" sldId="285"/>
            <ac:spMk id="7" creationId="{88294908-8B00-4F58-BBBA-20F71A40AA9E}"/>
          </ac:spMkLst>
        </pc:spChg>
        <pc:spChg chg="add del">
          <ac:chgData name="Saif Abbas Naqvi" userId="53d6e1afc8491a5f" providerId="Windows Live" clId="Web-{936720C4-B6B8-472F-978F-5BC794BA9943}" dt="2022-01-11T22:48:51.671" v="1892"/>
          <ac:spMkLst>
            <pc:docMk/>
            <pc:sldMk cId="1937607057" sldId="285"/>
            <ac:spMk id="8" creationId="{88294908-8B00-4F58-BBBA-20F71A40AA9E}"/>
          </ac:spMkLst>
        </pc:spChg>
        <pc:spChg chg="add">
          <ac:chgData name="Saif Abbas Naqvi" userId="53d6e1afc8491a5f" providerId="Windows Live" clId="Web-{936720C4-B6B8-472F-978F-5BC794BA9943}" dt="2022-01-11T22:49:20.203" v="1895"/>
          <ac:spMkLst>
            <pc:docMk/>
            <pc:sldMk cId="1937607057" sldId="285"/>
            <ac:spMk id="9" creationId="{4364C879-1404-4203-8E9D-CC5DE0A621A2}"/>
          </ac:spMkLst>
        </pc:spChg>
        <pc:spChg chg="add del">
          <ac:chgData name="Saif Abbas Naqvi" userId="53d6e1afc8491a5f" providerId="Windows Live" clId="Web-{936720C4-B6B8-472F-978F-5BC794BA9943}" dt="2022-01-11T22:48:51.671" v="1892"/>
          <ac:spMkLst>
            <pc:docMk/>
            <pc:sldMk cId="1937607057" sldId="285"/>
            <ac:spMk id="10" creationId="{4364C879-1404-4203-8E9D-CC5DE0A621A2}"/>
          </ac:spMkLst>
        </pc:spChg>
        <pc:spChg chg="add">
          <ac:chgData name="Saif Abbas Naqvi" userId="53d6e1afc8491a5f" providerId="Windows Live" clId="Web-{936720C4-B6B8-472F-978F-5BC794BA9943}" dt="2022-01-11T22:49:20.203" v="1895"/>
          <ac:spMkLst>
            <pc:docMk/>
            <pc:sldMk cId="1937607057" sldId="285"/>
            <ac:spMk id="11" creationId="{84617302-4B0D-4351-A6BB-6F0930D943AC}"/>
          </ac:spMkLst>
        </pc:spChg>
        <pc:spChg chg="add del">
          <ac:chgData name="Saif Abbas Naqvi" userId="53d6e1afc8491a5f" providerId="Windows Live" clId="Web-{936720C4-B6B8-472F-978F-5BC794BA9943}" dt="2022-01-11T22:48:51.671" v="1892"/>
          <ac:spMkLst>
            <pc:docMk/>
            <pc:sldMk cId="1937607057" sldId="285"/>
            <ac:spMk id="12" creationId="{84617302-4B0D-4351-A6BB-6F0930D943AC}"/>
          </ac:spMkLst>
        </pc:spChg>
        <pc:spChg chg="add">
          <ac:chgData name="Saif Abbas Naqvi" userId="53d6e1afc8491a5f" providerId="Windows Live" clId="Web-{936720C4-B6B8-472F-978F-5BC794BA9943}" dt="2022-01-11T22:49:20.203" v="1895"/>
          <ac:spMkLst>
            <pc:docMk/>
            <pc:sldMk cId="1937607057" sldId="285"/>
            <ac:spMk id="13" creationId="{DA2C7802-C2E0-4218-8F89-8DD7CCD2CD1C}"/>
          </ac:spMkLst>
        </pc:spChg>
        <pc:spChg chg="add del">
          <ac:chgData name="Saif Abbas Naqvi" userId="53d6e1afc8491a5f" providerId="Windows Live" clId="Web-{936720C4-B6B8-472F-978F-5BC794BA9943}" dt="2022-01-11T22:48:51.671" v="1892"/>
          <ac:spMkLst>
            <pc:docMk/>
            <pc:sldMk cId="1937607057" sldId="285"/>
            <ac:spMk id="14" creationId="{DA2C7802-C2E0-4218-8F89-8DD7CCD2CD1C}"/>
          </ac:spMkLst>
        </pc:spChg>
        <pc:spChg chg="add">
          <ac:chgData name="Saif Abbas Naqvi" userId="53d6e1afc8491a5f" providerId="Windows Live" clId="Web-{936720C4-B6B8-472F-978F-5BC794BA9943}" dt="2022-01-11T22:49:20.203" v="1895"/>
          <ac:spMkLst>
            <pc:docMk/>
            <pc:sldMk cId="1937607057" sldId="285"/>
            <ac:spMk id="15" creationId="{A6D7111A-21E5-4EE9-8A78-10E5530F0116}"/>
          </ac:spMkLst>
        </pc:spChg>
        <pc:spChg chg="add del">
          <ac:chgData name="Saif Abbas Naqvi" userId="53d6e1afc8491a5f" providerId="Windows Live" clId="Web-{936720C4-B6B8-472F-978F-5BC794BA9943}" dt="2022-01-11T22:48:51.671" v="1892"/>
          <ac:spMkLst>
            <pc:docMk/>
            <pc:sldMk cId="1937607057" sldId="285"/>
            <ac:spMk id="16" creationId="{A6D7111A-21E5-4EE9-8A78-10E5530F0116}"/>
          </ac:spMkLst>
        </pc:spChg>
        <pc:spChg chg="add">
          <ac:chgData name="Saif Abbas Naqvi" userId="53d6e1afc8491a5f" providerId="Windows Live" clId="Web-{936720C4-B6B8-472F-978F-5BC794BA9943}" dt="2022-01-11T22:49:20.203" v="1895"/>
          <ac:spMkLst>
            <pc:docMk/>
            <pc:sldMk cId="1937607057" sldId="285"/>
            <ac:spMk id="17" creationId="{A3969E80-A77B-49FC-9122-D89AFD5EE118}"/>
          </ac:spMkLst>
        </pc:spChg>
        <pc:spChg chg="add del">
          <ac:chgData name="Saif Abbas Naqvi" userId="53d6e1afc8491a5f" providerId="Windows Live" clId="Web-{936720C4-B6B8-472F-978F-5BC794BA9943}" dt="2022-01-11T22:48:51.671" v="1892"/>
          <ac:spMkLst>
            <pc:docMk/>
            <pc:sldMk cId="1937607057" sldId="285"/>
            <ac:spMk id="18" creationId="{A3969E80-A77B-49FC-9122-D89AFD5EE118}"/>
          </ac:spMkLst>
        </pc:spChg>
        <pc:spChg chg="add">
          <ac:chgData name="Saif Abbas Naqvi" userId="53d6e1afc8491a5f" providerId="Windows Live" clId="Web-{936720C4-B6B8-472F-978F-5BC794BA9943}" dt="2022-01-11T22:49:20.203" v="1895"/>
          <ac:spMkLst>
            <pc:docMk/>
            <pc:sldMk cId="1937607057" sldId="285"/>
            <ac:spMk id="19" creationId="{1849CA57-76BD-4CF2-80BA-D7A46A01B7B1}"/>
          </ac:spMkLst>
        </pc:spChg>
        <pc:spChg chg="add del">
          <ac:chgData name="Saif Abbas Naqvi" userId="53d6e1afc8491a5f" providerId="Windows Live" clId="Web-{936720C4-B6B8-472F-978F-5BC794BA9943}" dt="2022-01-11T22:48:51.671" v="1892"/>
          <ac:spMkLst>
            <pc:docMk/>
            <pc:sldMk cId="1937607057" sldId="285"/>
            <ac:spMk id="20" creationId="{1849CA57-76BD-4CF2-80BA-D7A46A01B7B1}"/>
          </ac:spMkLst>
        </pc:spChg>
        <pc:spChg chg="add">
          <ac:chgData name="Saif Abbas Naqvi" userId="53d6e1afc8491a5f" providerId="Windows Live" clId="Web-{936720C4-B6B8-472F-978F-5BC794BA9943}" dt="2022-01-11T22:49:20.203" v="1895"/>
          <ac:spMkLst>
            <pc:docMk/>
            <pc:sldMk cId="1937607057" sldId="285"/>
            <ac:spMk id="21" creationId="{35E9085E-E730-4768-83D4-6CB7E9897153}"/>
          </ac:spMkLst>
        </pc:spChg>
        <pc:spChg chg="add del">
          <ac:chgData name="Saif Abbas Naqvi" userId="53d6e1afc8491a5f" providerId="Windows Live" clId="Web-{936720C4-B6B8-472F-978F-5BC794BA9943}" dt="2022-01-11T22:48:51.671" v="1892"/>
          <ac:spMkLst>
            <pc:docMk/>
            <pc:sldMk cId="1937607057" sldId="285"/>
            <ac:spMk id="22" creationId="{35E9085E-E730-4768-83D4-6CB7E9897153}"/>
          </ac:spMkLst>
        </pc:spChg>
        <pc:spChg chg="add">
          <ac:chgData name="Saif Abbas Naqvi" userId="53d6e1afc8491a5f" providerId="Windows Live" clId="Web-{936720C4-B6B8-472F-978F-5BC794BA9943}" dt="2022-01-11T22:49:20.203" v="1895"/>
          <ac:spMkLst>
            <pc:docMk/>
            <pc:sldMk cId="1937607057" sldId="285"/>
            <ac:spMk id="23" creationId="{973272FE-A474-4CAE-8CA2-BCC8B476C3F4}"/>
          </ac:spMkLst>
        </pc:spChg>
        <pc:spChg chg="add del">
          <ac:chgData name="Saif Abbas Naqvi" userId="53d6e1afc8491a5f" providerId="Windows Live" clId="Web-{936720C4-B6B8-472F-978F-5BC794BA9943}" dt="2022-01-11T22:48:51.671" v="1892"/>
          <ac:spMkLst>
            <pc:docMk/>
            <pc:sldMk cId="1937607057" sldId="285"/>
            <ac:spMk id="24" creationId="{973272FE-A474-4CAE-8CA2-BCC8B476C3F4}"/>
          </ac:spMkLst>
        </pc:spChg>
        <pc:spChg chg="add">
          <ac:chgData name="Saif Abbas Naqvi" userId="53d6e1afc8491a5f" providerId="Windows Live" clId="Web-{936720C4-B6B8-472F-978F-5BC794BA9943}" dt="2022-01-11T22:49:20.203" v="1895"/>
          <ac:spMkLst>
            <pc:docMk/>
            <pc:sldMk cId="1937607057" sldId="285"/>
            <ac:spMk id="25" creationId="{E07981EA-05A6-437C-88D7-B377B92B031D}"/>
          </ac:spMkLst>
        </pc:spChg>
        <pc:spChg chg="add del">
          <ac:chgData name="Saif Abbas Naqvi" userId="53d6e1afc8491a5f" providerId="Windows Live" clId="Web-{936720C4-B6B8-472F-978F-5BC794BA9943}" dt="2022-01-11T22:48:51.671" v="1892"/>
          <ac:spMkLst>
            <pc:docMk/>
            <pc:sldMk cId="1937607057" sldId="285"/>
            <ac:spMk id="26" creationId="{E07981EA-05A6-437C-88D7-B377B92B031D}"/>
          </ac:spMkLst>
        </pc:spChg>
        <pc:spChg chg="add del">
          <ac:chgData name="Saif Abbas Naqvi" userId="53d6e1afc8491a5f" providerId="Windows Live" clId="Web-{936720C4-B6B8-472F-978F-5BC794BA9943}" dt="2022-01-11T22:48:51.671" v="1892"/>
          <ac:spMkLst>
            <pc:docMk/>
            <pc:sldMk cId="1937607057" sldId="285"/>
            <ac:spMk id="28" creationId="{15E3C750-986E-4769-B1AE-49289FBEE757}"/>
          </ac:spMkLst>
        </pc:spChg>
        <pc:spChg chg="add">
          <ac:chgData name="Saif Abbas Naqvi" userId="53d6e1afc8491a5f" providerId="Windows Live" clId="Web-{936720C4-B6B8-472F-978F-5BC794BA9943}" dt="2022-01-11T22:49:20.203" v="1895"/>
          <ac:spMkLst>
            <pc:docMk/>
            <pc:sldMk cId="1937607057" sldId="285"/>
            <ac:spMk id="30" creationId="{15E3C750-986E-4769-B1AE-49289FBEE757}"/>
          </ac:spMkLst>
        </pc:spChg>
        <pc:spChg chg="add del">
          <ac:chgData name="Saif Abbas Naqvi" userId="53d6e1afc8491a5f" providerId="Windows Live" clId="Web-{936720C4-B6B8-472F-978F-5BC794BA9943}" dt="2022-01-11T22:49:04.781" v="1894"/>
          <ac:spMkLst>
            <pc:docMk/>
            <pc:sldMk cId="1937607057" sldId="285"/>
            <ac:spMk id="33" creationId="{2B566528-1B12-4246-9431-5C2D7D081168}"/>
          </ac:spMkLst>
        </pc:spChg>
        <pc:spChg chg="add del">
          <ac:chgData name="Saif Abbas Naqvi" userId="53d6e1afc8491a5f" providerId="Windows Live" clId="Web-{936720C4-B6B8-472F-978F-5BC794BA9943}" dt="2022-01-11T22:49:04.781" v="1894"/>
          <ac:spMkLst>
            <pc:docMk/>
            <pc:sldMk cId="1937607057" sldId="285"/>
            <ac:spMk id="35" creationId="{2E80C965-DB6D-4F81-9E9E-B027384D0BD6}"/>
          </ac:spMkLst>
        </pc:spChg>
        <pc:spChg chg="add del">
          <ac:chgData name="Saif Abbas Naqvi" userId="53d6e1afc8491a5f" providerId="Windows Live" clId="Web-{936720C4-B6B8-472F-978F-5BC794BA9943}" dt="2022-01-11T22:49:04.781" v="1894"/>
          <ac:spMkLst>
            <pc:docMk/>
            <pc:sldMk cId="1937607057" sldId="285"/>
            <ac:spMk id="37" creationId="{A580F890-B085-4E95-96AA-55AEBEC5CE6E}"/>
          </ac:spMkLst>
        </pc:spChg>
        <pc:spChg chg="add del">
          <ac:chgData name="Saif Abbas Naqvi" userId="53d6e1afc8491a5f" providerId="Windows Live" clId="Web-{936720C4-B6B8-472F-978F-5BC794BA9943}" dt="2022-01-11T22:49:04.781" v="1894"/>
          <ac:spMkLst>
            <pc:docMk/>
            <pc:sldMk cId="1937607057" sldId="285"/>
            <ac:spMk id="39" creationId="{D3F51FEB-38FB-4F6C-9F7B-2F2AFAB65463}"/>
          </ac:spMkLst>
        </pc:spChg>
        <pc:spChg chg="add del">
          <ac:chgData name="Saif Abbas Naqvi" userId="53d6e1afc8491a5f" providerId="Windows Live" clId="Web-{936720C4-B6B8-472F-978F-5BC794BA9943}" dt="2022-01-11T22:49:04.781" v="1894"/>
          <ac:spMkLst>
            <pc:docMk/>
            <pc:sldMk cId="1937607057" sldId="285"/>
            <ac:spMk id="41" creationId="{1E547BA6-BAE0-43BB-A7CA-60F69CE252F0}"/>
          </ac:spMkLst>
        </pc:spChg>
      </pc:sldChg>
      <pc:sldChg chg="addSp delSp modSp new mod setBg">
        <pc:chgData name="Saif Abbas Naqvi" userId="53d6e1afc8491a5f" providerId="Windows Live" clId="Web-{936720C4-B6B8-472F-978F-5BC794BA9943}" dt="2022-01-11T23:20:59.688" v="2339" actId="1076"/>
        <pc:sldMkLst>
          <pc:docMk/>
          <pc:sldMk cId="1338366676" sldId="286"/>
        </pc:sldMkLst>
        <pc:spChg chg="del mod ord">
          <ac:chgData name="Saif Abbas Naqvi" userId="53d6e1afc8491a5f" providerId="Windows Live" clId="Web-{936720C4-B6B8-472F-978F-5BC794BA9943}" dt="2022-01-11T22:52:43.458" v="1912"/>
          <ac:spMkLst>
            <pc:docMk/>
            <pc:sldMk cId="1338366676" sldId="286"/>
            <ac:spMk id="2" creationId="{6DEB97E7-8C70-426F-8852-CF98B0F534FA}"/>
          </ac:spMkLst>
        </pc:spChg>
        <pc:spChg chg="add mod">
          <ac:chgData name="Saif Abbas Naqvi" userId="53d6e1afc8491a5f" providerId="Windows Live" clId="Web-{936720C4-B6B8-472F-978F-5BC794BA9943}" dt="2022-01-11T23:17:37.199" v="2309" actId="20577"/>
          <ac:spMkLst>
            <pc:docMk/>
            <pc:sldMk cId="1338366676" sldId="286"/>
            <ac:spMk id="4" creationId="{30C4A034-37CC-4D97-A67F-C2E9C711A419}"/>
          </ac:spMkLst>
        </pc:spChg>
        <pc:spChg chg="add mod">
          <ac:chgData name="Saif Abbas Naqvi" userId="53d6e1afc8491a5f" providerId="Windows Live" clId="Web-{936720C4-B6B8-472F-978F-5BC794BA9943}" dt="2022-01-11T23:19:08.451" v="2329" actId="1076"/>
          <ac:spMkLst>
            <pc:docMk/>
            <pc:sldMk cId="1338366676" sldId="286"/>
            <ac:spMk id="5" creationId="{48098964-A018-4964-BA40-78D02235A81B}"/>
          </ac:spMkLst>
        </pc:spChg>
        <pc:spChg chg="add mod">
          <ac:chgData name="Saif Abbas Naqvi" userId="53d6e1afc8491a5f" providerId="Windows Live" clId="Web-{936720C4-B6B8-472F-978F-5BC794BA9943}" dt="2022-01-11T23:19:48.827" v="2332" actId="1076"/>
          <ac:spMkLst>
            <pc:docMk/>
            <pc:sldMk cId="1338366676" sldId="286"/>
            <ac:spMk id="6" creationId="{71CF1BD2-AFBE-48E2-9359-7BEA5187D8C1}"/>
          </ac:spMkLst>
        </pc:spChg>
        <pc:spChg chg="add mod">
          <ac:chgData name="Saif Abbas Naqvi" userId="53d6e1afc8491a5f" providerId="Windows Live" clId="Web-{936720C4-B6B8-472F-978F-5BC794BA9943}" dt="2022-01-11T23:19:43.358" v="2331" actId="1076"/>
          <ac:spMkLst>
            <pc:docMk/>
            <pc:sldMk cId="1338366676" sldId="286"/>
            <ac:spMk id="7" creationId="{6AB0D89B-1844-41E8-B7DE-A9C42D2FE190}"/>
          </ac:spMkLst>
        </pc:spChg>
        <pc:spChg chg="add del">
          <ac:chgData name="Saif Abbas Naqvi" userId="53d6e1afc8491a5f" providerId="Windows Live" clId="Web-{936720C4-B6B8-472F-978F-5BC794BA9943}" dt="2022-01-11T22:52:52.208" v="1915"/>
          <ac:spMkLst>
            <pc:docMk/>
            <pc:sldMk cId="1338366676" sldId="286"/>
            <ac:spMk id="8" creationId="{37C89E4B-3C9F-44B9-8B86-D9E3D112D8EC}"/>
          </ac:spMkLst>
        </pc:spChg>
        <pc:spChg chg="add mod">
          <ac:chgData name="Saif Abbas Naqvi" userId="53d6e1afc8491a5f" providerId="Windows Live" clId="Web-{936720C4-B6B8-472F-978F-5BC794BA9943}" dt="2022-01-11T23:20:25.187" v="2336" actId="1076"/>
          <ac:spMkLst>
            <pc:docMk/>
            <pc:sldMk cId="1338366676" sldId="286"/>
            <ac:spMk id="9" creationId="{D904D02C-DE77-4A16-B28F-BFB0C76A4094}"/>
          </ac:spMkLst>
        </pc:spChg>
        <pc:spChg chg="add mod">
          <ac:chgData name="Saif Abbas Naqvi" userId="53d6e1afc8491a5f" providerId="Windows Live" clId="Web-{936720C4-B6B8-472F-978F-5BC794BA9943}" dt="2022-01-11T23:19:48.858" v="2333" actId="1076"/>
          <ac:spMkLst>
            <pc:docMk/>
            <pc:sldMk cId="1338366676" sldId="286"/>
            <ac:spMk id="11" creationId="{CF248E30-4D73-4176-8EA8-A812080C14EC}"/>
          </ac:spMkLst>
        </pc:spChg>
        <pc:spChg chg="add mod">
          <ac:chgData name="Saif Abbas Naqvi" userId="53d6e1afc8491a5f" providerId="Windows Live" clId="Web-{936720C4-B6B8-472F-978F-5BC794BA9943}" dt="2022-01-11T23:20:08.827" v="2335" actId="1076"/>
          <ac:spMkLst>
            <pc:docMk/>
            <pc:sldMk cId="1338366676" sldId="286"/>
            <ac:spMk id="13" creationId="{7B65891D-4E13-49BA-89D7-C8717A30A47E}"/>
          </ac:spMkLst>
        </pc:spChg>
        <pc:spChg chg="add">
          <ac:chgData name="Saif Abbas Naqvi" userId="53d6e1afc8491a5f" providerId="Windows Live" clId="Web-{936720C4-B6B8-472F-978F-5BC794BA9943}" dt="2022-01-11T22:52:52.208" v="1915"/>
          <ac:spMkLst>
            <pc:docMk/>
            <pc:sldMk cId="1338366676" sldId="286"/>
            <ac:spMk id="14" creationId="{569BBA9B-8F4E-4D2B-BEFA-41A475443377}"/>
          </ac:spMkLst>
        </pc:spChg>
        <pc:spChg chg="add mod">
          <ac:chgData name="Saif Abbas Naqvi" userId="53d6e1afc8491a5f" providerId="Windows Live" clId="Web-{936720C4-B6B8-472F-978F-5BC794BA9943}" dt="2022-01-11T23:20:34.250" v="2337" actId="1076"/>
          <ac:spMkLst>
            <pc:docMk/>
            <pc:sldMk cId="1338366676" sldId="286"/>
            <ac:spMk id="15" creationId="{98640BCF-5C09-49BE-A6E8-39805B49B5EE}"/>
          </ac:spMkLst>
        </pc:spChg>
        <pc:spChg chg="add mod">
          <ac:chgData name="Saif Abbas Naqvi" userId="53d6e1afc8491a5f" providerId="Windows Live" clId="Web-{936720C4-B6B8-472F-978F-5BC794BA9943}" dt="2022-01-11T23:20:59.688" v="2339" actId="1076"/>
          <ac:spMkLst>
            <pc:docMk/>
            <pc:sldMk cId="1338366676" sldId="286"/>
            <ac:spMk id="16" creationId="{45EF21C5-7ACE-49FD-AC4E-D8DBC1E0C3A5}"/>
          </ac:spMkLst>
        </pc:spChg>
        <pc:spChg chg="add del">
          <ac:chgData name="Saif Abbas Naqvi" userId="53d6e1afc8491a5f" providerId="Windows Live" clId="Web-{936720C4-B6B8-472F-978F-5BC794BA9943}" dt="2022-01-11T22:52:52.208" v="1914"/>
          <ac:spMkLst>
            <pc:docMk/>
            <pc:sldMk cId="1338366676" sldId="286"/>
            <ac:spMk id="17" creationId="{42A4FC2C-047E-45A5-965D-8E1E3BF09BC6}"/>
          </ac:spMkLst>
        </pc:spChg>
        <pc:spChg chg="add mod">
          <ac:chgData name="Saif Abbas Naqvi" userId="53d6e1afc8491a5f" providerId="Windows Live" clId="Web-{936720C4-B6B8-472F-978F-5BC794BA9943}" dt="2022-01-11T23:19:18.545" v="2330" actId="1076"/>
          <ac:spMkLst>
            <pc:docMk/>
            <pc:sldMk cId="1338366676" sldId="286"/>
            <ac:spMk id="18" creationId="{09DFDA44-46B7-410E-8ED3-505BE79467A1}"/>
          </ac:spMkLst>
        </pc:spChg>
        <pc:spChg chg="add">
          <ac:chgData name="Saif Abbas Naqvi" userId="53d6e1afc8491a5f" providerId="Windows Live" clId="Web-{936720C4-B6B8-472F-978F-5BC794BA9943}" dt="2022-01-11T22:52:52.208" v="1915"/>
          <ac:spMkLst>
            <pc:docMk/>
            <pc:sldMk cId="1338366676" sldId="286"/>
            <ac:spMk id="19" creationId="{851012D1-8033-40B1-9EC0-91390FFC7403}"/>
          </ac:spMkLst>
        </pc:spChg>
        <pc:spChg chg="add mod">
          <ac:chgData name="Saif Abbas Naqvi" userId="53d6e1afc8491a5f" providerId="Windows Live" clId="Web-{936720C4-B6B8-472F-978F-5BC794BA9943}" dt="2022-01-11T23:19:56.842" v="2334" actId="1076"/>
          <ac:spMkLst>
            <pc:docMk/>
            <pc:sldMk cId="1338366676" sldId="286"/>
            <ac:spMk id="20" creationId="{2B3DC86E-22FD-4718-AC67-1DDE14A5E8D7}"/>
          </ac:spMkLst>
        </pc:spChg>
        <pc:spChg chg="add">
          <ac:chgData name="Saif Abbas Naqvi" userId="53d6e1afc8491a5f" providerId="Windows Live" clId="Web-{936720C4-B6B8-472F-978F-5BC794BA9943}" dt="2022-01-11T22:52:52.208" v="1915"/>
          <ac:spMkLst>
            <pc:docMk/>
            <pc:sldMk cId="1338366676" sldId="286"/>
            <ac:spMk id="21" creationId="{2E80C965-DB6D-4F81-9E9E-B027384D0BD6}"/>
          </ac:spMkLst>
        </pc:spChg>
        <pc:spChg chg="add mod">
          <ac:chgData name="Saif Abbas Naqvi" userId="53d6e1afc8491a5f" providerId="Windows Live" clId="Web-{936720C4-B6B8-472F-978F-5BC794BA9943}" dt="2022-01-11T23:20:47.422" v="2338" actId="1076"/>
          <ac:spMkLst>
            <pc:docMk/>
            <pc:sldMk cId="1338366676" sldId="286"/>
            <ac:spMk id="22" creationId="{B2ED1C75-CDA2-4E76-BAE3-011F63A27048}"/>
          </ac:spMkLst>
        </pc:spChg>
        <pc:spChg chg="add">
          <ac:chgData name="Saif Abbas Naqvi" userId="53d6e1afc8491a5f" providerId="Windows Live" clId="Web-{936720C4-B6B8-472F-978F-5BC794BA9943}" dt="2022-01-11T22:52:52.208" v="1915"/>
          <ac:spMkLst>
            <pc:docMk/>
            <pc:sldMk cId="1338366676" sldId="286"/>
            <ac:spMk id="23" creationId="{D291F021-C45C-4D44-A2B8-A789E386CC42}"/>
          </ac:spMkLst>
        </pc:spChg>
        <pc:picChg chg="add mod">
          <ac:chgData name="Saif Abbas Naqvi" userId="53d6e1afc8491a5f" providerId="Windows Live" clId="Web-{936720C4-B6B8-472F-978F-5BC794BA9943}" dt="2022-01-11T22:52:52.208" v="1914"/>
          <ac:picMkLst>
            <pc:docMk/>
            <pc:sldMk cId="1338366676" sldId="286"/>
            <ac:picMk id="3" creationId="{E4B5B441-5EC1-43AA-B2FD-22630F7F6D10}"/>
          </ac:picMkLst>
        </pc:picChg>
        <pc:cxnChg chg="add del">
          <ac:chgData name="Saif Abbas Naqvi" userId="53d6e1afc8491a5f" providerId="Windows Live" clId="Web-{936720C4-B6B8-472F-978F-5BC794BA9943}" dt="2022-01-11T22:52:52.208" v="1915"/>
          <ac:cxnSpMkLst>
            <pc:docMk/>
            <pc:sldMk cId="1338366676" sldId="286"/>
            <ac:cxnSpMk id="10" creationId="{AA2EAA10-076F-46BD-8F0F-B9A2FB77A85C}"/>
          </ac:cxnSpMkLst>
        </pc:cxnChg>
        <pc:cxnChg chg="add del">
          <ac:chgData name="Saif Abbas Naqvi" userId="53d6e1afc8491a5f" providerId="Windows Live" clId="Web-{936720C4-B6B8-472F-978F-5BC794BA9943}" dt="2022-01-11T22:52:52.208" v="1915"/>
          <ac:cxnSpMkLst>
            <pc:docMk/>
            <pc:sldMk cId="1338366676" sldId="286"/>
            <ac:cxnSpMk id="12" creationId="{D891E407-403B-4764-86C9-33A56D3BCAA3}"/>
          </ac:cxnSpMkLst>
        </pc:cxnChg>
      </pc:sldChg>
      <pc:sldChg chg="addSp delSp modSp new del ord">
        <pc:chgData name="Saif Abbas Naqvi" userId="53d6e1afc8491a5f" providerId="Windows Live" clId="Web-{936720C4-B6B8-472F-978F-5BC794BA9943}" dt="2022-01-11T23:23:27.019" v="2344"/>
        <pc:sldMkLst>
          <pc:docMk/>
          <pc:sldMk cId="37263292" sldId="287"/>
        </pc:sldMkLst>
        <pc:picChg chg="add del mod">
          <ac:chgData name="Saif Abbas Naqvi" userId="53d6e1afc8491a5f" providerId="Windows Live" clId="Web-{936720C4-B6B8-472F-978F-5BC794BA9943}" dt="2022-01-11T23:22:59.831" v="2342"/>
          <ac:picMkLst>
            <pc:docMk/>
            <pc:sldMk cId="37263292" sldId="287"/>
            <ac:picMk id="3" creationId="{E69FAE9C-D967-4B78-81AC-5F776E01A3BE}"/>
          </ac:picMkLst>
        </pc:picChg>
      </pc:sldChg>
      <pc:sldChg chg="addSp delSp modSp new mod ord setBg modClrScheme chgLayout">
        <pc:chgData name="Saif Abbas Naqvi" userId="53d6e1afc8491a5f" providerId="Windows Live" clId="Web-{936720C4-B6B8-472F-978F-5BC794BA9943}" dt="2022-01-11T23:38:49.649" v="2489"/>
        <pc:sldMkLst>
          <pc:docMk/>
          <pc:sldMk cId="2263049045" sldId="287"/>
        </pc:sldMkLst>
        <pc:spChg chg="del mod ord">
          <ac:chgData name="Saif Abbas Naqvi" userId="53d6e1afc8491a5f" providerId="Windows Live" clId="Web-{936720C4-B6B8-472F-978F-5BC794BA9943}" dt="2022-01-11T23:26:08.085" v="2349"/>
          <ac:spMkLst>
            <pc:docMk/>
            <pc:sldMk cId="2263049045" sldId="287"/>
            <ac:spMk id="2" creationId="{DA27912B-25D4-4A55-BEA4-DDFE2AF1960C}"/>
          </ac:spMkLst>
        </pc:spChg>
        <pc:spChg chg="add del mod ord">
          <ac:chgData name="Saif Abbas Naqvi" userId="53d6e1afc8491a5f" providerId="Windows Live" clId="Web-{936720C4-B6B8-472F-978F-5BC794BA9943}" dt="2022-01-11T23:25:42.303" v="2348"/>
          <ac:spMkLst>
            <pc:docMk/>
            <pc:sldMk cId="2263049045" sldId="287"/>
            <ac:spMk id="3" creationId="{2903150F-0BC4-4F7E-B833-ECADD48817DB}"/>
          </ac:spMkLst>
        </pc:spChg>
        <pc:spChg chg="add mod">
          <ac:chgData name="Saif Abbas Naqvi" userId="53d6e1afc8491a5f" providerId="Windows Live" clId="Web-{936720C4-B6B8-472F-978F-5BC794BA9943}" dt="2022-01-11T23:38:09.836" v="2486" actId="1076"/>
          <ac:spMkLst>
            <pc:docMk/>
            <pc:sldMk cId="2263049045" sldId="287"/>
            <ac:spMk id="4" creationId="{8CFEB8BA-3C13-4D9E-9BA4-0EEC4510D3AE}"/>
          </ac:spMkLst>
        </pc:spChg>
        <pc:spChg chg="add mod">
          <ac:chgData name="Saif Abbas Naqvi" userId="53d6e1afc8491a5f" providerId="Windows Live" clId="Web-{936720C4-B6B8-472F-978F-5BC794BA9943}" dt="2022-01-11T23:37:52.585" v="2484" actId="1076"/>
          <ac:spMkLst>
            <pc:docMk/>
            <pc:sldMk cId="2263049045" sldId="287"/>
            <ac:spMk id="5" creationId="{8A014832-7938-46EA-8894-6293EC9B2D7C}"/>
          </ac:spMkLst>
        </pc:spChg>
        <pc:spChg chg="add mod">
          <ac:chgData name="Saif Abbas Naqvi" userId="53d6e1afc8491a5f" providerId="Windows Live" clId="Web-{936720C4-B6B8-472F-978F-5BC794BA9943}" dt="2022-01-11T23:38:00.663" v="2485" actId="1076"/>
          <ac:spMkLst>
            <pc:docMk/>
            <pc:sldMk cId="2263049045" sldId="287"/>
            <ac:spMk id="6" creationId="{D79FDF07-319E-40F2-BE54-6778C3574943}"/>
          </ac:spMkLst>
        </pc:spChg>
        <pc:spChg chg="add mod">
          <ac:chgData name="Saif Abbas Naqvi" userId="53d6e1afc8491a5f" providerId="Windows Live" clId="Web-{936720C4-B6B8-472F-978F-5BC794BA9943}" dt="2022-01-11T23:37:48.023" v="2482" actId="1076"/>
          <ac:spMkLst>
            <pc:docMk/>
            <pc:sldMk cId="2263049045" sldId="287"/>
            <ac:spMk id="7" creationId="{D4F08D66-97FB-48B9-A04B-2D1B279FB342}"/>
          </ac:spMkLst>
        </pc:spChg>
        <pc:spChg chg="add">
          <ac:chgData name="Saif Abbas Naqvi" userId="53d6e1afc8491a5f" providerId="Windows Live" clId="Web-{936720C4-B6B8-472F-978F-5BC794BA9943}" dt="2022-01-11T23:25:21.850" v="2347"/>
          <ac:spMkLst>
            <pc:docMk/>
            <pc:sldMk cId="2263049045" sldId="287"/>
            <ac:spMk id="8" creationId="{2B566528-1B12-4246-9431-5C2D7D081168}"/>
          </ac:spMkLst>
        </pc:spChg>
        <pc:spChg chg="add mod">
          <ac:chgData name="Saif Abbas Naqvi" userId="53d6e1afc8491a5f" providerId="Windows Live" clId="Web-{936720C4-B6B8-472F-978F-5BC794BA9943}" dt="2022-01-11T23:38:15.898" v="2487" actId="1076"/>
          <ac:spMkLst>
            <pc:docMk/>
            <pc:sldMk cId="2263049045" sldId="287"/>
            <ac:spMk id="9" creationId="{09ADA47E-1973-4241-9541-C68C132D4B05}"/>
          </ac:spMkLst>
        </pc:spChg>
        <pc:spChg chg="add">
          <ac:chgData name="Saif Abbas Naqvi" userId="53d6e1afc8491a5f" providerId="Windows Live" clId="Web-{936720C4-B6B8-472F-978F-5BC794BA9943}" dt="2022-01-11T23:25:21.850" v="2347"/>
          <ac:spMkLst>
            <pc:docMk/>
            <pc:sldMk cId="2263049045" sldId="287"/>
            <ac:spMk id="10" creationId="{2E80C965-DB6D-4F81-9E9E-B027384D0BD6}"/>
          </ac:spMkLst>
        </pc:spChg>
        <pc:spChg chg="add mod">
          <ac:chgData name="Saif Abbas Naqvi" userId="53d6e1afc8491a5f" providerId="Windows Live" clId="Web-{936720C4-B6B8-472F-978F-5BC794BA9943}" dt="2022-01-11T23:38:36.789" v="2488" actId="1076"/>
          <ac:spMkLst>
            <pc:docMk/>
            <pc:sldMk cId="2263049045" sldId="287"/>
            <ac:spMk id="11" creationId="{8AE5E965-029A-4083-B31C-E9BE12BFCBD4}"/>
          </ac:spMkLst>
        </pc:spChg>
        <pc:spChg chg="add">
          <ac:chgData name="Saif Abbas Naqvi" userId="53d6e1afc8491a5f" providerId="Windows Live" clId="Web-{936720C4-B6B8-472F-978F-5BC794BA9943}" dt="2022-01-11T23:25:21.850" v="2347"/>
          <ac:spMkLst>
            <pc:docMk/>
            <pc:sldMk cId="2263049045" sldId="287"/>
            <ac:spMk id="12" creationId="{A580F890-B085-4E95-96AA-55AEBEC5CE6E}"/>
          </ac:spMkLst>
        </pc:spChg>
        <pc:spChg chg="add">
          <ac:chgData name="Saif Abbas Naqvi" userId="53d6e1afc8491a5f" providerId="Windows Live" clId="Web-{936720C4-B6B8-472F-978F-5BC794BA9943}" dt="2022-01-11T23:25:21.850" v="2347"/>
          <ac:spMkLst>
            <pc:docMk/>
            <pc:sldMk cId="2263049045" sldId="287"/>
            <ac:spMk id="14" creationId="{D3F51FEB-38FB-4F6C-9F7B-2F2AFAB65463}"/>
          </ac:spMkLst>
        </pc:spChg>
        <pc:spChg chg="add mod">
          <ac:chgData name="Saif Abbas Naqvi" userId="53d6e1afc8491a5f" providerId="Windows Live" clId="Web-{936720C4-B6B8-472F-978F-5BC794BA9943}" dt="2022-01-11T23:35:48.582" v="2452" actId="20577"/>
          <ac:spMkLst>
            <pc:docMk/>
            <pc:sldMk cId="2263049045" sldId="287"/>
            <ac:spMk id="16" creationId="{1E547BA6-BAE0-43BB-A7CA-60F69CE252F0}"/>
          </ac:spMkLst>
        </pc:spChg>
      </pc:sldChg>
    </pc:docChg>
  </pc:docChgLst>
  <pc:docChgLst>
    <pc:chgData name="Saif Abbas Naqvi" userId="53d6e1afc8491a5f" providerId="Windows Live" clId="Web-{CC18A659-3D76-411D-A950-97520DA0509A}"/>
    <pc:docChg chg="addSld delSld modSld sldOrd">
      <pc:chgData name="Saif Abbas Naqvi" userId="53d6e1afc8491a5f" providerId="Windows Live" clId="Web-{CC18A659-3D76-411D-A950-97520DA0509A}" dt="2022-01-11T19:00:28.034" v="1778" actId="20577"/>
      <pc:docMkLst>
        <pc:docMk/>
      </pc:docMkLst>
      <pc:sldChg chg="modSp">
        <pc:chgData name="Saif Abbas Naqvi" userId="53d6e1afc8491a5f" providerId="Windows Live" clId="Web-{CC18A659-3D76-411D-A950-97520DA0509A}" dt="2022-01-11T14:08:41.421" v="0" actId="1076"/>
        <pc:sldMkLst>
          <pc:docMk/>
          <pc:sldMk cId="1537654992" sldId="262"/>
        </pc:sldMkLst>
        <pc:spChg chg="mod">
          <ac:chgData name="Saif Abbas Naqvi" userId="53d6e1afc8491a5f" providerId="Windows Live" clId="Web-{CC18A659-3D76-411D-A950-97520DA0509A}" dt="2022-01-11T14:08:41.421" v="0" actId="1076"/>
          <ac:spMkLst>
            <pc:docMk/>
            <pc:sldMk cId="1537654992" sldId="262"/>
            <ac:spMk id="6" creationId="{F4D9315F-4F37-44E1-A19F-F21A793FDB91}"/>
          </ac:spMkLst>
        </pc:spChg>
      </pc:sldChg>
      <pc:sldChg chg="addSp delSp modSp mod setBg">
        <pc:chgData name="Saif Abbas Naqvi" userId="53d6e1afc8491a5f" providerId="Windows Live" clId="Web-{CC18A659-3D76-411D-A950-97520DA0509A}" dt="2022-01-11T17:17:51.195" v="850" actId="1076"/>
        <pc:sldMkLst>
          <pc:docMk/>
          <pc:sldMk cId="2227709766" sldId="263"/>
        </pc:sldMkLst>
        <pc:spChg chg="add del">
          <ac:chgData name="Saif Abbas Naqvi" userId="53d6e1afc8491a5f" providerId="Windows Live" clId="Web-{CC18A659-3D76-411D-A950-97520DA0509A}" dt="2022-01-11T14:10:38.580" v="6"/>
          <ac:spMkLst>
            <pc:docMk/>
            <pc:sldMk cId="2227709766" sldId="263"/>
            <ac:spMk id="2" creationId="{8B5B07D8-654D-4988-8C5F-6EB6D213EDFE}"/>
          </ac:spMkLst>
        </pc:spChg>
        <pc:spChg chg="add mod">
          <ac:chgData name="Saif Abbas Naqvi" userId="53d6e1afc8491a5f" providerId="Windows Live" clId="Web-{CC18A659-3D76-411D-A950-97520DA0509A}" dt="2022-01-11T17:17:51.195" v="850" actId="1076"/>
          <ac:spMkLst>
            <pc:docMk/>
            <pc:sldMk cId="2227709766" sldId="263"/>
            <ac:spMk id="3" creationId="{46D960BE-F808-4453-BED7-106DB4E4FCE2}"/>
          </ac:spMkLst>
        </pc:spChg>
        <pc:spChg chg="add mod">
          <ac:chgData name="Saif Abbas Naqvi" userId="53d6e1afc8491a5f" providerId="Windows Live" clId="Web-{CC18A659-3D76-411D-A950-97520DA0509A}" dt="2022-01-11T15:02:54.348" v="136" actId="1076"/>
          <ac:spMkLst>
            <pc:docMk/>
            <pc:sldMk cId="2227709766" sldId="263"/>
            <ac:spMk id="5" creationId="{7FAA0F30-636D-4DE8-B9F0-3B83654B3C6D}"/>
          </ac:spMkLst>
        </pc:spChg>
        <pc:spChg chg="add del">
          <ac:chgData name="Saif Abbas Naqvi" userId="53d6e1afc8491a5f" providerId="Windows Live" clId="Web-{CC18A659-3D76-411D-A950-97520DA0509A}" dt="2022-01-11T14:10:38.580" v="5"/>
          <ac:spMkLst>
            <pc:docMk/>
            <pc:sldMk cId="2227709766" sldId="263"/>
            <ac:spMk id="6" creationId="{F3060C83-F051-4F0E-ABAD-AA0DFC48B218}"/>
          </ac:spMkLst>
        </pc:spChg>
        <pc:spChg chg="add">
          <ac:chgData name="Saif Abbas Naqvi" userId="53d6e1afc8491a5f" providerId="Windows Live" clId="Web-{CC18A659-3D76-411D-A950-97520DA0509A}" dt="2022-01-11T14:10:38.580" v="6"/>
          <ac:spMkLst>
            <pc:docMk/>
            <pc:sldMk cId="2227709766" sldId="263"/>
            <ac:spMk id="7" creationId="{42A4FC2C-047E-45A5-965D-8E1E3BF09BC6}"/>
          </ac:spMkLst>
        </pc:spChg>
        <pc:spChg chg="add del">
          <ac:chgData name="Saif Abbas Naqvi" userId="53d6e1afc8491a5f" providerId="Windows Live" clId="Web-{CC18A659-3D76-411D-A950-97520DA0509A}" dt="2022-01-11T14:10:18.954" v="3"/>
          <ac:spMkLst>
            <pc:docMk/>
            <pc:sldMk cId="2227709766" sldId="263"/>
            <ac:spMk id="9" creationId="{42A4FC2C-047E-45A5-965D-8E1E3BF09BC6}"/>
          </ac:spMkLst>
        </pc:spChg>
        <pc:spChg chg="add del">
          <ac:chgData name="Saif Abbas Naqvi" userId="53d6e1afc8491a5f" providerId="Windows Live" clId="Web-{CC18A659-3D76-411D-A950-97520DA0509A}" dt="2022-01-11T14:10:38.580" v="5"/>
          <ac:spMkLst>
            <pc:docMk/>
            <pc:sldMk cId="2227709766" sldId="263"/>
            <ac:spMk id="11" creationId="{83C98ABE-055B-441F-B07E-44F97F083C39}"/>
          </ac:spMkLst>
        </pc:spChg>
        <pc:spChg chg="add del">
          <ac:chgData name="Saif Abbas Naqvi" userId="53d6e1afc8491a5f" providerId="Windows Live" clId="Web-{CC18A659-3D76-411D-A950-97520DA0509A}" dt="2022-01-11T14:10:38.580" v="5"/>
          <ac:spMkLst>
            <pc:docMk/>
            <pc:sldMk cId="2227709766" sldId="263"/>
            <ac:spMk id="13" creationId="{29FDB030-9B49-4CED-8CCD-4D99382388AC}"/>
          </ac:spMkLst>
        </pc:spChg>
        <pc:spChg chg="add del">
          <ac:chgData name="Saif Abbas Naqvi" userId="53d6e1afc8491a5f" providerId="Windows Live" clId="Web-{CC18A659-3D76-411D-A950-97520DA0509A}" dt="2022-01-11T14:10:38.580" v="5"/>
          <ac:spMkLst>
            <pc:docMk/>
            <pc:sldMk cId="2227709766" sldId="263"/>
            <ac:spMk id="15" creationId="{3783CA14-24A1-485C-8B30-D6A5D87987AD}"/>
          </ac:spMkLst>
        </pc:spChg>
        <pc:spChg chg="add del">
          <ac:chgData name="Saif Abbas Naqvi" userId="53d6e1afc8491a5f" providerId="Windows Live" clId="Web-{CC18A659-3D76-411D-A950-97520DA0509A}" dt="2022-01-11T14:10:38.580" v="5"/>
          <ac:spMkLst>
            <pc:docMk/>
            <pc:sldMk cId="2227709766" sldId="263"/>
            <ac:spMk id="17" creationId="{9A97C86A-04D6-40F7-AE84-31AB43E6A846}"/>
          </ac:spMkLst>
        </pc:spChg>
        <pc:spChg chg="add del">
          <ac:chgData name="Saif Abbas Naqvi" userId="53d6e1afc8491a5f" providerId="Windows Live" clId="Web-{CC18A659-3D76-411D-A950-97520DA0509A}" dt="2022-01-11T14:10:38.580" v="5"/>
          <ac:spMkLst>
            <pc:docMk/>
            <pc:sldMk cId="2227709766" sldId="263"/>
            <ac:spMk id="19" creationId="{FF9F2414-84E8-453E-B1F3-389FDE8192D9}"/>
          </ac:spMkLst>
        </pc:spChg>
        <pc:spChg chg="add del">
          <ac:chgData name="Saif Abbas Naqvi" userId="53d6e1afc8491a5f" providerId="Windows Live" clId="Web-{CC18A659-3D76-411D-A950-97520DA0509A}" dt="2022-01-11T14:10:38.580" v="5"/>
          <ac:spMkLst>
            <pc:docMk/>
            <pc:sldMk cId="2227709766" sldId="263"/>
            <ac:spMk id="21" creationId="{3ECA69A1-7536-43AC-85EF-C7106179F5ED}"/>
          </ac:spMkLst>
        </pc:spChg>
        <pc:picChg chg="mod">
          <ac:chgData name="Saif Abbas Naqvi" userId="53d6e1afc8491a5f" providerId="Windows Live" clId="Web-{CC18A659-3D76-411D-A950-97520DA0509A}" dt="2022-01-11T15:05:14.929" v="155" actId="1076"/>
          <ac:picMkLst>
            <pc:docMk/>
            <pc:sldMk cId="2227709766" sldId="263"/>
            <ac:picMk id="4" creationId="{DC87A82C-ED7E-4CB5-BCC4-925CACF82FBF}"/>
          </ac:picMkLst>
        </pc:picChg>
      </pc:sldChg>
      <pc:sldChg chg="addSp delSp modSp new mod setBg">
        <pc:chgData name="Saif Abbas Naqvi" userId="53d6e1afc8491a5f" providerId="Windows Live" clId="Web-{CC18A659-3D76-411D-A950-97520DA0509A}" dt="2022-01-11T15:38:36.854" v="346" actId="1076"/>
        <pc:sldMkLst>
          <pc:docMk/>
          <pc:sldMk cId="3796031739" sldId="264"/>
        </pc:sldMkLst>
        <pc:spChg chg="del">
          <ac:chgData name="Saif Abbas Naqvi" userId="53d6e1afc8491a5f" providerId="Windows Live" clId="Web-{CC18A659-3D76-411D-A950-97520DA0509A}" dt="2022-01-11T14:55:49.388" v="92"/>
          <ac:spMkLst>
            <pc:docMk/>
            <pc:sldMk cId="3796031739" sldId="264"/>
            <ac:spMk id="2" creationId="{2C78E52D-C199-4CD5-AA76-86BE09DA2B41}"/>
          </ac:spMkLst>
        </pc:spChg>
        <pc:spChg chg="del">
          <ac:chgData name="Saif Abbas Naqvi" userId="53d6e1afc8491a5f" providerId="Windows Live" clId="Web-{CC18A659-3D76-411D-A950-97520DA0509A}" dt="2022-01-11T14:55:33.060" v="91"/>
          <ac:spMkLst>
            <pc:docMk/>
            <pc:sldMk cId="3796031739" sldId="264"/>
            <ac:spMk id="3" creationId="{9048F107-C29C-472D-A409-EED6FC71370F}"/>
          </ac:spMkLst>
        </pc:spChg>
        <pc:spChg chg="add mod">
          <ac:chgData name="Saif Abbas Naqvi" userId="53d6e1afc8491a5f" providerId="Windows Live" clId="Web-{CC18A659-3D76-411D-A950-97520DA0509A}" dt="2022-01-11T15:05:36.101" v="159" actId="1076"/>
          <ac:spMkLst>
            <pc:docMk/>
            <pc:sldMk cId="3796031739" sldId="264"/>
            <ac:spMk id="5" creationId="{4CB2BF24-57BC-4D53-B332-2FF4238AB911}"/>
          </ac:spMkLst>
        </pc:spChg>
        <pc:spChg chg="add mod">
          <ac:chgData name="Saif Abbas Naqvi" userId="53d6e1afc8491a5f" providerId="Windows Live" clId="Web-{CC18A659-3D76-411D-A950-97520DA0509A}" dt="2022-01-11T15:17:37.503" v="275" actId="1076"/>
          <ac:spMkLst>
            <pc:docMk/>
            <pc:sldMk cId="3796031739" sldId="264"/>
            <ac:spMk id="6" creationId="{EAF53D79-7241-4B72-846A-8E156845DC4C}"/>
          </ac:spMkLst>
        </pc:spChg>
        <pc:spChg chg="add mod">
          <ac:chgData name="Saif Abbas Naqvi" userId="53d6e1afc8491a5f" providerId="Windows Live" clId="Web-{CC18A659-3D76-411D-A950-97520DA0509A}" dt="2022-01-11T15:19:37.239" v="293" actId="1076"/>
          <ac:spMkLst>
            <pc:docMk/>
            <pc:sldMk cId="3796031739" sldId="264"/>
            <ac:spMk id="7" creationId="{9E159B5E-E390-42C4-BAE2-D066EEDDE74A}"/>
          </ac:spMkLst>
        </pc:spChg>
        <pc:spChg chg="add del mod">
          <ac:chgData name="Saif Abbas Naqvi" userId="53d6e1afc8491a5f" providerId="Windows Live" clId="Web-{CC18A659-3D76-411D-A950-97520DA0509A}" dt="2022-01-11T15:11:03.341" v="185"/>
          <ac:spMkLst>
            <pc:docMk/>
            <pc:sldMk cId="3796031739" sldId="264"/>
            <ac:spMk id="8" creationId="{7E8421AF-7A1C-44F1-9979-EE8E3568E951}"/>
          </ac:spMkLst>
        </pc:spChg>
        <pc:spChg chg="add">
          <ac:chgData name="Saif Abbas Naqvi" userId="53d6e1afc8491a5f" providerId="Windows Live" clId="Web-{CC18A659-3D76-411D-A950-97520DA0509A}" dt="2022-01-11T14:55:49.388" v="92"/>
          <ac:spMkLst>
            <pc:docMk/>
            <pc:sldMk cId="3796031739" sldId="264"/>
            <ac:spMk id="9" creationId="{42A4FC2C-047E-45A5-965D-8E1E3BF09BC6}"/>
          </ac:spMkLst>
        </pc:spChg>
        <pc:spChg chg="add mod">
          <ac:chgData name="Saif Abbas Naqvi" userId="53d6e1afc8491a5f" providerId="Windows Live" clId="Web-{CC18A659-3D76-411D-A950-97520DA0509A}" dt="2022-01-11T15:15:16.876" v="254" actId="1076"/>
          <ac:spMkLst>
            <pc:docMk/>
            <pc:sldMk cId="3796031739" sldId="264"/>
            <ac:spMk id="10" creationId="{776475D6-2B47-41B3-AEF9-23DA6173E5DE}"/>
          </ac:spMkLst>
        </pc:spChg>
        <pc:spChg chg="add mod">
          <ac:chgData name="Saif Abbas Naqvi" userId="53d6e1afc8491a5f" providerId="Windows Live" clId="Web-{CC18A659-3D76-411D-A950-97520DA0509A}" dt="2022-01-11T15:19:05.473" v="289" actId="1076"/>
          <ac:spMkLst>
            <pc:docMk/>
            <pc:sldMk cId="3796031739" sldId="264"/>
            <ac:spMk id="11" creationId="{B2D9CF21-BEA5-45A0-99B1-6B2489D89890}"/>
          </ac:spMkLst>
        </pc:spChg>
        <pc:spChg chg="add mod">
          <ac:chgData name="Saif Abbas Naqvi" userId="53d6e1afc8491a5f" providerId="Windows Live" clId="Web-{CC18A659-3D76-411D-A950-97520DA0509A}" dt="2022-01-11T15:24:05.791" v="341" actId="20577"/>
          <ac:spMkLst>
            <pc:docMk/>
            <pc:sldMk cId="3796031739" sldId="264"/>
            <ac:spMk id="12" creationId="{660753C5-5233-4B68-9842-6ED04155A658}"/>
          </ac:spMkLst>
        </pc:spChg>
        <pc:spChg chg="add mod">
          <ac:chgData name="Saif Abbas Naqvi" userId="53d6e1afc8491a5f" providerId="Windows Live" clId="Web-{CC18A659-3D76-411D-A950-97520DA0509A}" dt="2022-01-11T15:19:33.474" v="292" actId="1076"/>
          <ac:spMkLst>
            <pc:docMk/>
            <pc:sldMk cId="3796031739" sldId="264"/>
            <ac:spMk id="13" creationId="{69C31C77-BB11-4519-A02C-67D8D6AE67E7}"/>
          </ac:spMkLst>
        </pc:spChg>
        <pc:spChg chg="add mod">
          <ac:chgData name="Saif Abbas Naqvi" userId="53d6e1afc8491a5f" providerId="Windows Live" clId="Web-{CC18A659-3D76-411D-A950-97520DA0509A}" dt="2022-01-11T15:20:32.615" v="301"/>
          <ac:spMkLst>
            <pc:docMk/>
            <pc:sldMk cId="3796031739" sldId="264"/>
            <ac:spMk id="14" creationId="{9AF047E4-A1F3-4EB1-BF0A-96129CBC66ED}"/>
          </ac:spMkLst>
        </pc:spChg>
        <pc:spChg chg="add mod">
          <ac:chgData name="Saif Abbas Naqvi" userId="53d6e1afc8491a5f" providerId="Windows Live" clId="Web-{CC18A659-3D76-411D-A950-97520DA0509A}" dt="2022-01-11T15:38:27.682" v="345" actId="1076"/>
          <ac:spMkLst>
            <pc:docMk/>
            <pc:sldMk cId="3796031739" sldId="264"/>
            <ac:spMk id="15" creationId="{FB33CBE0-6A18-4CEC-B91C-B446B4D92A8A}"/>
          </ac:spMkLst>
        </pc:spChg>
        <pc:spChg chg="add mod">
          <ac:chgData name="Saif Abbas Naqvi" userId="53d6e1afc8491a5f" providerId="Windows Live" clId="Web-{CC18A659-3D76-411D-A950-97520DA0509A}" dt="2022-01-11T15:38:36.854" v="346" actId="1076"/>
          <ac:spMkLst>
            <pc:docMk/>
            <pc:sldMk cId="3796031739" sldId="264"/>
            <ac:spMk id="16" creationId="{7B7E0A96-5683-4789-9890-1A4C88EC5ABD}"/>
          </ac:spMkLst>
        </pc:spChg>
        <pc:picChg chg="add mod ord">
          <ac:chgData name="Saif Abbas Naqvi" userId="53d6e1afc8491a5f" providerId="Windows Live" clId="Web-{CC18A659-3D76-411D-A950-97520DA0509A}" dt="2022-01-11T14:55:49.388" v="92"/>
          <ac:picMkLst>
            <pc:docMk/>
            <pc:sldMk cId="3796031739" sldId="264"/>
            <ac:picMk id="4" creationId="{A475F6C2-3038-4EE3-BCD0-6C6E7AF04EA0}"/>
          </ac:picMkLst>
        </pc:picChg>
      </pc:sldChg>
      <pc:sldChg chg="addSp delSp modSp new del mod ord setBg setClrOvrMap">
        <pc:chgData name="Saif Abbas Naqvi" userId="53d6e1afc8491a5f" providerId="Windows Live" clId="Web-{CC18A659-3D76-411D-A950-97520DA0509A}" dt="2022-01-11T17:32:09.277" v="899"/>
        <pc:sldMkLst>
          <pc:docMk/>
          <pc:sldMk cId="1591482621" sldId="265"/>
        </pc:sldMkLst>
        <pc:spChg chg="mod ord">
          <ac:chgData name="Saif Abbas Naqvi" userId="53d6e1afc8491a5f" providerId="Windows Live" clId="Web-{CC18A659-3D76-411D-A950-97520DA0509A}" dt="2022-01-11T17:20:11.964" v="853" actId="20577"/>
          <ac:spMkLst>
            <pc:docMk/>
            <pc:sldMk cId="1591482621" sldId="265"/>
            <ac:spMk id="2" creationId="{9A94BD59-2526-4D45-BC26-990B9C56059E}"/>
          </ac:spMkLst>
        </pc:spChg>
        <pc:spChg chg="del">
          <ac:chgData name="Saif Abbas Naqvi" userId="53d6e1afc8491a5f" providerId="Windows Live" clId="Web-{CC18A659-3D76-411D-A950-97520DA0509A}" dt="2022-01-11T16:05:03.824" v="347"/>
          <ac:spMkLst>
            <pc:docMk/>
            <pc:sldMk cId="1591482621" sldId="265"/>
            <ac:spMk id="3" creationId="{B2AAD153-8A48-4673-8331-6BE2B94FCFFD}"/>
          </ac:spMkLst>
        </pc:spChg>
        <pc:spChg chg="add del mod">
          <ac:chgData name="Saif Abbas Naqvi" userId="53d6e1afc8491a5f" providerId="Windows Live" clId="Web-{CC18A659-3D76-411D-A950-97520DA0509A}" dt="2022-01-11T16:11:25.820" v="364"/>
          <ac:spMkLst>
            <pc:docMk/>
            <pc:sldMk cId="1591482621" sldId="265"/>
            <ac:spMk id="5" creationId="{AE2597FC-8FB8-4205-904A-9B0583200EBA}"/>
          </ac:spMkLst>
        </pc:spChg>
        <pc:spChg chg="add">
          <ac:chgData name="Saif Abbas Naqvi" userId="53d6e1afc8491a5f" providerId="Windows Live" clId="Web-{CC18A659-3D76-411D-A950-97520DA0509A}" dt="2022-01-11T16:10:45.613" v="362"/>
          <ac:spMkLst>
            <pc:docMk/>
            <pc:sldMk cId="1591482621" sldId="265"/>
            <ac:spMk id="7" creationId="{5E8D2E83-FB3A-40E7-A9E5-7AB389D612B4}"/>
          </ac:spMkLst>
        </pc:spChg>
        <pc:spChg chg="add del">
          <ac:chgData name="Saif Abbas Naqvi" userId="53d6e1afc8491a5f" providerId="Windows Live" clId="Web-{CC18A659-3D76-411D-A950-97520DA0509A}" dt="2022-01-11T16:11:00.988" v="363"/>
          <ac:spMkLst>
            <pc:docMk/>
            <pc:sldMk cId="1591482621" sldId="265"/>
            <ac:spMk id="8" creationId="{BDA02629-282C-45FC-A94A-CE30BF68F2A2}"/>
          </ac:spMkLst>
        </pc:spChg>
        <pc:spChg chg="add del">
          <ac:chgData name="Saif Abbas Naqvi" userId="53d6e1afc8491a5f" providerId="Windows Live" clId="Web-{CC18A659-3D76-411D-A950-97520DA0509A}" dt="2022-01-11T16:10:45.597" v="361"/>
          <ac:spMkLst>
            <pc:docMk/>
            <pc:sldMk cId="1591482621" sldId="265"/>
            <ac:spMk id="9" creationId="{284C8FC3-B757-47AA-AFA2-504F02883D99}"/>
          </ac:spMkLst>
        </pc:spChg>
        <pc:spChg chg="add del">
          <ac:chgData name="Saif Abbas Naqvi" userId="53d6e1afc8491a5f" providerId="Windows Live" clId="Web-{CC18A659-3D76-411D-A950-97520DA0509A}" dt="2022-01-11T16:10:45.597" v="361"/>
          <ac:spMkLst>
            <pc:docMk/>
            <pc:sldMk cId="1591482621" sldId="265"/>
            <ac:spMk id="12" creationId="{F13C74B1-5B17-4795-BED0-7140497B445A}"/>
          </ac:spMkLst>
        </pc:spChg>
        <pc:spChg chg="add del">
          <ac:chgData name="Saif Abbas Naqvi" userId="53d6e1afc8491a5f" providerId="Windows Live" clId="Web-{CC18A659-3D76-411D-A950-97520DA0509A}" dt="2022-01-11T16:10:45.597" v="361"/>
          <ac:spMkLst>
            <pc:docMk/>
            <pc:sldMk cId="1591482621" sldId="265"/>
            <ac:spMk id="14" creationId="{D4974D33-8DC5-464E-8C6D-BE58F0669C17}"/>
          </ac:spMkLst>
        </pc:spChg>
        <pc:picChg chg="add mod ord">
          <ac:chgData name="Saif Abbas Naqvi" userId="53d6e1afc8491a5f" providerId="Windows Live" clId="Web-{CC18A659-3D76-411D-A950-97520DA0509A}" dt="2022-01-11T16:10:45.613" v="362"/>
          <ac:picMkLst>
            <pc:docMk/>
            <pc:sldMk cId="1591482621" sldId="265"/>
            <ac:picMk id="4" creationId="{AF7DA19F-8EDC-45DE-942C-E8EC37346D98}"/>
          </ac:picMkLst>
        </pc:picChg>
      </pc:sldChg>
      <pc:sldChg chg="addSp delSp modSp new del mod setBg">
        <pc:chgData name="Saif Abbas Naqvi" userId="53d6e1afc8491a5f" providerId="Windows Live" clId="Web-{CC18A659-3D76-411D-A950-97520DA0509A}" dt="2022-01-11T16:14:01.230" v="385"/>
        <pc:sldMkLst>
          <pc:docMk/>
          <pc:sldMk cId="1561520399" sldId="266"/>
        </pc:sldMkLst>
        <pc:spChg chg="del mod">
          <ac:chgData name="Saif Abbas Naqvi" userId="53d6e1afc8491a5f" providerId="Windows Live" clId="Web-{CC18A659-3D76-411D-A950-97520DA0509A}" dt="2022-01-11T16:06:03.591" v="353"/>
          <ac:spMkLst>
            <pc:docMk/>
            <pc:sldMk cId="1561520399" sldId="266"/>
            <ac:spMk id="2" creationId="{19282D13-D55F-4393-B67E-994347CE6AD6}"/>
          </ac:spMkLst>
        </pc:spChg>
        <pc:spChg chg="del">
          <ac:chgData name="Saif Abbas Naqvi" userId="53d6e1afc8491a5f" providerId="Windows Live" clId="Web-{CC18A659-3D76-411D-A950-97520DA0509A}" dt="2022-01-11T16:05:44.684" v="352"/>
          <ac:spMkLst>
            <pc:docMk/>
            <pc:sldMk cId="1561520399" sldId="266"/>
            <ac:spMk id="3" creationId="{25F81343-BD06-43CC-8D91-7E2F58768EC7}"/>
          </ac:spMkLst>
        </pc:spChg>
        <pc:spChg chg="add">
          <ac:chgData name="Saif Abbas Naqvi" userId="53d6e1afc8491a5f" providerId="Windows Live" clId="Web-{CC18A659-3D76-411D-A950-97520DA0509A}" dt="2022-01-11T16:05:44.684" v="352"/>
          <ac:spMkLst>
            <pc:docMk/>
            <pc:sldMk cId="1561520399" sldId="266"/>
            <ac:spMk id="8" creationId="{88294908-8B00-4F58-BBBA-20F71A40AA9E}"/>
          </ac:spMkLst>
        </pc:spChg>
        <pc:spChg chg="add">
          <ac:chgData name="Saif Abbas Naqvi" userId="53d6e1afc8491a5f" providerId="Windows Live" clId="Web-{CC18A659-3D76-411D-A950-97520DA0509A}" dt="2022-01-11T16:05:44.684" v="352"/>
          <ac:spMkLst>
            <pc:docMk/>
            <pc:sldMk cId="1561520399" sldId="266"/>
            <ac:spMk id="10" creationId="{4364C879-1404-4203-8E9D-CC5DE0A621A2}"/>
          </ac:spMkLst>
        </pc:spChg>
        <pc:spChg chg="add">
          <ac:chgData name="Saif Abbas Naqvi" userId="53d6e1afc8491a5f" providerId="Windows Live" clId="Web-{CC18A659-3D76-411D-A950-97520DA0509A}" dt="2022-01-11T16:05:44.684" v="352"/>
          <ac:spMkLst>
            <pc:docMk/>
            <pc:sldMk cId="1561520399" sldId="266"/>
            <ac:spMk id="12" creationId="{84617302-4B0D-4351-A6BB-6F0930D943AC}"/>
          </ac:spMkLst>
        </pc:spChg>
        <pc:spChg chg="add">
          <ac:chgData name="Saif Abbas Naqvi" userId="53d6e1afc8491a5f" providerId="Windows Live" clId="Web-{CC18A659-3D76-411D-A950-97520DA0509A}" dt="2022-01-11T16:05:44.684" v="352"/>
          <ac:spMkLst>
            <pc:docMk/>
            <pc:sldMk cId="1561520399" sldId="266"/>
            <ac:spMk id="14" creationId="{DA2C7802-C2E0-4218-8F89-8DD7CCD2CD1C}"/>
          </ac:spMkLst>
        </pc:spChg>
        <pc:spChg chg="add">
          <ac:chgData name="Saif Abbas Naqvi" userId="53d6e1afc8491a5f" providerId="Windows Live" clId="Web-{CC18A659-3D76-411D-A950-97520DA0509A}" dt="2022-01-11T16:05:44.684" v="352"/>
          <ac:spMkLst>
            <pc:docMk/>
            <pc:sldMk cId="1561520399" sldId="266"/>
            <ac:spMk id="16" creationId="{A6D7111A-21E5-4EE9-8A78-10E5530F0116}"/>
          </ac:spMkLst>
        </pc:spChg>
        <pc:spChg chg="add">
          <ac:chgData name="Saif Abbas Naqvi" userId="53d6e1afc8491a5f" providerId="Windows Live" clId="Web-{CC18A659-3D76-411D-A950-97520DA0509A}" dt="2022-01-11T16:05:44.684" v="352"/>
          <ac:spMkLst>
            <pc:docMk/>
            <pc:sldMk cId="1561520399" sldId="266"/>
            <ac:spMk id="18" creationId="{A3969E80-A77B-49FC-9122-D89AFD5EE118}"/>
          </ac:spMkLst>
        </pc:spChg>
        <pc:spChg chg="add">
          <ac:chgData name="Saif Abbas Naqvi" userId="53d6e1afc8491a5f" providerId="Windows Live" clId="Web-{CC18A659-3D76-411D-A950-97520DA0509A}" dt="2022-01-11T16:05:44.684" v="352"/>
          <ac:spMkLst>
            <pc:docMk/>
            <pc:sldMk cId="1561520399" sldId="266"/>
            <ac:spMk id="20" creationId="{1849CA57-76BD-4CF2-80BA-D7A46A01B7B1}"/>
          </ac:spMkLst>
        </pc:spChg>
        <pc:spChg chg="add">
          <ac:chgData name="Saif Abbas Naqvi" userId="53d6e1afc8491a5f" providerId="Windows Live" clId="Web-{CC18A659-3D76-411D-A950-97520DA0509A}" dt="2022-01-11T16:05:44.684" v="352"/>
          <ac:spMkLst>
            <pc:docMk/>
            <pc:sldMk cId="1561520399" sldId="266"/>
            <ac:spMk id="22" creationId="{35E9085E-E730-4768-83D4-6CB7E9897153}"/>
          </ac:spMkLst>
        </pc:spChg>
        <pc:spChg chg="add">
          <ac:chgData name="Saif Abbas Naqvi" userId="53d6e1afc8491a5f" providerId="Windows Live" clId="Web-{CC18A659-3D76-411D-A950-97520DA0509A}" dt="2022-01-11T16:05:44.684" v="352"/>
          <ac:spMkLst>
            <pc:docMk/>
            <pc:sldMk cId="1561520399" sldId="266"/>
            <ac:spMk id="24" creationId="{973272FE-A474-4CAE-8CA2-BCC8B476C3F4}"/>
          </ac:spMkLst>
        </pc:spChg>
        <pc:spChg chg="add">
          <ac:chgData name="Saif Abbas Naqvi" userId="53d6e1afc8491a5f" providerId="Windows Live" clId="Web-{CC18A659-3D76-411D-A950-97520DA0509A}" dt="2022-01-11T16:05:44.684" v="352"/>
          <ac:spMkLst>
            <pc:docMk/>
            <pc:sldMk cId="1561520399" sldId="266"/>
            <ac:spMk id="26" creationId="{E07981EA-05A6-437C-88D7-B377B92B031D}"/>
          </ac:spMkLst>
        </pc:spChg>
        <pc:spChg chg="add">
          <ac:chgData name="Saif Abbas Naqvi" userId="53d6e1afc8491a5f" providerId="Windows Live" clId="Web-{CC18A659-3D76-411D-A950-97520DA0509A}" dt="2022-01-11T16:05:44.684" v="352"/>
          <ac:spMkLst>
            <pc:docMk/>
            <pc:sldMk cId="1561520399" sldId="266"/>
            <ac:spMk id="28" creationId="{15E3C750-986E-4769-B1AE-49289FBEE757}"/>
          </ac:spMkLst>
        </pc:spChg>
      </pc:sldChg>
      <pc:sldChg chg="addSp delSp modSp new del mod setBg">
        <pc:chgData name="Saif Abbas Naqvi" userId="53d6e1afc8491a5f" providerId="Windows Live" clId="Web-{CC18A659-3D76-411D-A950-97520DA0509A}" dt="2022-01-11T16:14:07.839" v="386"/>
        <pc:sldMkLst>
          <pc:docMk/>
          <pc:sldMk cId="3002215383" sldId="267"/>
        </pc:sldMkLst>
        <pc:spChg chg="mod">
          <ac:chgData name="Saif Abbas Naqvi" userId="53d6e1afc8491a5f" providerId="Windows Live" clId="Web-{CC18A659-3D76-411D-A950-97520DA0509A}" dt="2022-01-11T16:06:40.857" v="355"/>
          <ac:spMkLst>
            <pc:docMk/>
            <pc:sldMk cId="3002215383" sldId="267"/>
            <ac:spMk id="2" creationId="{BF47BF3A-AAE5-41C6-843B-0C328D17350D}"/>
          </ac:spMkLst>
        </pc:spChg>
        <pc:spChg chg="del">
          <ac:chgData name="Saif Abbas Naqvi" userId="53d6e1afc8491a5f" providerId="Windows Live" clId="Web-{CC18A659-3D76-411D-A950-97520DA0509A}" dt="2022-01-11T16:06:40.857" v="355"/>
          <ac:spMkLst>
            <pc:docMk/>
            <pc:sldMk cId="3002215383" sldId="267"/>
            <ac:spMk id="3" creationId="{85517B77-46B3-4677-90A6-2EB65BE09B87}"/>
          </ac:spMkLst>
        </pc:spChg>
        <pc:spChg chg="add">
          <ac:chgData name="Saif Abbas Naqvi" userId="53d6e1afc8491a5f" providerId="Windows Live" clId="Web-{CC18A659-3D76-411D-A950-97520DA0509A}" dt="2022-01-11T16:06:40.857" v="355"/>
          <ac:spMkLst>
            <pc:docMk/>
            <pc:sldMk cId="3002215383" sldId="267"/>
            <ac:spMk id="8" creationId="{D5189306-04D9-4982-9EBE-938B344A1113}"/>
          </ac:spMkLst>
        </pc:spChg>
        <pc:spChg chg="add">
          <ac:chgData name="Saif Abbas Naqvi" userId="53d6e1afc8491a5f" providerId="Windows Live" clId="Web-{CC18A659-3D76-411D-A950-97520DA0509A}" dt="2022-01-11T16:06:40.857" v="355"/>
          <ac:spMkLst>
            <pc:docMk/>
            <pc:sldMk cId="3002215383" sldId="267"/>
            <ac:spMk id="10" creationId="{102C4642-2AB4-49A1-89D9-3E5C01E99D58}"/>
          </ac:spMkLst>
        </pc:spChg>
        <pc:spChg chg="add">
          <ac:chgData name="Saif Abbas Naqvi" userId="53d6e1afc8491a5f" providerId="Windows Live" clId="Web-{CC18A659-3D76-411D-A950-97520DA0509A}" dt="2022-01-11T16:06:40.857" v="355"/>
          <ac:spMkLst>
            <pc:docMk/>
            <pc:sldMk cId="3002215383" sldId="267"/>
            <ac:spMk id="12" creationId="{82EAAEF9-78E9-4B67-93B4-CD09F7570300}"/>
          </ac:spMkLst>
        </pc:spChg>
        <pc:spChg chg="add">
          <ac:chgData name="Saif Abbas Naqvi" userId="53d6e1afc8491a5f" providerId="Windows Live" clId="Web-{CC18A659-3D76-411D-A950-97520DA0509A}" dt="2022-01-11T16:06:40.857" v="355"/>
          <ac:spMkLst>
            <pc:docMk/>
            <pc:sldMk cId="3002215383" sldId="267"/>
            <ac:spMk id="14" creationId="{2CE23D09-8BA3-4FEE-892D-ACE847DC085D}"/>
          </ac:spMkLst>
        </pc:spChg>
        <pc:spChg chg="add">
          <ac:chgData name="Saif Abbas Naqvi" userId="53d6e1afc8491a5f" providerId="Windows Live" clId="Web-{CC18A659-3D76-411D-A950-97520DA0509A}" dt="2022-01-11T16:06:40.857" v="355"/>
          <ac:spMkLst>
            <pc:docMk/>
            <pc:sldMk cId="3002215383" sldId="267"/>
            <ac:spMk id="16" creationId="{5707F116-8EC0-4822-9067-186AC8C96EB8}"/>
          </ac:spMkLst>
        </pc:spChg>
        <pc:spChg chg="add">
          <ac:chgData name="Saif Abbas Naqvi" userId="53d6e1afc8491a5f" providerId="Windows Live" clId="Web-{CC18A659-3D76-411D-A950-97520DA0509A}" dt="2022-01-11T16:06:40.857" v="355"/>
          <ac:spMkLst>
            <pc:docMk/>
            <pc:sldMk cId="3002215383" sldId="267"/>
            <ac:spMk id="18" creationId="{6BFBE7AA-40DE-4FE5-B385-5CA874501B05}"/>
          </ac:spMkLst>
        </pc:spChg>
        <pc:spChg chg="add">
          <ac:chgData name="Saif Abbas Naqvi" userId="53d6e1afc8491a5f" providerId="Windows Live" clId="Web-{CC18A659-3D76-411D-A950-97520DA0509A}" dt="2022-01-11T16:06:40.857" v="355"/>
          <ac:spMkLst>
            <pc:docMk/>
            <pc:sldMk cId="3002215383" sldId="267"/>
            <ac:spMk id="20" creationId="{41ACE746-85D5-45EE-8944-61B542B392FC}"/>
          </ac:spMkLst>
        </pc:spChg>
        <pc:spChg chg="add">
          <ac:chgData name="Saif Abbas Naqvi" userId="53d6e1afc8491a5f" providerId="Windows Live" clId="Web-{CC18A659-3D76-411D-A950-97520DA0509A}" dt="2022-01-11T16:06:40.857" v="355"/>
          <ac:spMkLst>
            <pc:docMk/>
            <pc:sldMk cId="3002215383" sldId="267"/>
            <ac:spMk id="22" creationId="{00BB3E03-CC38-4FA6-9A99-701C62D05A5B}"/>
          </ac:spMkLst>
        </pc:spChg>
      </pc:sldChg>
      <pc:sldChg chg="addSp delSp modSp new mod ord setBg">
        <pc:chgData name="Saif Abbas Naqvi" userId="53d6e1afc8491a5f" providerId="Windows Live" clId="Web-{CC18A659-3D76-411D-A950-97520DA0509A}" dt="2022-01-11T17:31:57.543" v="898"/>
        <pc:sldMkLst>
          <pc:docMk/>
          <pc:sldMk cId="546718463" sldId="268"/>
        </pc:sldMkLst>
        <pc:spChg chg="mod">
          <ac:chgData name="Saif Abbas Naqvi" userId="53d6e1afc8491a5f" providerId="Windows Live" clId="Web-{CC18A659-3D76-411D-A950-97520DA0509A}" dt="2022-01-11T16:15:41.576" v="397" actId="20577"/>
          <ac:spMkLst>
            <pc:docMk/>
            <pc:sldMk cId="546718463" sldId="268"/>
            <ac:spMk id="2" creationId="{0CC57BBD-96AB-4C50-AA9F-769DF0EBD76A}"/>
          </ac:spMkLst>
        </pc:spChg>
        <pc:spChg chg="del mod">
          <ac:chgData name="Saif Abbas Naqvi" userId="53d6e1afc8491a5f" providerId="Windows Live" clId="Web-{CC18A659-3D76-411D-A950-97520DA0509A}" dt="2022-01-11T16:07:35.186" v="358"/>
          <ac:spMkLst>
            <pc:docMk/>
            <pc:sldMk cId="546718463" sldId="268"/>
            <ac:spMk id="3" creationId="{075AE594-2183-46C6-9164-E4EF228EE928}"/>
          </ac:spMkLst>
        </pc:spChg>
        <pc:spChg chg="add del">
          <ac:chgData name="Saif Abbas Naqvi" userId="53d6e1afc8491a5f" providerId="Windows Live" clId="Web-{CC18A659-3D76-411D-A950-97520DA0509A}" dt="2022-01-11T16:08:07.609" v="359"/>
          <ac:spMkLst>
            <pc:docMk/>
            <pc:sldMk cId="546718463" sldId="268"/>
            <ac:spMk id="8" creationId="{5C8908E2-EE49-44D2-9428-A28D2312A8D5}"/>
          </ac:spMkLst>
        </pc:spChg>
        <pc:spChg chg="add del">
          <ac:chgData name="Saif Abbas Naqvi" userId="53d6e1afc8491a5f" providerId="Windows Live" clId="Web-{CC18A659-3D76-411D-A950-97520DA0509A}" dt="2022-01-11T16:08:07.609" v="359"/>
          <ac:spMkLst>
            <pc:docMk/>
            <pc:sldMk cId="546718463" sldId="268"/>
            <ac:spMk id="14" creationId="{BD92035A-AA2F-4CD8-A556-1CE8BDEC75BD}"/>
          </ac:spMkLst>
        </pc:spChg>
        <pc:spChg chg="add del">
          <ac:chgData name="Saif Abbas Naqvi" userId="53d6e1afc8491a5f" providerId="Windows Live" clId="Web-{CC18A659-3D76-411D-A950-97520DA0509A}" dt="2022-01-11T16:08:07.609" v="359"/>
          <ac:spMkLst>
            <pc:docMk/>
            <pc:sldMk cId="546718463" sldId="268"/>
            <ac:spMk id="16" creationId="{ED888B23-07FA-482A-96DF-47E31AF1A603}"/>
          </ac:spMkLst>
        </pc:spChg>
        <pc:spChg chg="add">
          <ac:chgData name="Saif Abbas Naqvi" userId="53d6e1afc8491a5f" providerId="Windows Live" clId="Web-{CC18A659-3D76-411D-A950-97520DA0509A}" dt="2022-01-11T16:08:07.609" v="359"/>
          <ac:spMkLst>
            <pc:docMk/>
            <pc:sldMk cId="546718463" sldId="268"/>
            <ac:spMk id="21" creationId="{BC14C6D5-C295-4AE7-9EBC-A7D891451558}"/>
          </ac:spMkLst>
        </pc:spChg>
        <pc:spChg chg="add">
          <ac:chgData name="Saif Abbas Naqvi" userId="53d6e1afc8491a5f" providerId="Windows Live" clId="Web-{CC18A659-3D76-411D-A950-97520DA0509A}" dt="2022-01-11T16:08:07.609" v="359"/>
          <ac:spMkLst>
            <pc:docMk/>
            <pc:sldMk cId="546718463" sldId="268"/>
            <ac:spMk id="23" creationId="{A8DE0E0C-D349-42F5-9A39-823BED9EB2F8}"/>
          </ac:spMkLst>
        </pc:spChg>
        <pc:spChg chg="add">
          <ac:chgData name="Saif Abbas Naqvi" userId="53d6e1afc8491a5f" providerId="Windows Live" clId="Web-{CC18A659-3D76-411D-A950-97520DA0509A}" dt="2022-01-11T16:08:07.609" v="359"/>
          <ac:spMkLst>
            <pc:docMk/>
            <pc:sldMk cId="546718463" sldId="268"/>
            <ac:spMk id="25" creationId="{FFEC4229-734E-4FC2-B6A0-6DA9B8B1AD9A}"/>
          </ac:spMkLst>
        </pc:spChg>
        <pc:spChg chg="add">
          <ac:chgData name="Saif Abbas Naqvi" userId="53d6e1afc8491a5f" providerId="Windows Live" clId="Web-{CC18A659-3D76-411D-A950-97520DA0509A}" dt="2022-01-11T16:08:07.609" v="359"/>
          <ac:spMkLst>
            <pc:docMk/>
            <pc:sldMk cId="546718463" sldId="268"/>
            <ac:spMk id="27" creationId="{BC01FF70-2FFE-4A99-9E3F-9699B085CA53}"/>
          </ac:spMkLst>
        </pc:spChg>
        <pc:spChg chg="add">
          <ac:chgData name="Saif Abbas Naqvi" userId="53d6e1afc8491a5f" providerId="Windows Live" clId="Web-{CC18A659-3D76-411D-A950-97520DA0509A}" dt="2022-01-11T16:08:07.609" v="359"/>
          <ac:spMkLst>
            <pc:docMk/>
            <pc:sldMk cId="546718463" sldId="268"/>
            <ac:spMk id="29" creationId="{6FA8D7CA-01D6-49EC-955B-6E51F6FB64D2}"/>
          </ac:spMkLst>
        </pc:spChg>
        <pc:spChg chg="add">
          <ac:chgData name="Saif Abbas Naqvi" userId="53d6e1afc8491a5f" providerId="Windows Live" clId="Web-{CC18A659-3D76-411D-A950-97520DA0509A}" dt="2022-01-11T16:08:07.609" v="359"/>
          <ac:spMkLst>
            <pc:docMk/>
            <pc:sldMk cId="546718463" sldId="268"/>
            <ac:spMk id="31" creationId="{ADAA6A52-6F71-45C6-A3A3-8F41040919BD}"/>
          </ac:spMkLst>
        </pc:spChg>
        <pc:spChg chg="add">
          <ac:chgData name="Saif Abbas Naqvi" userId="53d6e1afc8491a5f" providerId="Windows Live" clId="Web-{CC18A659-3D76-411D-A950-97520DA0509A}" dt="2022-01-11T16:08:07.609" v="359"/>
          <ac:spMkLst>
            <pc:docMk/>
            <pc:sldMk cId="546718463" sldId="268"/>
            <ac:spMk id="33" creationId="{DBD14339-4332-4769-B35F-FDA39761E85A}"/>
          </ac:spMkLst>
        </pc:spChg>
        <pc:spChg chg="add">
          <ac:chgData name="Saif Abbas Naqvi" userId="53d6e1afc8491a5f" providerId="Windows Live" clId="Web-{CC18A659-3D76-411D-A950-97520DA0509A}" dt="2022-01-11T16:08:07.609" v="359"/>
          <ac:spMkLst>
            <pc:docMk/>
            <pc:sldMk cId="546718463" sldId="268"/>
            <ac:spMk id="35" creationId="{24D2F742-54E7-4C62-98C5-F8990E2A017F}"/>
          </ac:spMkLst>
        </pc:spChg>
        <pc:spChg chg="add">
          <ac:chgData name="Saif Abbas Naqvi" userId="53d6e1afc8491a5f" providerId="Windows Live" clId="Web-{CC18A659-3D76-411D-A950-97520DA0509A}" dt="2022-01-11T16:08:07.609" v="359"/>
          <ac:spMkLst>
            <pc:docMk/>
            <pc:sldMk cId="546718463" sldId="268"/>
            <ac:spMk id="37" creationId="{A176DD56-124E-424A-869A-5281743F2D46}"/>
          </ac:spMkLst>
        </pc:spChg>
        <pc:spChg chg="add">
          <ac:chgData name="Saif Abbas Naqvi" userId="53d6e1afc8491a5f" providerId="Windows Live" clId="Web-{CC18A659-3D76-411D-A950-97520DA0509A}" dt="2022-01-11T16:08:07.609" v="359"/>
          <ac:spMkLst>
            <pc:docMk/>
            <pc:sldMk cId="546718463" sldId="268"/>
            <ac:spMk id="39" creationId="{2401BDF6-9398-44DA-B3E3-5E3E9D80ADE7}"/>
          </ac:spMkLst>
        </pc:spChg>
        <pc:spChg chg="add">
          <ac:chgData name="Saif Abbas Naqvi" userId="53d6e1afc8491a5f" providerId="Windows Live" clId="Web-{CC18A659-3D76-411D-A950-97520DA0509A}" dt="2022-01-11T16:08:07.609" v="359"/>
          <ac:spMkLst>
            <pc:docMk/>
            <pc:sldMk cId="546718463" sldId="268"/>
            <ac:spMk id="41" creationId="{90BDA9F5-1E5C-404B-9A6C-5D5C8E0D124E}"/>
          </ac:spMkLst>
        </pc:spChg>
        <pc:grpChg chg="add del">
          <ac:chgData name="Saif Abbas Naqvi" userId="53d6e1afc8491a5f" providerId="Windows Live" clId="Web-{CC18A659-3D76-411D-A950-97520DA0509A}" dt="2022-01-11T16:08:07.609" v="359"/>
          <ac:grpSpMkLst>
            <pc:docMk/>
            <pc:sldMk cId="546718463" sldId="268"/>
            <ac:grpSpMk id="10" creationId="{5D1A9D8B-3117-4D9D-BDA4-DD81895098B0}"/>
          </ac:grpSpMkLst>
        </pc:grpChg>
      </pc:sldChg>
      <pc:sldChg chg="addSp delSp modSp new mod setBg">
        <pc:chgData name="Saif Abbas Naqvi" userId="53d6e1afc8491a5f" providerId="Windows Live" clId="Web-{CC18A659-3D76-411D-A950-97520DA0509A}" dt="2022-01-11T17:16:12.818" v="847" actId="1076"/>
        <pc:sldMkLst>
          <pc:docMk/>
          <pc:sldMk cId="1525546464" sldId="269"/>
        </pc:sldMkLst>
        <pc:spChg chg="add del mod">
          <ac:chgData name="Saif Abbas Naqvi" userId="53d6e1afc8491a5f" providerId="Windows Live" clId="Web-{CC18A659-3D76-411D-A950-97520DA0509A}" dt="2022-01-11T16:28:15.671" v="405"/>
          <ac:spMkLst>
            <pc:docMk/>
            <pc:sldMk cId="1525546464" sldId="269"/>
            <ac:spMk id="2" creationId="{0218EF66-EEB6-42B1-8906-E84720AE50A8}"/>
          </ac:spMkLst>
        </pc:spChg>
        <pc:spChg chg="del">
          <ac:chgData name="Saif Abbas Naqvi" userId="53d6e1afc8491a5f" providerId="Windows Live" clId="Web-{CC18A659-3D76-411D-A950-97520DA0509A}" dt="2022-01-11T16:26:00.856" v="399"/>
          <ac:spMkLst>
            <pc:docMk/>
            <pc:sldMk cId="1525546464" sldId="269"/>
            <ac:spMk id="3" creationId="{9A53BAA9-3670-42C9-BCC6-7117CD9A1C2C}"/>
          </ac:spMkLst>
        </pc:spChg>
        <pc:spChg chg="add del mod">
          <ac:chgData name="Saif Abbas Naqvi" userId="53d6e1afc8491a5f" providerId="Windows Live" clId="Web-{CC18A659-3D76-411D-A950-97520DA0509A}" dt="2022-01-11T16:54:25.162" v="609"/>
          <ac:spMkLst>
            <pc:docMk/>
            <pc:sldMk cId="1525546464" sldId="269"/>
            <ac:spMk id="5" creationId="{515AFD8C-FDE0-4117-A485-EE48754498D3}"/>
          </ac:spMkLst>
        </pc:spChg>
        <pc:spChg chg="add del mod">
          <ac:chgData name="Saif Abbas Naqvi" userId="53d6e1afc8491a5f" providerId="Windows Live" clId="Web-{CC18A659-3D76-411D-A950-97520DA0509A}" dt="2022-01-11T16:54:25.162" v="608"/>
          <ac:spMkLst>
            <pc:docMk/>
            <pc:sldMk cId="1525546464" sldId="269"/>
            <ac:spMk id="6" creationId="{7D8702D3-D83D-4297-8428-12C986981BBF}"/>
          </ac:spMkLst>
        </pc:spChg>
        <pc:spChg chg="add del mod">
          <ac:chgData name="Saif Abbas Naqvi" userId="53d6e1afc8491a5f" providerId="Windows Live" clId="Web-{CC18A659-3D76-411D-A950-97520DA0509A}" dt="2022-01-11T16:54:25.162" v="607"/>
          <ac:spMkLst>
            <pc:docMk/>
            <pc:sldMk cId="1525546464" sldId="269"/>
            <ac:spMk id="7" creationId="{BC747BC6-C701-43C2-9917-7BBB9851488D}"/>
          </ac:spMkLst>
        </pc:spChg>
        <pc:spChg chg="add del">
          <ac:chgData name="Saif Abbas Naqvi" userId="53d6e1afc8491a5f" providerId="Windows Live" clId="Web-{CC18A659-3D76-411D-A950-97520DA0509A}" dt="2022-01-11T16:27:12.967" v="403"/>
          <ac:spMkLst>
            <pc:docMk/>
            <pc:sldMk cId="1525546464" sldId="269"/>
            <ac:spMk id="8" creationId="{778BF029-53A5-4EBE-AF9D-3914847F4631}"/>
          </ac:spMkLst>
        </pc:spChg>
        <pc:spChg chg="add del">
          <ac:chgData name="Saif Abbas Naqvi" userId="53d6e1afc8491a5f" providerId="Windows Live" clId="Web-{CC18A659-3D76-411D-A950-97520DA0509A}" dt="2022-01-11T16:27:02.232" v="401"/>
          <ac:spMkLst>
            <pc:docMk/>
            <pc:sldMk cId="1525546464" sldId="269"/>
            <ac:spMk id="9" creationId="{42A4FC2C-047E-45A5-965D-8E1E3BF09BC6}"/>
          </ac:spMkLst>
        </pc:spChg>
        <pc:spChg chg="add mod">
          <ac:chgData name="Saif Abbas Naqvi" userId="53d6e1afc8491a5f" providerId="Windows Live" clId="Web-{CC18A659-3D76-411D-A950-97520DA0509A}" dt="2022-01-11T17:16:12.818" v="847" actId="1076"/>
          <ac:spMkLst>
            <pc:docMk/>
            <pc:sldMk cId="1525546464" sldId="269"/>
            <ac:spMk id="10" creationId="{EFCC38D5-FCE0-4572-A889-A0242ADAC6A6}"/>
          </ac:spMkLst>
        </pc:spChg>
        <pc:spChg chg="add del">
          <ac:chgData name="Saif Abbas Naqvi" userId="53d6e1afc8491a5f" providerId="Windows Live" clId="Web-{CC18A659-3D76-411D-A950-97520DA0509A}" dt="2022-01-11T16:27:59.124" v="404"/>
          <ac:spMkLst>
            <pc:docMk/>
            <pc:sldMk cId="1525546464" sldId="269"/>
            <ac:spMk id="11" creationId="{F13C74B1-5B17-4795-BED0-7140497B445A}"/>
          </ac:spMkLst>
        </pc:spChg>
        <pc:spChg chg="add del mod">
          <ac:chgData name="Saif Abbas Naqvi" userId="53d6e1afc8491a5f" providerId="Windows Live" clId="Web-{CC18A659-3D76-411D-A950-97520DA0509A}" dt="2022-01-11T16:54:25.162" v="606"/>
          <ac:spMkLst>
            <pc:docMk/>
            <pc:sldMk cId="1525546464" sldId="269"/>
            <ac:spMk id="12" creationId="{2FA52D06-BFBF-455A-95F7-741DDE9F1365}"/>
          </ac:spMkLst>
        </pc:spChg>
        <pc:spChg chg="add del">
          <ac:chgData name="Saif Abbas Naqvi" userId="53d6e1afc8491a5f" providerId="Windows Live" clId="Web-{CC18A659-3D76-411D-A950-97520DA0509A}" dt="2022-01-11T16:27:59.124" v="404"/>
          <ac:spMkLst>
            <pc:docMk/>
            <pc:sldMk cId="1525546464" sldId="269"/>
            <ac:spMk id="13" creationId="{D4974D33-8DC5-464E-8C6D-BE58F0669C17}"/>
          </ac:spMkLst>
        </pc:spChg>
        <pc:spChg chg="add del mod">
          <ac:chgData name="Saif Abbas Naqvi" userId="53d6e1afc8491a5f" providerId="Windows Live" clId="Web-{CC18A659-3D76-411D-A950-97520DA0509A}" dt="2022-01-11T16:54:25.162" v="605"/>
          <ac:spMkLst>
            <pc:docMk/>
            <pc:sldMk cId="1525546464" sldId="269"/>
            <ac:spMk id="14" creationId="{0D1B314B-6088-45BC-B072-775E1CB22914}"/>
          </ac:spMkLst>
        </pc:spChg>
        <pc:spChg chg="add del mod">
          <ac:chgData name="Saif Abbas Naqvi" userId="53d6e1afc8491a5f" providerId="Windows Live" clId="Web-{CC18A659-3D76-411D-A950-97520DA0509A}" dt="2022-01-11T16:54:25.162" v="604"/>
          <ac:spMkLst>
            <pc:docMk/>
            <pc:sldMk cId="1525546464" sldId="269"/>
            <ac:spMk id="15" creationId="{C35B7820-7A8A-4E01-91F2-56E84EF37BC0}"/>
          </ac:spMkLst>
        </pc:spChg>
        <pc:spChg chg="add del mod">
          <ac:chgData name="Saif Abbas Naqvi" userId="53d6e1afc8491a5f" providerId="Windows Live" clId="Web-{CC18A659-3D76-411D-A950-97520DA0509A}" dt="2022-01-11T16:54:25.162" v="603"/>
          <ac:spMkLst>
            <pc:docMk/>
            <pc:sldMk cId="1525546464" sldId="269"/>
            <ac:spMk id="16" creationId="{F848A742-B62A-4C36-93BC-BDC1D784E1B4}"/>
          </ac:spMkLst>
        </pc:spChg>
        <pc:spChg chg="add del mod">
          <ac:chgData name="Saif Abbas Naqvi" userId="53d6e1afc8491a5f" providerId="Windows Live" clId="Web-{CC18A659-3D76-411D-A950-97520DA0509A}" dt="2022-01-11T16:54:25.162" v="602"/>
          <ac:spMkLst>
            <pc:docMk/>
            <pc:sldMk cId="1525546464" sldId="269"/>
            <ac:spMk id="17" creationId="{9F331CDB-FBA0-47D0-8DF6-D5FB254FAD96}"/>
          </ac:spMkLst>
        </pc:spChg>
        <pc:spChg chg="add">
          <ac:chgData name="Saif Abbas Naqvi" userId="53d6e1afc8491a5f" providerId="Windows Live" clId="Web-{CC18A659-3D76-411D-A950-97520DA0509A}" dt="2022-01-11T16:27:59.124" v="404"/>
          <ac:spMkLst>
            <pc:docMk/>
            <pc:sldMk cId="1525546464" sldId="269"/>
            <ac:spMk id="18" creationId="{06DA9DF9-31F7-4056-B42E-878CC92417B8}"/>
          </ac:spMkLst>
        </pc:spChg>
        <pc:spChg chg="add del mod">
          <ac:chgData name="Saif Abbas Naqvi" userId="53d6e1afc8491a5f" providerId="Windows Live" clId="Web-{CC18A659-3D76-411D-A950-97520DA0509A}" dt="2022-01-11T16:54:25.162" v="601"/>
          <ac:spMkLst>
            <pc:docMk/>
            <pc:sldMk cId="1525546464" sldId="269"/>
            <ac:spMk id="19" creationId="{2BC7A27C-D313-4546-BB13-5E21534BB2A5}"/>
          </ac:spMkLst>
        </pc:spChg>
        <pc:spChg chg="add del mod">
          <ac:chgData name="Saif Abbas Naqvi" userId="53d6e1afc8491a5f" providerId="Windows Live" clId="Web-{CC18A659-3D76-411D-A950-97520DA0509A}" dt="2022-01-11T16:54:25.162" v="600"/>
          <ac:spMkLst>
            <pc:docMk/>
            <pc:sldMk cId="1525546464" sldId="269"/>
            <ac:spMk id="20" creationId="{460AD4AC-6140-4AB5-BFEA-D1B8C1FD4521}"/>
          </ac:spMkLst>
        </pc:spChg>
        <pc:picChg chg="add mod ord">
          <ac:chgData name="Saif Abbas Naqvi" userId="53d6e1afc8491a5f" providerId="Windows Live" clId="Web-{CC18A659-3D76-411D-A950-97520DA0509A}" dt="2022-01-11T16:27:59.124" v="404"/>
          <ac:picMkLst>
            <pc:docMk/>
            <pc:sldMk cId="1525546464" sldId="269"/>
            <ac:picMk id="4" creationId="{C92DCF22-CED5-4BD2-83B7-1DFF6F35978B}"/>
          </ac:picMkLst>
        </pc:picChg>
      </pc:sldChg>
      <pc:sldChg chg="addSp delSp modSp new del mod setBg setClrOvrMap">
        <pc:chgData name="Saif Abbas Naqvi" userId="53d6e1afc8491a5f" providerId="Windows Live" clId="Web-{CC18A659-3D76-411D-A950-97520DA0509A}" dt="2022-01-11T17:31:52.058" v="897"/>
        <pc:sldMkLst>
          <pc:docMk/>
          <pc:sldMk cId="857399080" sldId="270"/>
        </pc:sldMkLst>
        <pc:spChg chg="del mod ord">
          <ac:chgData name="Saif Abbas Naqvi" userId="53d6e1afc8491a5f" providerId="Windows Live" clId="Web-{CC18A659-3D76-411D-A950-97520DA0509A}" dt="2022-01-11T17:26:46.942" v="861"/>
          <ac:spMkLst>
            <pc:docMk/>
            <pc:sldMk cId="857399080" sldId="270"/>
            <ac:spMk id="2" creationId="{AA98174B-23EF-44D6-82CE-2B27C3C7A97A}"/>
          </ac:spMkLst>
        </pc:spChg>
        <pc:spChg chg="del">
          <ac:chgData name="Saif Abbas Naqvi" userId="53d6e1afc8491a5f" providerId="Windows Live" clId="Web-{CC18A659-3D76-411D-A950-97520DA0509A}" dt="2022-01-11T17:26:18.097" v="855"/>
          <ac:spMkLst>
            <pc:docMk/>
            <pc:sldMk cId="857399080" sldId="270"/>
            <ac:spMk id="3" creationId="{250A0415-0249-45C1-9B05-73BA2DE79CDE}"/>
          </ac:spMkLst>
        </pc:spChg>
        <pc:spChg chg="add del mod">
          <ac:chgData name="Saif Abbas Naqvi" userId="53d6e1afc8491a5f" providerId="Windows Live" clId="Web-{CC18A659-3D76-411D-A950-97520DA0509A}" dt="2022-01-11T17:28:12.616" v="875"/>
          <ac:spMkLst>
            <pc:docMk/>
            <pc:sldMk cId="857399080" sldId="270"/>
            <ac:spMk id="5" creationId="{8AF957AC-685A-40A1-9E28-D0960C77F102}"/>
          </ac:spMkLst>
        </pc:spChg>
        <pc:spChg chg="add mod">
          <ac:chgData name="Saif Abbas Naqvi" userId="53d6e1afc8491a5f" providerId="Windows Live" clId="Web-{CC18A659-3D76-411D-A950-97520DA0509A}" dt="2022-01-11T17:30:50.635" v="896" actId="1076"/>
          <ac:spMkLst>
            <pc:docMk/>
            <pc:sldMk cId="857399080" sldId="270"/>
            <ac:spMk id="7" creationId="{293D8011-ADF8-47E6-AD37-CAF6FAF5B135}"/>
          </ac:spMkLst>
        </pc:spChg>
        <pc:spChg chg="add del">
          <ac:chgData name="Saif Abbas Naqvi" userId="53d6e1afc8491a5f" providerId="Windows Live" clId="Web-{CC18A659-3D76-411D-A950-97520DA0509A}" dt="2022-01-11T17:26:41.254" v="860"/>
          <ac:spMkLst>
            <pc:docMk/>
            <pc:sldMk cId="857399080" sldId="270"/>
            <ac:spMk id="9" creationId="{33F62296-4938-40CF-95FA-68C2F08ACC20}"/>
          </ac:spMkLst>
        </pc:spChg>
        <pc:spChg chg="add">
          <ac:chgData name="Saif Abbas Naqvi" userId="53d6e1afc8491a5f" providerId="Windows Live" clId="Web-{CC18A659-3D76-411D-A950-97520DA0509A}" dt="2022-01-11T17:26:29.941" v="859"/>
          <ac:spMkLst>
            <pc:docMk/>
            <pc:sldMk cId="857399080" sldId="270"/>
            <ac:spMk id="12" creationId="{5E8D2E83-FB3A-40E7-A9E5-7AB389D612B4}"/>
          </ac:spMkLst>
        </pc:spChg>
        <pc:picChg chg="add mod ord">
          <ac:chgData name="Saif Abbas Naqvi" userId="53d6e1afc8491a5f" providerId="Windows Live" clId="Web-{CC18A659-3D76-411D-A950-97520DA0509A}" dt="2022-01-11T17:26:29.941" v="859"/>
          <ac:picMkLst>
            <pc:docMk/>
            <pc:sldMk cId="857399080" sldId="270"/>
            <ac:picMk id="4" creationId="{E3621EF3-9D0A-4FF6-91BE-2E7738AE178D}"/>
          </ac:picMkLst>
        </pc:picChg>
      </pc:sldChg>
      <pc:sldChg chg="addSp delSp modSp new mod setBg">
        <pc:chgData name="Saif Abbas Naqvi" userId="53d6e1afc8491a5f" providerId="Windows Live" clId="Web-{CC18A659-3D76-411D-A950-97520DA0509A}" dt="2022-01-11T18:12:02.769" v="1221" actId="1076"/>
        <pc:sldMkLst>
          <pc:docMk/>
          <pc:sldMk cId="3714019905" sldId="270"/>
        </pc:sldMkLst>
        <pc:spChg chg="del">
          <ac:chgData name="Saif Abbas Naqvi" userId="53d6e1afc8491a5f" providerId="Windows Live" clId="Web-{CC18A659-3D76-411D-A950-97520DA0509A}" dt="2022-01-11T17:33:11.857" v="902"/>
          <ac:spMkLst>
            <pc:docMk/>
            <pc:sldMk cId="3714019905" sldId="270"/>
            <ac:spMk id="2" creationId="{C8D06716-461E-451D-B8A0-097D26A0F2DE}"/>
          </ac:spMkLst>
        </pc:spChg>
        <pc:spChg chg="del">
          <ac:chgData name="Saif Abbas Naqvi" userId="53d6e1afc8491a5f" providerId="Windows Live" clId="Web-{CC18A659-3D76-411D-A950-97520DA0509A}" dt="2022-01-11T17:32:50.106" v="901"/>
          <ac:spMkLst>
            <pc:docMk/>
            <pc:sldMk cId="3714019905" sldId="270"/>
            <ac:spMk id="3" creationId="{475BE5A6-0D08-44BF-8BEC-D09798B5317D}"/>
          </ac:spMkLst>
        </pc:spChg>
        <pc:spChg chg="add mod">
          <ac:chgData name="Saif Abbas Naqvi" userId="53d6e1afc8491a5f" providerId="Windows Live" clId="Web-{CC18A659-3D76-411D-A950-97520DA0509A}" dt="2022-01-11T18:10:39.564" v="1210" actId="1076"/>
          <ac:spMkLst>
            <pc:docMk/>
            <pc:sldMk cId="3714019905" sldId="270"/>
            <ac:spMk id="5" creationId="{AA722CD2-57BF-4D57-B6E7-BC52FB4A4E42}"/>
          </ac:spMkLst>
        </pc:spChg>
        <pc:spChg chg="add mod">
          <ac:chgData name="Saif Abbas Naqvi" userId="53d6e1afc8491a5f" providerId="Windows Live" clId="Web-{CC18A659-3D76-411D-A950-97520DA0509A}" dt="2022-01-11T18:12:02.769" v="1221" actId="1076"/>
          <ac:spMkLst>
            <pc:docMk/>
            <pc:sldMk cId="3714019905" sldId="270"/>
            <ac:spMk id="6" creationId="{43360F89-9AEA-4C4B-ABB3-1829B7A49824}"/>
          </ac:spMkLst>
        </pc:spChg>
        <pc:spChg chg="add del">
          <ac:chgData name="Saif Abbas Naqvi" userId="53d6e1afc8491a5f" providerId="Windows Live" clId="Web-{CC18A659-3D76-411D-A950-97520DA0509A}" dt="2022-01-11T17:43:49.496" v="1055"/>
          <ac:spMkLst>
            <pc:docMk/>
            <pc:sldMk cId="3714019905" sldId="270"/>
            <ac:spMk id="7" creationId="{20B3D91C-0685-4340-9E3A-A87241947275}"/>
          </ac:spMkLst>
        </pc:spChg>
        <pc:spChg chg="add del mod">
          <ac:chgData name="Saif Abbas Naqvi" userId="53d6e1afc8491a5f" providerId="Windows Live" clId="Web-{CC18A659-3D76-411D-A950-97520DA0509A}" dt="2022-01-11T17:51:57.539" v="1086"/>
          <ac:spMkLst>
            <pc:docMk/>
            <pc:sldMk cId="3714019905" sldId="270"/>
            <ac:spMk id="8" creationId="{C2F9F920-B286-45CD-9FFE-7C945797CAE4}"/>
          </ac:spMkLst>
        </pc:spChg>
        <pc:spChg chg="add">
          <ac:chgData name="Saif Abbas Naqvi" userId="53d6e1afc8491a5f" providerId="Windows Live" clId="Web-{CC18A659-3D76-411D-A950-97520DA0509A}" dt="2022-01-11T17:33:11.857" v="902"/>
          <ac:spMkLst>
            <pc:docMk/>
            <pc:sldMk cId="3714019905" sldId="270"/>
            <ac:spMk id="9" creationId="{42A4FC2C-047E-45A5-965D-8E1E3BF09BC6}"/>
          </ac:spMkLst>
        </pc:spChg>
        <pc:spChg chg="add del mod">
          <ac:chgData name="Saif Abbas Naqvi" userId="53d6e1afc8491a5f" providerId="Windows Live" clId="Web-{CC18A659-3D76-411D-A950-97520DA0509A}" dt="2022-01-11T17:52:01.648" v="1087"/>
          <ac:spMkLst>
            <pc:docMk/>
            <pc:sldMk cId="3714019905" sldId="270"/>
            <ac:spMk id="10" creationId="{A6BA945D-FE8C-470A-A6AE-D47371F3EBE8}"/>
          </ac:spMkLst>
        </pc:spChg>
        <pc:spChg chg="add mod">
          <ac:chgData name="Saif Abbas Naqvi" userId="53d6e1afc8491a5f" providerId="Windows Live" clId="Web-{CC18A659-3D76-411D-A950-97520DA0509A}" dt="2022-01-11T18:11:49.831" v="1217" actId="1076"/>
          <ac:spMkLst>
            <pc:docMk/>
            <pc:sldMk cId="3714019905" sldId="270"/>
            <ac:spMk id="11" creationId="{F9F6BB6D-A734-4595-9D60-CA82A3A4CF7D}"/>
          </ac:spMkLst>
        </pc:spChg>
        <pc:spChg chg="add mod">
          <ac:chgData name="Saif Abbas Naqvi" userId="53d6e1afc8491a5f" providerId="Windows Live" clId="Web-{CC18A659-3D76-411D-A950-97520DA0509A}" dt="2022-01-11T18:11:49.831" v="1218" actId="1076"/>
          <ac:spMkLst>
            <pc:docMk/>
            <pc:sldMk cId="3714019905" sldId="270"/>
            <ac:spMk id="12" creationId="{DF0A753B-372F-4E5F-8155-BD30F9F8A130}"/>
          </ac:spMkLst>
        </pc:spChg>
        <pc:spChg chg="add mod">
          <ac:chgData name="Saif Abbas Naqvi" userId="53d6e1afc8491a5f" providerId="Windows Live" clId="Web-{CC18A659-3D76-411D-A950-97520DA0509A}" dt="2022-01-11T18:11:49.831" v="1219" actId="1076"/>
          <ac:spMkLst>
            <pc:docMk/>
            <pc:sldMk cId="3714019905" sldId="270"/>
            <ac:spMk id="13" creationId="{26FD3F74-10AA-4561-AD88-C9D7D9D30357}"/>
          </ac:spMkLst>
        </pc:spChg>
        <pc:spChg chg="add mod">
          <ac:chgData name="Saif Abbas Naqvi" userId="53d6e1afc8491a5f" providerId="Windows Live" clId="Web-{CC18A659-3D76-411D-A950-97520DA0509A}" dt="2022-01-11T18:11:49.847" v="1220" actId="1076"/>
          <ac:spMkLst>
            <pc:docMk/>
            <pc:sldMk cId="3714019905" sldId="270"/>
            <ac:spMk id="14" creationId="{9EF5B1CE-DDDA-4DF4-85B4-E923C3CFE5F7}"/>
          </ac:spMkLst>
        </pc:spChg>
        <pc:spChg chg="add del mod">
          <ac:chgData name="Saif Abbas Naqvi" userId="53d6e1afc8491a5f" providerId="Windows Live" clId="Web-{CC18A659-3D76-411D-A950-97520DA0509A}" dt="2022-01-11T18:04:00.617" v="1205"/>
          <ac:spMkLst>
            <pc:docMk/>
            <pc:sldMk cId="3714019905" sldId="270"/>
            <ac:spMk id="15" creationId="{70544471-3079-45AE-96E8-011778302462}"/>
          </ac:spMkLst>
        </pc:spChg>
        <pc:picChg chg="add mod ord">
          <ac:chgData name="Saif Abbas Naqvi" userId="53d6e1afc8491a5f" providerId="Windows Live" clId="Web-{CC18A659-3D76-411D-A950-97520DA0509A}" dt="2022-01-11T17:33:11.857" v="902"/>
          <ac:picMkLst>
            <pc:docMk/>
            <pc:sldMk cId="3714019905" sldId="270"/>
            <ac:picMk id="4" creationId="{5806711B-7F1C-48B8-B98B-0F0FFA430BD7}"/>
          </ac:picMkLst>
        </pc:picChg>
      </pc:sldChg>
      <pc:sldChg chg="addSp delSp modSp new mod setBg">
        <pc:chgData name="Saif Abbas Naqvi" userId="53d6e1afc8491a5f" providerId="Windows Live" clId="Web-{CC18A659-3D76-411D-A950-97520DA0509A}" dt="2022-01-11T18:34:17.481" v="1474" actId="20577"/>
        <pc:sldMkLst>
          <pc:docMk/>
          <pc:sldMk cId="3304038411" sldId="271"/>
        </pc:sldMkLst>
        <pc:spChg chg="del">
          <ac:chgData name="Saif Abbas Naqvi" userId="53d6e1afc8491a5f" providerId="Windows Live" clId="Web-{CC18A659-3D76-411D-A950-97520DA0509A}" dt="2022-01-11T18:09:29.656" v="1209"/>
          <ac:spMkLst>
            <pc:docMk/>
            <pc:sldMk cId="3304038411" sldId="271"/>
            <ac:spMk id="2" creationId="{D17D0E1B-B72D-466F-B0B4-2CE22B8DEBC8}"/>
          </ac:spMkLst>
        </pc:spChg>
        <pc:spChg chg="del">
          <ac:chgData name="Saif Abbas Naqvi" userId="53d6e1afc8491a5f" providerId="Windows Live" clId="Web-{CC18A659-3D76-411D-A950-97520DA0509A}" dt="2022-01-11T18:09:17.906" v="1207"/>
          <ac:spMkLst>
            <pc:docMk/>
            <pc:sldMk cId="3304038411" sldId="271"/>
            <ac:spMk id="3" creationId="{5F509EC7-69B4-4FCC-B608-D31239C7C014}"/>
          </ac:spMkLst>
        </pc:spChg>
        <pc:spChg chg="add mod">
          <ac:chgData name="Saif Abbas Naqvi" userId="53d6e1afc8491a5f" providerId="Windows Live" clId="Web-{CC18A659-3D76-411D-A950-97520DA0509A}" dt="2022-01-11T18:34:09.152" v="1473" actId="20577"/>
          <ac:spMkLst>
            <pc:docMk/>
            <pc:sldMk cId="3304038411" sldId="271"/>
            <ac:spMk id="5" creationId="{AE043D4F-30B9-43AA-A6C1-398310E0660B}"/>
          </ac:spMkLst>
        </pc:spChg>
        <pc:spChg chg="add mod">
          <ac:chgData name="Saif Abbas Naqvi" userId="53d6e1afc8491a5f" providerId="Windows Live" clId="Web-{CC18A659-3D76-411D-A950-97520DA0509A}" dt="2022-01-11T18:24:59.037" v="1445" actId="20577"/>
          <ac:spMkLst>
            <pc:docMk/>
            <pc:sldMk cId="3304038411" sldId="271"/>
            <ac:spMk id="6" creationId="{6CEF8BAD-A011-4CB0-AD6C-72B1881CE942}"/>
          </ac:spMkLst>
        </pc:spChg>
        <pc:spChg chg="add mod">
          <ac:chgData name="Saif Abbas Naqvi" userId="53d6e1afc8491a5f" providerId="Windows Live" clId="Web-{CC18A659-3D76-411D-A950-97520DA0509A}" dt="2022-01-11T18:29:16.434" v="1468" actId="20577"/>
          <ac:spMkLst>
            <pc:docMk/>
            <pc:sldMk cId="3304038411" sldId="271"/>
            <ac:spMk id="7" creationId="{3B228B65-A00F-42B5-81D4-2564E60FF295}"/>
          </ac:spMkLst>
        </pc:spChg>
        <pc:spChg chg="add mod">
          <ac:chgData name="Saif Abbas Naqvi" userId="53d6e1afc8491a5f" providerId="Windows Live" clId="Web-{CC18A659-3D76-411D-A950-97520DA0509A}" dt="2022-01-11T18:29:10.449" v="1467" actId="20577"/>
          <ac:spMkLst>
            <pc:docMk/>
            <pc:sldMk cId="3304038411" sldId="271"/>
            <ac:spMk id="8" creationId="{13B9F0E1-A8F2-4843-84D6-93133E783576}"/>
          </ac:spMkLst>
        </pc:spChg>
        <pc:spChg chg="add">
          <ac:chgData name="Saif Abbas Naqvi" userId="53d6e1afc8491a5f" providerId="Windows Live" clId="Web-{CC18A659-3D76-411D-A950-97520DA0509A}" dt="2022-01-11T18:09:29.656" v="1209"/>
          <ac:spMkLst>
            <pc:docMk/>
            <pc:sldMk cId="3304038411" sldId="271"/>
            <ac:spMk id="9" creationId="{42A4FC2C-047E-45A5-965D-8E1E3BF09BC6}"/>
          </ac:spMkLst>
        </pc:spChg>
        <pc:spChg chg="add mod">
          <ac:chgData name="Saif Abbas Naqvi" userId="53d6e1afc8491a5f" providerId="Windows Live" clId="Web-{CC18A659-3D76-411D-A950-97520DA0509A}" dt="2022-01-11T18:34:17.481" v="1474" actId="20577"/>
          <ac:spMkLst>
            <pc:docMk/>
            <pc:sldMk cId="3304038411" sldId="271"/>
            <ac:spMk id="10" creationId="{F33FD1EC-DFFA-4012-BE71-E7B7BD7BC746}"/>
          </ac:spMkLst>
        </pc:spChg>
        <pc:spChg chg="add mod">
          <ac:chgData name="Saif Abbas Naqvi" userId="53d6e1afc8491a5f" providerId="Windows Live" clId="Web-{CC18A659-3D76-411D-A950-97520DA0509A}" dt="2022-01-11T18:29:23.309" v="1469" actId="20577"/>
          <ac:spMkLst>
            <pc:docMk/>
            <pc:sldMk cId="3304038411" sldId="271"/>
            <ac:spMk id="11" creationId="{0B0C05B1-8B33-4E44-AF5E-D79FD69AE58E}"/>
          </ac:spMkLst>
        </pc:spChg>
        <pc:picChg chg="add mod ord">
          <ac:chgData name="Saif Abbas Naqvi" userId="53d6e1afc8491a5f" providerId="Windows Live" clId="Web-{CC18A659-3D76-411D-A950-97520DA0509A}" dt="2022-01-11T18:09:29.656" v="1209"/>
          <ac:picMkLst>
            <pc:docMk/>
            <pc:sldMk cId="3304038411" sldId="271"/>
            <ac:picMk id="4" creationId="{D9DEBEAE-42C7-4BE1-9114-FBDFC0BED44A}"/>
          </ac:picMkLst>
        </pc:picChg>
      </pc:sldChg>
      <pc:sldChg chg="addSp delSp modSp new mod setBg">
        <pc:chgData name="Saif Abbas Naqvi" userId="53d6e1afc8491a5f" providerId="Windows Live" clId="Web-{CC18A659-3D76-411D-A950-97520DA0509A}" dt="2022-01-11T19:00:28.034" v="1778" actId="20577"/>
        <pc:sldMkLst>
          <pc:docMk/>
          <pc:sldMk cId="3454957824" sldId="272"/>
        </pc:sldMkLst>
        <pc:spChg chg="del">
          <ac:chgData name="Saif Abbas Naqvi" userId="53d6e1afc8491a5f" providerId="Windows Live" clId="Web-{CC18A659-3D76-411D-A950-97520DA0509A}" dt="2022-01-11T18:32:15.969" v="1471"/>
          <ac:spMkLst>
            <pc:docMk/>
            <pc:sldMk cId="3454957824" sldId="272"/>
            <ac:spMk id="2" creationId="{AB647938-D825-4F1C-903C-C0C3524E34CD}"/>
          </ac:spMkLst>
        </pc:spChg>
        <pc:spChg chg="del">
          <ac:chgData name="Saif Abbas Naqvi" userId="53d6e1afc8491a5f" providerId="Windows Live" clId="Web-{CC18A659-3D76-411D-A950-97520DA0509A}" dt="2022-01-11T18:32:12.516" v="1470"/>
          <ac:spMkLst>
            <pc:docMk/>
            <pc:sldMk cId="3454957824" sldId="272"/>
            <ac:spMk id="3" creationId="{DDD31AB1-E12D-4D56-9B1B-6CE2E0F8772B}"/>
          </ac:spMkLst>
        </pc:spChg>
        <pc:spChg chg="add mod">
          <ac:chgData name="Saif Abbas Naqvi" userId="53d6e1afc8491a5f" providerId="Windows Live" clId="Web-{CC18A659-3D76-411D-A950-97520DA0509A}" dt="2022-01-11T18:52:18.882" v="1736" actId="20577"/>
          <ac:spMkLst>
            <pc:docMk/>
            <pc:sldMk cId="3454957824" sldId="272"/>
            <ac:spMk id="5" creationId="{D59245AE-8279-42DA-8CBA-D0B5EDEEEF6D}"/>
          </ac:spMkLst>
        </pc:spChg>
        <pc:spChg chg="add mod">
          <ac:chgData name="Saif Abbas Naqvi" userId="53d6e1afc8491a5f" providerId="Windows Live" clId="Web-{CC18A659-3D76-411D-A950-97520DA0509A}" dt="2022-01-11T18:52:34.320" v="1738" actId="20577"/>
          <ac:spMkLst>
            <pc:docMk/>
            <pc:sldMk cId="3454957824" sldId="272"/>
            <ac:spMk id="6" creationId="{E2B0B531-7E6C-42A4-8660-E8CB1BFA317D}"/>
          </ac:spMkLst>
        </pc:spChg>
        <pc:spChg chg="add mod">
          <ac:chgData name="Saif Abbas Naqvi" userId="53d6e1afc8491a5f" providerId="Windows Live" clId="Web-{CC18A659-3D76-411D-A950-97520DA0509A}" dt="2022-01-11T18:53:36.275" v="1741" actId="1076"/>
          <ac:spMkLst>
            <pc:docMk/>
            <pc:sldMk cId="3454957824" sldId="272"/>
            <ac:spMk id="7" creationId="{3A259427-7C9F-4E06-8C74-A4F236334C75}"/>
          </ac:spMkLst>
        </pc:spChg>
        <pc:spChg chg="add del">
          <ac:chgData name="Saif Abbas Naqvi" userId="53d6e1afc8491a5f" providerId="Windows Live" clId="Web-{CC18A659-3D76-411D-A950-97520DA0509A}" dt="2022-01-11T18:42:11.257" v="1644"/>
          <ac:spMkLst>
            <pc:docMk/>
            <pc:sldMk cId="3454957824" sldId="272"/>
            <ac:spMk id="8" creationId="{5EAA4B27-EB74-44FE-B707-C3374AB9C076}"/>
          </ac:spMkLst>
        </pc:spChg>
        <pc:spChg chg="add">
          <ac:chgData name="Saif Abbas Naqvi" userId="53d6e1afc8491a5f" providerId="Windows Live" clId="Web-{CC18A659-3D76-411D-A950-97520DA0509A}" dt="2022-01-11T18:32:15.969" v="1471"/>
          <ac:spMkLst>
            <pc:docMk/>
            <pc:sldMk cId="3454957824" sldId="272"/>
            <ac:spMk id="9" creationId="{42A4FC2C-047E-45A5-965D-8E1E3BF09BC6}"/>
          </ac:spMkLst>
        </pc:spChg>
        <pc:spChg chg="add mod">
          <ac:chgData name="Saif Abbas Naqvi" userId="53d6e1afc8491a5f" providerId="Windows Live" clId="Web-{CC18A659-3D76-411D-A950-97520DA0509A}" dt="2022-01-11T18:54:13.932" v="1744" actId="1076"/>
          <ac:spMkLst>
            <pc:docMk/>
            <pc:sldMk cId="3454957824" sldId="272"/>
            <ac:spMk id="10" creationId="{93C63C33-6389-47C9-8736-CB059D84DD42}"/>
          </ac:spMkLst>
        </pc:spChg>
        <pc:spChg chg="add mod">
          <ac:chgData name="Saif Abbas Naqvi" userId="53d6e1afc8491a5f" providerId="Windows Live" clId="Web-{CC18A659-3D76-411D-A950-97520DA0509A}" dt="2022-01-11T18:58:27.078" v="1775" actId="1076"/>
          <ac:spMkLst>
            <pc:docMk/>
            <pc:sldMk cId="3454957824" sldId="272"/>
            <ac:spMk id="11" creationId="{3936853C-490D-48D5-A02D-2F27AAB87EBA}"/>
          </ac:spMkLst>
        </pc:spChg>
        <pc:spChg chg="add mod">
          <ac:chgData name="Saif Abbas Naqvi" userId="53d6e1afc8491a5f" providerId="Windows Live" clId="Web-{CC18A659-3D76-411D-A950-97520DA0509A}" dt="2022-01-11T18:58:21.078" v="1774" actId="1076"/>
          <ac:spMkLst>
            <pc:docMk/>
            <pc:sldMk cId="3454957824" sldId="272"/>
            <ac:spMk id="12" creationId="{FCF440FD-90CD-4530-8417-29DC2BC767FD}"/>
          </ac:spMkLst>
        </pc:spChg>
        <pc:spChg chg="add mod">
          <ac:chgData name="Saif Abbas Naqvi" userId="53d6e1afc8491a5f" providerId="Windows Live" clId="Web-{CC18A659-3D76-411D-A950-97520DA0509A}" dt="2022-01-11T18:57:40.374" v="1771" actId="1076"/>
          <ac:spMkLst>
            <pc:docMk/>
            <pc:sldMk cId="3454957824" sldId="272"/>
            <ac:spMk id="13" creationId="{07BC32B4-28C1-4159-9C98-90F72B0EC4B8}"/>
          </ac:spMkLst>
        </pc:spChg>
        <pc:spChg chg="add mod">
          <ac:chgData name="Saif Abbas Naqvi" userId="53d6e1afc8491a5f" providerId="Windows Live" clId="Web-{CC18A659-3D76-411D-A950-97520DA0509A}" dt="2022-01-11T19:00:28.034" v="1778" actId="20577"/>
          <ac:spMkLst>
            <pc:docMk/>
            <pc:sldMk cId="3454957824" sldId="272"/>
            <ac:spMk id="14" creationId="{CDC4912D-DD13-4C34-ABA1-0595775A58AF}"/>
          </ac:spMkLst>
        </pc:spChg>
        <pc:picChg chg="add mod ord">
          <ac:chgData name="Saif Abbas Naqvi" userId="53d6e1afc8491a5f" providerId="Windows Live" clId="Web-{CC18A659-3D76-411D-A950-97520DA0509A}" dt="2022-01-11T18:32:15.969" v="1471"/>
          <ac:picMkLst>
            <pc:docMk/>
            <pc:sldMk cId="3454957824" sldId="272"/>
            <ac:picMk id="4" creationId="{9EA9EBBA-7548-43A5-8760-620AC1659EF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0T17:46:29.2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25269 5144 1023 0 0,'9'0'1248'0'0,"8"0"2432"0"0,4-9-3360 0 0,-4-12 192 0 0,-3-1-512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0T17:46:29.26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4949 0 16383 0 0,'9'0'0'0'0,"10"0"0"0"0,10 0 0 0 0,9 0 0 0 0,6 0 0 0 0,3 0 0 0 0,1 0 0 0 0,3 0 0 0 0,-1 0 0 0 0,0 0 0 0 0,-1 0 0 0 0,0 0 0 0 0,0 0 0 0 0,-1 0 0 0 0,0 0 0 0 0,0 0 0 0 0,-1 0 0 0 0,1 0 0 0 0,0 0 0 0 0,0 0 0 0 0,0 0 0 0 0,0 0 0 0 0,0 0 0 0 0,0 0 0 0 0,1 0 0 0 0,-2 0 0 0 0,1 0 0 0 0,0 0 0 0 0,0 0 0 0 0,0 0 0 0 0,0 0 0 0 0,0 0 0 0 0,0 0 0 0 0,1 0 0 0 0,-1 0 0 0 0,-1 0 0 0 0,1 0 0 0 0,0 0 0 0 0,0 0 0 0 0,0 0 0 0 0,0 0 0 0 0,0 0 0 0 0,1 0 0 0 0,-1 0 0 0 0,0 0 0 0 0,-1 0 0 0 0,1 0 0 0 0,0 0 0 0 0,0 0 0 0 0,-16 0 0 0 0,-22 0 0 0 0,-21 0 0 0 0,-16 0 0 0 0,-13 0 0 0 0,-6 0 0 0 0,-5 0 0 0 0,-1 0 0 0 0,0 0 0 0 0,1 0 0 0 0,0 0 0 0 0,1 0 0 0 0,1 0 0 0 0,1 0 0 0 0,-1 0 0 0 0,1 0 0 0 0,1 0 0 0 0,0 0 0 0 0,-1 0 0 0 0,0 0 0 0 0,0 0 0 0 0,0 0 0 0 0,0 0 0 0 0,-1 0 0 0 0,1 0 0 0 0,0 0 0 0 0,1 0 0 0 0,-1 0 0 0 0,0 0 0 0 0,0 0 0 0 0,0 0 0 0 0,0 0 0 0 0,-1 0 0 0 0,1 0 0 0 0,0 0 0 0 0,0 0 0 0 0,1 0 0 0 0,-1 0 0 0 0,0 0 0 0 0,0 0 0 0 0,0 0 0 0 0,-1 0 0 0 0,1 0 0 0 0,0 0 0 0 0,0 0 0 0 0,0 0 0 0 0,1 0 0 0 0,-1 0 0 0 0,0 0 0 0 0,8 0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0T17:46:29.26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5716 3847 16383 0 0,'8'0'0'0'0,"11"0"0"0"0,11 0 0 0 0,8 0 0 0 0,5 0 0 0 0,13 0 0 0 0,4 0 0 0 0,1 0 0 0 0,-3 0 0 0 0,-2 0 0 0 0,-3 0 0 0 0,-2 0 0 0 0,-2 0 0 0 0,0 0 0 0 0,-1 0 0 0 0,-1 0 0 0 0,1-9 0 0 0,0-1 0 0 0,0-9 0 0 0,0 0 0 0 0,0 2 0 0 0,0 4 0 0 0,0 5 0 0 0,0-4 0 0 0,9-1 0 0 0,2-6 0 0 0,-1 0 0 0 0,7 4 0 0 0,0 3 0 0 0,-3-3 0 0 0,-4 0 0 0 0,-3 3 0 0 0,-3 4 0 0 0,-2 2 0 0 0,14 3 0 0 0,6 2 0 0 0,6 1 0 0 0,7 1 0 0 0,-2-1 0 0 0,1 1 0 0 0,-5-1 0 0 0,1 1 0 0 0,-5-1 0 0 0,-6 0 0 0 0,-7 0 0 0 0,3 0 0 0 0,7 0 0 0 0,0 0 0 0 0,4 0 0 0 0,15 0 0 0 0,16 8 0 0 0,15 3 0 0 0,11 0 0 0 0,1 5 0 0 0,9 9 0 0 0,-2 8 0 0 0,0 7 0 0 0,-8 5 0 0 0,0-5 0 0 0,1-10 0 0 0,2-2 0 0 0,4-5 0 0 0,10 10 0 0 0,-2-2 0 0 0,5 4 0 0 0,-6-6 0 0 0,-3 2 0 0 0,-9-5 0 0 0,-12-7 0 0 0,8-6 0 0 0,-2-6 0 0 0,-7-4 0 0 0,-8-3 0 0 0,-13 0 0 0 0,-9 6 0 0 0,-10 4 0 0 0,-11-1 0 0 0,-10 7 0 0 0,-5 0 0 0 0,-5-2 0 0 0,-2-4 0 0 0,-1-3 0 0 0,0-3 0 0 0,0-3 0 0 0,1 0 0 0 0,0-2 0 0 0,1 1 0 0 0,0-1 0 0 0,0 0 0 0 0,0 1 0 0 0,0 0 0 0 0,0-1 0 0 0,0 1 0 0 0,0 0 0 0 0,1 0 0 0 0,0 0 0 0 0,-1 0 0 0 0,0 0 0 0 0,0 0 0 0 0,0 0 0 0 0,0 0 0 0 0,0 0 0 0 0,0 0 0 0 0,1 0 0 0 0,-9-8 0 0 0,-3-3 0 0 0,-8-7 0 0 0,0-1 0 0 0,3 2 0 0 0,-4-3 0 0 0,1 1 0 0 0,-4-4 0 0 0,2 1 0 0 0,4 5 0 0 0,6 6 0 0 0,-4-5 0 0 0,-8 2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0T17:46:29.26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9231 3532 16383 0 0,'8'0'0'0'0,"11"0"0"0"0,11 0 0 0 0,8 0 0 0 0,5 0 0 0 0,13 0 0 0 0,4 0 0 0 0,1 0 0 0 0,6 0 0 0 0,6 0 0 0 0,2 0 0 0 0,-6 0 0 0 0,-5 0 0 0 0,-6 0 0 0 0,4 0 0 0 0,-1 0 0 0 0,-2 0 0 0 0,-4 0 0 0 0,-2 0 0 0 0,-2 0 0 0 0,-2 0 0 0 0,7 0 0 0 0,11 0 0 0 0,10 0 0 0 0,0 0 0 0 0,-4 0 0 0 0,-8 0 0 0 0,-5 0 0 0 0,-6 0 0 0 0,-3 0 0 0 0,6 0 0 0 0,9 0 0 0 0,2 0 0 0 0,-3 0 0 0 0,4 0 0 0 0,-1 0 0 0 0,-4 0 0 0 0,-5 0 0 0 0,-4 0 0 0 0,-4 0 0 0 0,-2 0 0 0 0,-1 0 0 0 0,0 0 0 0 0,-1 0 0 0 0,0 0 0 0 0,1 0 0 0 0,7 0 0 0 0,4 0 0 0 0,-1 0 0 0 0,-1 0 0 0 0,5 0 0 0 0,1 0 0 0 0,5 0 0 0 0,1 0 0 0 0,-5 0 0 0 0,-4 0 0 0 0,-5 0 0 0 0,-2 0 0 0 0,-4 0 0 0 0,-1 0 0 0 0,-1 0 0 0 0,0 0 0 0 0,1 0 0 0 0,-1 0 0 0 0,1 0 0 0 0,-1 0 0 0 0,1 0 0 0 0,0 0 0 0 0,0 0 0 0 0,0 0 0 0 0,1 0 0 0 0,-1 0 0 0 0,0 0 0 0 0,0 8 0 0 0,-8 10 0 0 0,-19 2 0 0 0,-13 7 0 0 0,-17-3 0 0 0,-14-5 0 0 0,-11-5 0 0 0,-9-6 0 0 0,-5-3 0 0 0,-2-4 0 0 0,-1-1 0 0 0,-1-1 0 0 0,2 0 0 0 0,0 0 0 0 0,1 0 0 0 0,0 0 0 0 0,1 1 0 0 0,0 0 0 0 0,0 0 0 0 0,0 0 0 0 0,1 0 0 0 0,-1 0 0 0 0,0 0 0 0 0,0 0 0 0 0,8 8 0 0 0,-6 3 0 0 0,-2-2 0 0 0,-2 0 0 0 0,-1 5 0 0 0,-7 0 0 0 0,-3 6 0 0 0,-7-1 0 0 0,0-4 0 0 0,3 5 0 0 0,-3-2 0 0 0,1-4 0 0 0,-4-5 0 0 0,1-3 0 0 0,-3 5 0 0 0,3 0 0 0 0,-4 0 0 0 0,-5 4 0 0 0,3 0 0 0 0,5-1 0 0 0,8-6 0 0 0,6-1 0 0 0,4-4 0 0 0,3-1 0 0 0,-6-2 0 0 0,-2-1 0 0 0,1 1 0 0 0,2-1 0 0 0,2 0 0 0 0,2 1 0 0 0,1 0 0 0 0,1 0 0 0 0,1 0 0 0 0,1 0 0 0 0,-1 0 0 0 0,0 0 0 0 0,-8 0 0 0 0,-2 0 0 0 0,-1 0 0 0 0,3-9 0 0 0,2 0 0 0 0,2-2 0 0 0,2 3 0 0 0,1 3 0 0 0,1-7 0 0 0,0-1 0 0 0,-8-5 0 0 0,-2 0 0 0 0,0 2 0 0 0,2 4 0 0 0,2 6 0 0 0,3 1 0 0 0,1-4 0 0 0,1-2 0 0 0,1 2 0 0 0,0-7 0 0 0,0 1 0 0 0,-8 1 0 0 0,-10 6 0 0 0,-4 1 0 0 0,-4-4 0 0 0,-8-1 0 0 0,-5-7 0 0 0,4 1 0 0 0,-1-4 0 0 0,-2-1 0 0 0,5 7 0 0 0,-8 3 0 0 0,-5 6 0 0 0,-11 4 0 0 0,-20 1 0 0 0,-14 2 0 0 0,-16 1 0 0 0,-22 0 0 0 0,-6 0 0 0 0,-21-1 0 0 0,0 0 0 0 0,2 1 0 0 0,20 7 0 0 0,23 11 0 0 0,15 10 0 0 0,15-1 0 0 0,21-4 0 0 0,22-7 0 0 0,16-6 0 0 0,21-4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0T17:46:29.26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6409 3751 16383 0 0,'8'0'0'0'0,"11"0"0"0"0,11 0 0 0 0,7 0 0 0 0,7 0 0 0 0,3 0 0 0 0,10 0 0 0 0,4 0 0 0 0,0 0 0 0 0,30 0 0 0 0,24 0 0 0 0,17 0 0 0 0,3-9 0 0 0,-6-2 0 0 0,-1 1 0 0 0,-12-6 0 0 0,-3-1 0 0 0,-12 3 0 0 0,-14 3 0 0 0,-7-4 0 0 0,0 1 0 0 0,19 2 0 0 0,9 3 0 0 0,10 3 0 0 0,19 3 0 0 0,1 1 0 0 0,3 2 0 0 0,18 1 0 0 0,21-9 0 0 0,39-2 0 0 0,48 0 0 0 0,35 2 0 0 0,22 2 0 0 0,-1-5 0 0 0,-16-2 0 0 0,-27 2 0 0 0,-28 2 0 0 0,-33 4 0 0 0,-38 1 0 0 0,-24 3 0 0 0,-22 0 0 0 0,-19 2 0 0 0,-4-1 0 0 0,-5 1 0 0 0,-5-1 0 0 0,6 1 0 0 0,-7-1 0 0 0,-6 0 0 0 0,-10 0 0 0 0,-11 0 0 0 0,-10 0 0 0 0,-8 0 0 0 0,-5 0 0 0 0,-4 0 0 0 0,0 0 0 0 0,-1 0 0 0 0,-1 0 0 0 0,-7 8 0 0 0,-2 3 0 0 0,1-1 0 0 0,2-1 0 0 0,3-3 0 0 0,-5 6 0 0 0,-2 0 0 0 0,-6 8 0 0 0,0 0 0 0 0,3-4 0 0 0,-4 4 0 0 0,-6 6 0 0 0,-7 8 0 0 0,-15-3 0 0 0,-15-6 0 0 0,-13-7 0 0 0,-10-8 0 0 0,-7-4 0 0 0,-4-4 0 0 0,-2-2 0 0 0,0-1 0 0 0,0-1 0 0 0,1 1 0 0 0,1 0 0 0 0,0 0 0 0 0,1 1 0 0 0,-1-1 0 0 0,1 10 0 0 0,0 1 0 0 0,0 2 0 0 0,0-4 0 0 0,9 6 0 0 0,1 1 0 0 0,1-3 0 0 0,-3-2 0 0 0,-2-4 0 0 0,-3-3 0 0 0,-9-2 0 0 0,4 8 0 0 0,3 1 0 0 0,0 8 0 0 0,1 1 0 0 0,1-3 0 0 0,-10-5 0 0 0,-3 5 0 0 0,-8-1 0 0 0,-2 6 0 0 0,4 0 0 0 0,-4-6 0 0 0,1-3 0 0 0,-13 3 0 0 0,0 0 0 0 0,-3-3 0 0 0,4-4 0 0 0,0-3 0 0 0,-4-2 0 0 0,4-2 0 0 0,-8-1 0 0 0,2 0 0 0 0,7-1 0 0 0,-8 1 0 0 0,3-1 0 0 0,-1 1 0 0 0,6-1 0 0 0,9 1 0 0 0,-2 0 0 0 0,-4 0 0 0 0,-7 0 0 0 0,4 0 0 0 0,-2 0 0 0 0,-4 0 0 0 0,5 0 0 0 0,-1 0 0 0 0,-4 0 0 0 0,-3 0 0 0 0,-2 0 0 0 0,4 0 0 0 0,1 0 0 0 0,-2 0 0 0 0,6-8 0 0 0,0-3 0 0 0,5 1 0 0 0,-9-7 0 0 0,-6 1 0 0 0,-5 1 0 0 0,-17 5 0 0 0,-8 3 0 0 0,-24-5 0 0 0,-12-1 0 0 0,5 2 0 0 0,-14-5 0 0 0,-1 0 0 0 0,-8 3 0 0 0,-5-5 0 0 0,-14 1 0 0 0,-14-5 0 0 0,-22 1 0 0 0,-4 5 0 0 0,-4 4 0 0 0,7 5 0 0 0,17 3 0 0 0,20-6 0 0 0,27-1 0 0 0,25-7 0 0 0,30-1 0 0 0,15 4 0 0 0,9 4 0 0 0,11 3 0 0 0,18 4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0T17:46:29.26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5333 3896 16383 0 0,'16'0'0'0'0,"39"-8"0"0"0,33-3 0 0 0,28-7 0 0 0,26-2 0 0 0,13-4 0 0 0,22-7 0 0 0,45 2 0 0 0,35-3 0 0 0,6 5 0 0 0,-8 7 0 0 0,-16-2 0 0 0,-31 3 0 0 0,-19-3 0 0 0,0-8 0 0 0,16-4 0 0 0,31 2 0 0 0,24 6 0 0 0,9 9 0 0 0,8 6 0 0 0,6-3 0 0 0,28-7 0 0 0,19 0 0 0 0,18 4 0 0 0,-16 4 0 0 0,-25 5 0 0 0,-23 3 0 0 0,-36 3 0 0 0,-34 2 0 0 0,-30 0 0 0 0,-22 1 0 0 0,-13 0 0 0 0,-17 0 0 0 0,-5 0 0 0 0,-16-1 0 0 0,-3 0 0 0 0,-11 0 0 0 0,-7 0 0 0 0,-9 0 0 0 0,-11 0 0 0 0,-9 0 0 0 0,-6 0 0 0 0,-5 0 0 0 0,-11 8 0 0 0,-4 3 0 0 0,1-1 0 0 0,2-1 0 0 0,2-3 0 0 0,4 6 0 0 0,1 1 0 0 0,-6 6 0 0 0,-2 0 0 0 0,1-3 0 0 0,3 4 0 0 0,-7 6 0 0 0,0 0 0 0 0,2-6 0 0 0,-5 4 0 0 0,-7 4 0 0 0,-9 6 0 0 0,-6 6 0 0 0,-5 4 0 0 0,-3 3 0 0 0,-2 1 0 0 0,0 1 0 0 0,-9-8 0 0 0,-11-11 0 0 0,-9-2 0 0 0,-9-6 0 0 0,-5 1 0 0 0,-3-2 0 0 0,-3-6 0 0 0,0-5 0 0 0,0-4 0 0 0,0-3 0 0 0,1-3 0 0 0,0 8 0 0 0,0 2 0 0 0,1-1 0 0 0,0-1 0 0 0,8 5 0 0 0,3 1 0 0 0,-1-2 0 0 0,-1-3 0 0 0,-3-3 0 0 0,-3-2 0 0 0,-1-3 0 0 0,-1 0 0 0 0,-1-2 0 0 0,-9 1 0 0 0,-2-1 0 0 0,-9 1 0 0 0,-7-1 0 0 0,-1 1 0 0 0,-11 0 0 0 0,1 0 0 0 0,6 0 0 0 0,-6 0 0 0 0,1 0 0 0 0,-8 0 0 0 0,-13 0 0 0 0,-13 0 0 0 0,-28 0 0 0 0,-13 0 0 0 0,-3 0 0 0 0,-8 0 0 0 0,2 0 0 0 0,4 0 0 0 0,-2 0 0 0 0,2 0 0 0 0,-10 0 0 0 0,-18 0 0 0 0,-16 0 0 0 0,-6 0 0 0 0,10 0 0 0 0,-2 0 0 0 0,10 8 0 0 0,-2 11 0 0 0,-33 19 0 0 0,-34 19 0 0 0,-30 16 0 0 0,-4 12 0 0 0,23-7 0 0 0,26-11 0 0 0,40-15 0 0 0,47-9 0 0 0,52-12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0T17:46:29.27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5572 3795 16383 0 0,'9'0'0'0'0,"26"0"0"0"0,24 0 0 0 0,27 0 0 0 0,48 0 0 0 0,41 0 0 0 0,48 0 0 0 0,28 0 0 0 0,-5 0 0 0 0,-11 0 0 0 0,-22 0 0 0 0,-22 0 0 0 0,-18 0 0 0 0,-16 0 0 0 0,8 0 0 0 0,8 0 0 0 0,15 0 0 0 0,0 0 0 0 0,2 0 0 0 0,0 0 0 0 0,10 0 0 0 0,19 0 0 0 0,4 0 0 0 0,-2 8 0 0 0,-13 3 0 0 0,-19 8 0 0 0,-17 1 0 0 0,-30-4 0 0 0,-13 5 0 0 0,-5-3 0 0 0,1 6 0 0 0,29-2 0 0 0,20-6 0 0 0,6-4 0 0 0,-4 3 0 0 0,-8 1 0 0 0,-23-4 0 0 0,-20 4 0 0 0,-16 0 0 0 0,-17-3 0 0 0,0-3 0 0 0,-8-5 0 0 0,-2-1 0 0 0,-6-3 0 0 0,-8 8 0 0 0,-9 2 0 0 0,-4-2 0 0 0,-4-1 0 0 0,-3-3 0 0 0,-1-1 0 0 0,-1-3 0 0 0,1 0 0 0 0,0-1 0 0 0,0 0 0 0 0,1-1 0 0 0,0 1 0 0 0,-9-1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0T17:46:29.27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13626 4184 16383 0 0,'-8'0'0'0'0,"-28"0"0"0"0,-39 0 0 0 0,-33-8 0 0 0,-30-11 0 0 0,-17-10 0 0 0,-14-9 0 0 0,-3-6 0 0 0,4-11 0 0 0,12-6 0 0 0,18 10 0 0 0,7 3 0 0 0,2 11 0 0 0,-2 11 0 0 0,5 11 0 0 0,-2 7 0 0 0,-19 5 0 0 0,-17 4 0 0 0,-30 1 0 0 0,-23 0 0 0 0,-24 0 0 0 0,-3 0 0 0 0,-2-1 0 0 0,0-1 0 0 0,18 1 0 0 0,15-1 0 0 0,10 0 0 0 0,24 0 0 0 0,26 0 0 0 0,14 8 0 0 0,15 3 0 0 0,2 7 0 0 0,-1 9 0 0 0,4 9 0 0 0,-3-3 0 0 0,-4 2 0 0 0,-15 10 0 0 0,-24 7 0 0 0,-33 2 0 0 0,-48 1 0 0 0,-15-2 0 0 0,-21-1 0 0 0,5-1 0 0 0,17-3 0 0 0,28 1 0 0 0,37-9 0 0 0,28-11 0 0 0,25-11 0 0 0,28-8 0 0 0,26-6 0 0 0,20-3 0 0 0,13-3 0 0 0,7 0 0 0 0,13 0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0T17:46:29.27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5117 4135 16383 0 0,'8'0'0'0'0,"11"0"0"0"0,11 0 0 0 0,8 0 0 0 0,5 0 0 0 0,5 0 0 0 0,9 0 0 0 0,38 0 0 0 0,34 0 0 0 0,52-9 0 0 0,30-2 0 0 0,18 0 0 0 0,4 2 0 0 0,-13 2 0 0 0,4 4 0 0 0,7 1 0 0 0,-5 1 0 0 0,-15 1 0 0 0,-11 0 0 0 0,-24 1 0 0 0,-15-1 0 0 0,-5 0 0 0 0,-3 1 0 0 0,6-1 0 0 0,7 0 0 0 0,-7 0 0 0 0,-6 0 0 0 0,-5 0 0 0 0,-11 0 0 0 0,-5 0 0 0 0,-6 0 0 0 0,-19 0 0 0 0,-2 0 0 0 0,-11 0 0 0 0,-5 0 0 0 0,-8 9 0 0 0,4 2 0 0 0,6 8 0 0 0,3 2 0 0 0,11-4 0 0 0,4 4 0 0 0,-10-1 0 0 0,-12-4 0 0 0,-13-6 0 0 0,-11-2 0 0 0,-8-5 0 0 0,-5-2 0 0 0,-3-1 0 0 0,-1-1 0 0 0,0 0 0 0 0,0 1 0 0 0,0-1 0 0 0,1 1 0 0 0,-8-1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0T17:46:29.27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6151 1351 16383 0 0,'0'8'0'0'0,"8"11"0"0"0,28 4 0 0 0,15-5 0 0 0,16-3 0 0 0,20 3 0 0 0,20-1 0 0 0,17 4 0 0 0,-4 0 0 0 0,-7-5 0 0 0,-6 4 0 0 0,-14-1 0 0 0,3-5 0 0 0,-8-5 0 0 0,-1-3 0 0 0,0-3 0 0 0,1-2 0 0 0,11-1 0 0 0,-3 0 0 0 0,-2 8 0 0 0,-1 10 0 0 0,-8 3 0 0 0,-10-2 0 0 0,-9 3 0 0 0,-9-1 0 0 0,-21-4 0 0 0,-26-6 0 0 0,-30-4 0 0 0,-20-4 0 0 0,-20-2 0 0 0,-8-1 0 0 0,1-1 0 0 0,-6 0 0 0 0,1 0 0 0 0,6 1 0 0 0,5-1 0 0 0,5 1 0 0 0,-5 0 0 0 0,1 0 0 0 0,-6 0 0 0 0,0 0 0 0 0,-14-8 0 0 0,-1-3 0 0 0,-3-9 0 0 0,-12 1 0 0 0,-13-6 0 0 0,-63 2 0 0 0,-59 4 0 0 0,-39 6 0 0 0,-13 5 0 0 0,14 4 0 0 0,31 2 0 0 0,38 2 0 0 0,46 1 0 0 0,33 0 0 0 0,27 0 0 0 0,23 0 0 0 0,23-9 0 0 0,20-2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0T17:46:29.27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-2147483648-2147483648 16383 0 0,'0'0'0'0'0,"0"0"0"0"0,0 0 0 0 0,0 0 0 0 0,0 0 0 0 0,0 0 0 0 0,0 0 0 0 0,0 0 0 0 0,0 0 0 0 0,0 0 0 0 0,0 0 0 0 0,0 0 0 0 0,0 0 0 0 0,0 0 0 0 0,0 0 0 0 0,0 0 0 0 0,0 0 0 0 0,0 0 0 0 0,0 0 0 0 0,0 0 0 0 0,0 0 0 0 0,0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0T17:46:29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25223 5044 255 0 0,'-8'0'2880'0'0,"-1"-7"-1152"0"0,-9-4-512 0 0,-1-5-1120 0 0,4-9-1120 0 0,-4 0-928 0 0,2 4 1952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0T17:46:29.27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7933 1451 16383 0 0,'-9'0'0'0'0,"-18"0"0"0"0,-13 0 0 0 0,-17 0 0 0 0,-14 0 0 0 0,-20 0 0 0 0,-27 0 0 0 0,-10 0 0 0 0,1-8 0 0 0,-4-3 0 0 0,6-8 0 0 0,6-9 0 0 0,17 1 0 0 0,8 5 0 0 0,12 5 0 0 0,12 7 0 0 0,2 4 0 0 0,2 4 0 0 0,-1 1 0 0 0,-7 2 0 0 0,1 0 0 0 0,4 1 0 0 0,7-1 0 0 0,5-1 0 0 0,4 1 0 0 0,3-1 0 0 0,2 0 0 0 0,17 0 0 0 0,30 0 0 0 0,57 0 0 0 0,51 0 0 0 0,48 0 0 0 0,22 0 0 0 0,8 8 0 0 0,-14 3 0 0 0,-27-1 0 0 0,-22 7 0 0 0,-23 0 0 0 0,-20-3 0 0 0,-16-4 0 0 0,-10 5 0 0 0,-5 1 0 0 0,-4-4 0 0 0,-1-4 0 0 0,1-2 0 0 0,-15-3 0 0 0,-22-2 0 0 0,-19-1 0 0 0,-16 0 0 0 0,-12-1 0 0 0,-6 0 0 0 0,-5 1 0 0 0,-1 0 0 0 0,0-1 0 0 0,1 1 0 0 0,0 0 0 0 0,1 0 0 0 0,1 0 0 0 0,1 0 0 0 0,0 0 0 0 0,0 0 0 0 0,0 0 0 0 0,0 0 0 0 0,0 0 0 0 0,0 0 0 0 0,0 8 0 0 0,0 3 0 0 0,0 0 0 0 0,-1-3 0 0 0,8 6 0 0 0,21 1 0 0 0,20 5 0 0 0,11 8 0 0 0,21 0 0 0 0,11-6 0 0 0,8-6 0 0 0,11-6 0 0 0,12 4 0 0 0,9-1 0 0 0,7-2 0 0 0,21-4 0 0 0,0-2 0 0 0,-11-3 0 0 0,-6-1 0 0 0,-11-1 0 0 0,-11 0 0 0 0,-10-1 0 0 0,-7 1 0 0 0,-5-1 0 0 0,-3 1 0 0 0,-17 0 0 0 0,-22-8 0 0 0,-29-3 0 0 0,-27 0 0 0 0,-14 3 0 0 0,-12 2 0 0 0,-3 2 0 0 0,-3 1 0 0 0,3 3 0 0 0,6 0 0 0 0,8 0 0 0 0,-3 10 0 0 0,-6 1 0 0 0,2 8 0 0 0,-5 0 0 0 0,11 6 0 0 0,0-2 0 0 0,3-5 0 0 0,11 3 0 0 0,7-2 0 0 0,10 4 0 0 0,19-2 0 0 0,20-5 0 0 0,17-4 0 0 0,13-5 0 0 0,33-4 0 0 0,46-1 0 0 0,52-3 0 0 0,30 1 0 0 0,7-1 0 0 0,-23 0 0 0 0,-19 0 0 0 0,-28 1 0 0 0,-28-1 0 0 0,-25 1 0 0 0,-17 0 0 0 0,-37 0 0 0 0,-38-8 0 0 0,-43-4 0 0 0,-36 2 0 0 0,-191 1 0 0 0,-179 3 0 0 0,-60 3 0 0 0,33 1 0 0 0,76 1 0 0 0,91 1 0 0 0,83 9 0 0 0,75 2 0 0 0,55 0 0 0 0,47 7 0 0 0,33 7 0 0 0,30 0 0 0 0,30-4 0 0 0,27-6 0 0 0,10-5 0 0 0,10-5 0 0 0,0-3 0 0 0,3-2 0 0 0,3 0 0 0 0,3-1 0 0 0,12 0 0 0 0,12 0 0 0 0,21 0 0 0 0,11 1 0 0 0,-2-1 0 0 0,-9 1 0 0 0,-4 0 0 0 0,-14 0 0 0 0,-19 0 0 0 0,-18 0 0 0 0,-15 0 0 0 0,-9 0 0 0 0,-7 0 0 0 0,-2 0 0 0 0,-10 0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0T17:46:29.27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5043 4158 16383 0 0,'8'0'0'0'0,"12"0"0"0"0,25 0 0 0 0,15 0 0 0 0,13 0 0 0 0,10 0 0 0 0,-1 0 0 0 0,10 0 0 0 0,15 0 0 0 0,12 0 0 0 0,12 0 0 0 0,-1 0 0 0 0,-15 0 0 0 0,-9 0 0 0 0,-15 0 0 0 0,-7 0 0 0 0,-10 0 0 0 0,-8 0 0 0 0,-1 0 0 0 0,-2 0 0 0 0,5 0 0 0 0,6 0 0 0 0,8 0 0 0 0,6 0 0 0 0,4 0 0 0 0,2 8 0 0 0,-5 3 0 0 0,-11-1 0 0 0,-18 7 0 0 0,-27 0 0 0 0,-45-3 0 0 0,-35-4 0 0 0,-36-3 0 0 0,-19-4 0 0 0,-8-1 0 0 0,-2-2 0 0 0,9 0 0 0 0,-2-1 0 0 0,9 1 0 0 0,5-1 0 0 0,9 0 0 0 0,10 1 0 0 0,1-8 0 0 0,5-3 0 0 0,5 0 0 0 0,5-5 0 0 0,-4-1 0 0 0,0 3 0 0 0,-7 4 0 0 0,1 3 0 0 0,-14-5 0 0 0,-1-8 0 0 0,-11-10 0 0 0,1 0 0 0 0,10-3 0 0 0,0 5 0 0 0,7 7 0 0 0,-1 7 0 0 0,5 5 0 0 0,5-3 0 0 0,6 0 0 0 0,5 2 0 0 0,3 3 0 0 0,4 3 0 0 0,-1 1 0 0 0,1 2 0 0 0,0 1 0 0 0,0 0 0 0 0,8 1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0T17:46:29.27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4638 4066 16383 0 0,'8'0'0'0'0,"11"0"0"0"0,10 0 0 0 0,9 0 0 0 0,6 8 0 0 0,3 3 0 0 0,3 7 0 0 0,8 3 0 0 0,3 3 0 0 0,8-1 0 0 0,8-5 0 0 0,15 3 0 0 0,1 6 0 0 0,1 0 0 0 0,1 1 0 0 0,-8-3 0 0 0,-3-6 0 0 0,-6-6 0 0 0,-1-5 0 0 0,-5-4 0 0 0,1-3 0 0 0,-11 7 0 0 0,-9 1 0 0 0,-4 1 0 0 0,-3 6 0 0 0,7 0 0 0 0,3-3 0 0 0,0 6 0 0 0,-9 6 0 0 0,-14 8 0 0 0,-11 8 0 0 0,-18-5 0 0 0,-18-8 0 0 0,-23-9 0 0 0,-21-7 0 0 0,-10-6 0 0 0,0-4 0 0 0,2-3 0 0 0,-3 0 0 0 0,1-1 0 0 0,4 1 0 0 0,6-1 0 0 0,3 1 0 0 0,4-7 0 0 0,-7-12 0 0 0,-25-17 0 0 0,-24-21 0 0 0,-18-15 0 0 0,3-5 0 0 0,16 4 0 0 0,17 5 0 0 0,23 7 0 0 0,24 5 0 0 0,18 4 0 0 0,13 4 0 0 0,9 0 0 0 0,13 2 0 0 0,13 9 0 0 0,10 1 0 0 0,16 8 0 0 0,7 9 0 0 0,3 7 0 0 0,-1 7 0 0 0,-3 4 0 0 0,7 2 0 0 0,16 1 0 0 0,20 1 0 0 0,9-1 0 0 0,2 1 0 0 0,8-2 0 0 0,-1 9 0 0 0,-3 2 0 0 0,-13 8 0 0 0,-15 0 0 0 0,-15-2 0 0 0,-11 4 0 0 0,1 6 0 0 0,-2-2 0 0 0,-3-4 0 0 0,-2 2 0 0 0,-11 6 0 0 0,-13 5 0 0 0,-19-2 0 0 0,-28 1 0 0 0,-20-4 0 0 0,-27-8 0 0 0,-20-8 0 0 0,-3-5 0 0 0,4-4 0 0 0,9-4 0 0 0,8 0 0 0 0,8-2 0 0 0,13-7 0 0 0,7-3 0 0 0,0 0 0 0 0,8-6 0 0 0,9-7 0 0 0,-1 0 0 0 0,4-4 0 0 0,5-5 0 0 0,5-6 0 0 0,11 5 0 0 0,14 8 0 0 0,12 9 0 0 0,9 7 0 0 0,7 5 0 0 0,3 5 0 0 0,3 17 0 0 0,-9 24 0 0 0,-10 22 0 0 0,-12 7 0 0 0,-8 1 0 0 0,-7-4 0 0 0,-4-4 0 0 0,-2-4 0 0 0,-9-5 0 0 0,-11-10 0 0 0,-11-14 0 0 0,-7-2 0 0 0,-5-7 0 0 0,-4-6 0 0 0,-2-6 0 0 0,0-4 0 0 0,0-3 0 0 0,0-1 0 0 0,1-1 0 0 0,0 0 0 0 0,0-1 0 0 0,17 2 0 0 0,22-1 0 0 0,21 1 0 0 0,25-9 0 0 0,14-2 0 0 0,16 1 0 0 0,20 2 0 0 0,37 2 0 0 0,47-14 0 0 0,67-4 0 0 0,43 2 0 0 0,24 5 0 0 0,8 5 0 0 0,1 5 0 0 0,12 4 0 0 0,25 10 0 0 0,10 12 0 0 0,-32 12 0 0 0,-30 0 0 0 0,-42-5 0 0 0,-31 1 0 0 0,-30 4 0 0 0,-22-2 0 0 0,15 9 0 0 0,17-2 0 0 0,15 2 0 0 0,-6 3 0 0 0,-14-6 0 0 0,-9-1 0 0 0,-21-6 0 0 0,-21-8 0 0 0,-13 2 0 0 0,-13-4 0 0 0,-3-5 0 0 0,-5-4 0 0 0,2 4 0 0 0,14 0 0 0 0,1-2 0 0 0,3-3 0 0 0,3 5 0 0 0,-14 1 0 0 0,-4-2 0 0 0,-4-3 0 0 0,-16-3 0 0 0,1-3 0 0 0,-1-2 0 0 0,-9-1 0 0 0,13 8 0 0 0,5 3 0 0 0,8-2 0 0 0,9-1 0 0 0,0-2 0 0 0,2-3 0 0 0,-4-1 0 0 0,-6-1 0 0 0,-6-1 0 0 0,-8-1 0 0 0,-12 1 0 0 0,3 0 0 0 0,-7-1 0 0 0,-2 1 0 0 0,1 0 0 0 0,-7 0 0 0 0,-16-8 0 0 0,-19-12 0 0 0,-26-1 0 0 0,-24 3 0 0 0,-27-6 0 0 0,-42-13 0 0 0,-48-9 0 0 0,-70-6 0 0 0,-50-1 0 0 0,-27 9 0 0 0,-15 1 0 0 0,-17 2 0 0 0,-6 8 0 0 0,8 0 0 0 0,29 6 0 0 0,29 8 0 0 0,39 7 0 0 0,21-2 0 0 0,17 0 0 0 0,11 4 0 0 0,-17-6 0 0 0,-20-7 0 0 0,-28-2 0 0 0,-1 5 0 0 0,21-2 0 0 0,19 2 0 0 0,23 5 0 0 0,31 4 0 0 0,20 5 0 0 0,11 3 0 0 0,6 2 0 0 0,1 1 0 0 0,-9-7 0 0 0,3-3 0 0 0,1-8 0 0 0,1-10 0 0 0,6 2 0 0 0,11 4 0 0 0,9 5 0 0 0,7 7 0 0 0,6 4 0 0 0,3 4 0 0 0,2 2 0 0 0,1 0 0 0 0,16-7 0 0 0,54-2 0 0 0,105-1 0 0 0,129 2 0 0 0,103 2 0 0 0,46 3 0 0 0,28 1 0 0 0,-11 1 0 0 0,-27 1 0 0 0,-50 0 0 0 0,-67 1 0 0 0,-65 8 0 0 0,-53 2 0 0 0,-45 0 0 0 0,-26 6 0 0 0,-21 0 0 0 0,-5 5 0 0 0,-6-1 0 0 0,-5 4 0 0 0,-4-1 0 0 0,-1-6 0 0 0,-1-5 0 0 0,-1-6 0 0 0,-9 5 0 0 0,-1 0 0 0 0,0-2 0 0 0,2-2 0 0 0,3-3 0 0 0,10-3 0 0 0,5 0 0 0 0,9-2 0 0 0,2-1 0 0 0,-4 1 0 0 0,-3-1 0 0 0,-4 1 0 0 0,-13 0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0T17:46:29.27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7450 1824 16383 0 0,'-8'16'0'0'0,"-19"47"0"0"0,-14 53 0 0 0,1 31 0 0 0,-1 9 0 0 0,-2-8 0 0 0,7-20 0 0 0,8-24 0 0 0,11-21 0 0 0,6-17 0 0 0,7-11 0 0 0,3-7 0 0 0,2-3 0 0 0,1-2 0 0 0,16-7 0 0 0,22-2 0 0 0,36 1 0 0 0,30 3 0 0 0,38-5 0 0 0,28-8 0 0 0,0-7 0 0 0,-6-8 0 0 0,-21-6 0 0 0,-27-3 0 0 0,-26-1 0 0 0,-21-2 0 0 0,-22-8 0 0 0,-19-11 0 0 0,-15-10 0 0 0,-18-24 0 0 0,-50-35 0 0 0,-72-52 0 0 0,-65-34 0 0 0,-57-20 0 0 0,-35-2 0 0 0,-3 25 0 0 0,23 26 0 0 0,31 37 0 0 0,47 38 0 0 0,46 31 0 0 0,39 23 0 0 0,28 13 0 0 0,17 9 0 0 0,11 3 0 0 0,20 9 0 0 0,22 1 0 0 0,20-2 0 0 0,15-3 0 0 0,9-4 0 0 0,6 4 0 0 0,11 18 0 0 0,36 19 0 0 0,51 42 0 0 0,41 39 0 0 0,30 31 0 0 0,18 19 0 0 0,-6 13 0 0 0,-17-3 0 0 0,-31-17 0 0 0,-19-13 0 0 0,-30-24 0 0 0,-30-22 0 0 0,-24-12 0 0 0,-17-23 0 0 0,-19-18 0 0 0,-17-10 0 0 0,-5-15 0 0 0,3-4 0 0 0,-4-1 0 0 0,-4 4 0 0 0,3-4 0 0 0,-2 0 0 0 0,-4 3 0 0 0,-20-4 0 0 0,-18-7 0 0 0,-12-7 0 0 0,-16-7 0 0 0,-16-5 0 0 0,-20 14 0 0 0,-12 11 0 0 0,-13 1 0 0 0,-12 12 0 0 0,-8 16 0 0 0,-39 5 0 0 0,-48 17 0 0 0,-43 11 0 0 0,-9 7 0 0 0,25-6 0 0 0,38-10 0 0 0,31-18 0 0 0,37-13 0 0 0,20-15 0 0 0,20-5 0 0 0,12-8 0 0 0,14 1 0 0 0,11-5 0 0 0,16 4 0 0 0,1-3 0 0 0,-8 3 0 0 0,-3-1 0 0 0,0 3 0 0 0,11 5 0 0 0,21-2 0 0 0,24-4 0 0 0,37-9 0 0 0,77 11 0 0 0,136 17 0 0 0,130 9 0 0 0,141 13 0 0 0,138 11 0 0 0,71 1 0 0 0,11-13 0 0 0,-22 0 0 0 0,-52 4 0 0 0,-64-8 0 0 0,-70-15 0 0 0,-75-15 0 0 0,-82-13 0 0 0,-64-9 0 0 0,-68-6 0 0 0,-43-3 0 0 0,-30-2 0 0 0,-19 0 0 0 0,30 1 0 0 0,59-9 0 0 0,38-1 0 0 0,20-7 0 0 0,-6-1 0 0 0,-38 4 0 0 0,-52 4 0 0 0,-52 4 0 0 0,-44 4 0 0 0,-30 2 0 0 0,-21 1 0 0 0,-35 2 0 0 0,-53 0 0 0 0,-78 32 0 0 0,-127 36 0 0 0,-266 30 0 0 0,-294 15 0 0 0,-189-11 0 0 0,-84-41 0 0 0,20-46 0 0 0,98-51 0 0 0,163-44 0 0 0,174-34 0 0 0,169-13 0 0 0,144 6 0 0 0,99 8 0 0 0,85 14 0 0 0,46 16 0 0 0,28 5 0 0 0,6 0 0 0 0,1-4 0 0 0,0-4 0 0 0,-2-5 0 0 0,6 5 0 0 0,2 10 0 0 0,5 0 0 0 0,9 5 0 0 0,7 6 0 0 0,23 15 0 0 0,74 14 0 0 0,97 14 0 0 0,92 11 0 0 0,105 6 0 0 0,175 21 0 0 0,118 32 0 0 0,68 24 0 0 0,45 32 0 0 0,14 31 0 0 0,-33 9 0 0 0,-78 5 0 0 0,-102 0 0 0 0,-91 0 0 0 0,-89-9 0 0 0,-64-4 0 0 0,-66-9 0 0 0,-56-19 0 0 0,-39-17 0 0 0,-43-19 0 0 0,-28-12 0 0 0,-25-9 0 0 0,-18-13 0 0 0,-12-5 0 0 0,-16 0 0 0 0,-30 2 0 0 0,-204 3 0 0 0,-275 12 0 0 0,-243-20 0 0 0,-165-55 0 0 0,-30-49 0 0 0,48-44 0 0 0,123-28 0 0 0,145-13 0 0 0,140 4 0 0 0,117 12 0 0 0,89 13 0 0 0,62 21 0 0 0,38 12 0 0 0,12 7 0 0 0,4 9 0 0 0,-1 11 0 0 0,15 0 0 0 0,10 11 0 0 0,16 9 0 0 0,15 12 0 0 0,28 12 0 0 0,31 3 0 0 0,51 4 0 0 0,142 6 0 0 0,164 5 0 0 0,139 3 0 0 0,174 3 0 0 0,175 1 0 0 0,51 1 0 0 0,-49 8 0 0 0,-117 3 0 0 0,-140-1 0 0 0,-150 6 0 0 0,-130 0 0 0 0,-91 6 0 0 0,-64-2 0 0 0,-46 4 0 0 0,-32-2 0 0 0,-17-5 0 0 0,-8-6 0 0 0,-2-4 0 0 0,-6 4 0 0 0,-90 25 0 0 0,-368 121 0 0 0,-620 123 0 0 0,-505 46 0 0 0,-234-31 0 0 0,-26-99 0 0 0,191-117 0 0 0,371-71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0T17:46:29.27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9134 5072 16383 0 0,'17'0'0'0'0,"78"0"0"0"0,147 0 0 0 0,137 0 0 0 0,103 0 0 0 0,52 0 0 0 0,0 0 0 0 0,-58 0 0 0 0,-69 0 0 0 0,-63 0 0 0 0,-74 0 0 0 0,-65 0 0 0 0,-45 0 0 0 0,-40 0 0 0 0,-24 0 0 0 0,-4 0 0 0 0,-2 0 0 0 0,1 0 0 0 0,-8 0 0 0 0,-8 0 0 0 0,-11 0 0 0 0,-22 0 0 0 0,-77 0 0 0 0,-123-16 0 0 0,-115-14 0 0 0,-93-1 0 0 0,-84-5 0 0 0,-62 5 0 0 0,-18 7 0 0 0,24 8 0 0 0,48 7 0 0 0,38 4 0 0 0,32 4 0 0 0,33 2 0 0 0,28 0 0 0 0,21 1 0 0 0,21-1 0 0 0,26 0 0 0 0,32 0 0 0 0,15-1 0 0 0,18 0 0 0 0,10 0 0 0 0,3 0 0 0 0,25 0 0 0 0,21 0 0 0 0,27 0 0 0 0,88-8 0 0 0,203-19 0 0 0,177-13 0 0 0,126 0 0 0 0,127 7 0 0 0,74 9 0 0 0,18 9 0 0 0,-37 7 0 0 0,-75 4 0 0 0,-65 4 0 0 0,-39 1 0 0 0,-31 0 0 0 0,-18 1 0 0 0,-36 0 0 0 0,-45-1 0 0 0,-51-1 0 0 0,-37 1 0 0 0,-40-1 0 0 0,-51 0 0 0 0,-48 0 0 0 0,-39 0 0 0 0,-26 0 0 0 0,-41 0 0 0 0,-115-25 0 0 0,-141-24 0 0 0,-137-12 0 0 0,-130-19 0 0 0,-110 2 0 0 0,-43 8 0 0 0,25 15 0 0 0,85 17 0 0 0,94 15 0 0 0,81 12 0 0 0,79 7 0 0 0,63 4 0 0 0,45 3 0 0 0,29 0 0 0 0,14 0 0 0 0,6 0 0 0 0,9-2 0 0 0,8 1 0 0 0,7-2 0 0 0,4 0 0 0 0,13 0 0 0 0,44 0 0 0 0,71 0 0 0 0,97-8 0 0 0,149-28 0 0 0,152-23 0 0 0,117-11 0 0 0,106-16 0 0 0,107-20 0 0 0,55 1 0 0 0,-4 2 0 0 0,-47 18 0 0 0,-73 24 0 0 0,-103 23 0 0 0,-118 17 0 0 0,-106 12 0 0 0,-105 8 0 0 0,-79 4 0 0 0,-54 2 0 0 0,-31-1 0 0 0,-22 0 0 0 0,-15-1 0 0 0,-8-2 0 0 0,-20 0 0 0 0,-186 16 0 0 0,-449 94 0 0 0,-450 77 0 0 0,-404 49 0 0 0,-116 7 0 0 0,96-30 0 0 0,202-34 0 0 0,254-48 0 0 0,251-47 0 0 0,226-37 0 0 0,190-28 0 0 0,133-16 0 0 0,95-9 0 0 0,56-5 0 0 0,31 1 0 0 0,16 1 0 0 0,5 2 0 0 0,-2 2 0 0 0,-4 2 0 0 0,-5 1 0 0 0,12-7 0 0 0,18-3 0 0 0,26 1 0 0 0,35 2 0 0 0,40 3 0 0 0,78 1 0 0 0,107 3 0 0 0,113 0 0 0 0,88 1 0 0 0,93 0 0 0 0,153 9 0 0 0,59 10 0 0 0,-21 11 0 0 0,-44 8 0 0 0,-46 14 0 0 0,-39 15 0 0 0,-54 3 0 0 0,-62-2 0 0 0,-77-3 0 0 0,-80-6 0 0 0,-71-12 0 0 0,-68-7 0 0 0,-64-9 0 0 0,-43-2 0 0 0,-33-7 0 0 0,-23-6 0 0 0,-78-6 0 0 0,-144-21 0 0 0,-134-25 0 0 0,-131-39 0 0 0,-117-39 0 0 0,-63-17 0 0 0,6 6 0 0 0,56 16 0 0 0,70 19 0 0 0,60 15 0 0 0,26 14 0 0 0,22 8 0 0 0,-1 13 0 0 0,14 14 0 0 0,17 12 0 0 0,25 7 0 0 0,41-3 0 0 0,41 0 0 0 0,36-6 0 0 0,26 0 0 0 0,25-6 0 0 0,27 0 0 0 0,27 5 0 0 0,19 5 0 0 0,13 4 0 0 0,74-4 0 0 0,165-8 0 0 0,239-10 0 0 0,301-15 0 0 0,225-16 0 0 0,105-7 0 0 0,6 9 0 0 0,-64 14 0 0 0,-118 15 0 0 0,-151 12 0 0 0,-167 11 0 0 0,-153 5 0 0 0,-138 3 0 0 0,-90-7 0 0 0,-67-2 0 0 0,-44 1 0 0 0,-25 0 0 0 0,-12 3 0 0 0,-3 1 0 0 0,3 1 0 0 0,3 2 0 0 0,6-1 0 0 0,3 2 0 0 0,3-1 0 0 0,-14 0 0 0 0,-127 33 0 0 0,-301 84 0 0 0,-418 87 0 0 0,-324 33 0 0 0,-100-14 0 0 0,6-22 0 0 0,82-45 0 0 0,138-49 0 0 0,176-42 0 0 0,181-32 0 0 0,152-23 0 0 0,131-12 0 0 0,103-6 0 0 0,73-1 0 0 0,46 0 0 0 0,32-6 0 0 0,11-1 0 0 0,17-5 0 0 0,-2-17 0 0 0,8-8 0 0 0,1 2 0 0 0,7 1 0 0 0,1-7 0 0 0,4-6 0 0 0,7 0 0 0 0,22 2 0 0 0,35 8 0 0 0,44 15 0 0 0,80 10 0 0 0,144 2 0 0 0,158-5 0 0 0,172 2 0 0 0,133 5 0 0 0,67 5 0 0 0,-4 13 0 0 0,-37 15 0 0 0,-64 12 0 0 0,-75 10 0 0 0,-76 13 0 0 0,-63 17 0 0 0,-78 4 0 0 0,-67-3 0 0 0,-62-12 0 0 0,-62-9 0 0 0,-55-3 0 0 0,-45-10 0 0 0,-32-2 0 0 0,-20-8 0 0 0,-34-7 0 0 0,-86-15 0 0 0,-145-41 0 0 0,-175-55 0 0 0,-152-59 0 0 0,-107-46 0 0 0,-41-30 0 0 0,7 8 0 0 0,37 34 0 0 0,40 38 0 0 0,64 39 0 0 0,68 28 0 0 0,81 20 0 0 0,67 12 0 0 0,64 16 0 0 0,36 3 0 0 0,15 8 0 0 0,-5 8 0 0 0,1 5 0 0 0,-12 5 0 0 0,-8 4 0 0 0,3 0 0 0 0,17 2 0 0 0,28-1 0 0 0,37 0 0 0 0,37 0 0 0 0,29 0 0 0 0,21-1 0 0 0,13 1 0 0 0,6-1 0 0 0,28 0 0 0 0,40 0 0 0 0,66-1 0 0 0,91 1 0 0 0,137 17 0 0 0,130 4 0 0 0,86 0 0 0 0,59-4 0 0 0,75-13 0 0 0,65-16 0 0 0,-12-22 0 0 0,-38-21 0 0 0,-78-10 0 0 0,-76-2 0 0 0,-72 12 0 0 0,-47 13 0 0 0,-60 15 0 0 0,-75 12 0 0 0,-58 8 0 0 0,-59 5 0 0 0,-39 4 0 0 0,-32 1 0 0 0,-23 0 0 0 0,-13-1 0 0 0,-8 0 0 0 0,-3-1 0 0 0,0 0 0 0 0,-15-1 0 0 0,-20 0 0 0 0,-43 0 0 0 0,-106 8 0 0 0,-314 85 0 0 0,-333 115 0 0 0,-179 55 0 0 0,-64 8 0 0 0,38-35 0 0 0,106-49 0 0 0,163-55 0 0 0,165-45 0 0 0,161-34 0 0 0,141-28 0 0 0,99-17 0 0 0,67-11 0 0 0,43-4 0 0 0,21-10 0 0 0,16-9 0 0 0,10-9 0 0 0,22 2 0 0 0,25 6 0 0 0,45 8 0 0 0,74 7 0 0 0,107 5 0 0 0,139 13 0 0 0,114 5 0 0 0,100 9 0 0 0,59 9 0 0 0,3 6 0 0 0,-41 0 0 0 0,-98 1 0 0 0,-99 2 0 0 0,-94 3 0 0 0,-98 3 0 0 0,-76-6 0 0 0,-52-2 0 0 0,-39-7 0 0 0,-26-7 0 0 0,-16-9 0 0 0,2-6 0 0 0,8-4 0 0 0,12-3 0 0 0,10-1 0 0 0,1-1 0 0 0,-5 1 0 0 0,-15-1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0T17:46:29.2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5069 2168 383 0 0,'0'12'6400'0'0,"8"2"-6368"0"0,13-1-864 0 0,2-1 832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0T17:46:29.25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0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0T17:46:29.26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5141 1495 16383 0 0,'8'0'0'0'0,"11"0"0"0"0,11 0 0 0 0,6 0 0 0 0,8 0 0 0 0,4 0 0 0 0,0 0 0 0 0,2 0 0 0 0,0 0 0 0 0,-1 0 0 0 0,1 0 0 0 0,-10 9 0 0 0,-3 2 0 0 0,1 0 0 0 0,2-1 0 0 0,2-4 0 0 0,1-3 0 0 0,3-1 0 0 0,-7 8 0 0 0,-2 2 0 0 0,1-1 0 0 0,2-3 0 0 0,2-1 0 0 0,2-4 0 0 0,3-1 0 0 0,0-2 0 0 0,0 0 0 0 0,2 0 0 0 0,-1-1 0 0 0,0 1 0 0 0,0 0 0 0 0,1-1 0 0 0,-2 1 0 0 0,-7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0T17:46:29.26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6711 0 16383 0 0,'-8'0'0'0'0,"-11"0"0"0"0,-11 0 0 0 0,-8 0 0 0 0,-6 0 0 0 0,-4 0 0 0 0,-1 0 0 0 0,-2 0 0 0 0,1 0 0 0 0,0 0 0 0 0,0 0 0 0 0,0 0 0 0 0,2 0 0 0 0,0 0 0 0 0,-1 0 0 0 0,0 0 0 0 0,1 0 0 0 0,0 0 0 0 0,-9 0 0 0 0,-2 0 0 0 0,1 0 0 0 0,0 0 0 0 0,4 0 0 0 0,2 0 0 0 0,2 0 0 0 0,0 0 0 0 0,2 0 0 0 0,1 0 0 0 0,-1 0 0 0 0,-1 0 0 0 0,2 0 0 0 0,-1 0 0 0 0,-1 0 0 0 0,1 0 0 0 0,8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0T17:46:29.26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5045 0 16383 0 0,'8'0'0'0'0,"11"0"0"0"0,11 0 0 0 0,8 0 0 0 0,5 0 0 0 0,5 0 0 0 0,1 0 0 0 0,1 0 0 0 0,1 0 0 0 0,-2 0 0 0 0,1 0 0 0 0,-1 0 0 0 0,-1 0 0 0 0,1 0 0 0 0,-1 0 0 0 0,1 0 0 0 0,-1 0 0 0 0,0 0 0 0 0,0 0 0 0 0,0 0 0 0 0,0 0 0 0 0,0 0 0 0 0,0 0 0 0 0,0 0 0 0 0,0 0 0 0 0,1 0 0 0 0,-1 0 0 0 0,0 0 0 0 0,-8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0T17:46:29.26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5117 0 16383 0 0,'8'0'0'0'0,"11"0"0"0"0,12 0 0 0 0,7 0 0 0 0,6 0 0 0 0,4 0 0 0 0,2 0 0 0 0,1 0 0 0 0,-1 0 0 0 0,1 0 0 0 0,0 0 0 0 0,-2 0 0 0 0,0 0 0 0 0,0 0 0 0 0,0 0 0 0 0,0 0 0 0 0,-1 0 0 0 0,1 0 0 0 0,-1 0 0 0 0,-7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10T17:46:29.26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6183 3699 16383 0 0,'-9'0'0'0'0,"-10"0"0"0"0,-10 0 0 0 0,-9 0 0 0 0,-6 0 0 0 0,-3 0 0 0 0,-2 0 0 0 0,-2 0 0 0 0,1 0 0 0 0,0 0 0 0 0,1 0 0 0 0,0 0 0 0 0,0 0 0 0 0,1 0 0 0 0,0 0 0 0 0,0 0 0 0 0,0 0 0 0 0,0 0 0 0 0,0 0 0 0 0,0 0 0 0 0,0 0 0 0 0,0 0 0 0 0,0 0 0 0 0,-1 0 0 0 0,1 0 0 0 0,8 15 0 0 0,3 2 0 0 0,8 2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9" Type="http://schemas.openxmlformats.org/officeDocument/2006/relationships/customXml" Target="../ink/ink18.xml"/><Relationship Id="rId21" Type="http://schemas.openxmlformats.org/officeDocument/2006/relationships/customXml" Target="../ink/ink9.xml"/><Relationship Id="rId34" Type="http://schemas.openxmlformats.org/officeDocument/2006/relationships/image" Target="../media/image20.png"/><Relationship Id="rId42" Type="http://schemas.openxmlformats.org/officeDocument/2006/relationships/image" Target="../media/image24.png"/><Relationship Id="rId47" Type="http://schemas.openxmlformats.org/officeDocument/2006/relationships/customXml" Target="../ink/ink22.xml"/><Relationship Id="rId50" Type="http://schemas.openxmlformats.org/officeDocument/2006/relationships/image" Target="../media/image28.png"/><Relationship Id="rId7" Type="http://schemas.openxmlformats.org/officeDocument/2006/relationships/customXml" Target="../ink/ink2.xml"/><Relationship Id="rId2" Type="http://schemas.openxmlformats.org/officeDocument/2006/relationships/image" Target="../media/image1.jpeg"/><Relationship Id="rId16" Type="http://schemas.openxmlformats.org/officeDocument/2006/relationships/image" Target="../media/image11.png"/><Relationship Id="rId29" Type="http://schemas.openxmlformats.org/officeDocument/2006/relationships/customXml" Target="../ink/ink13.xml"/><Relationship Id="rId11" Type="http://schemas.openxmlformats.org/officeDocument/2006/relationships/customXml" Target="../ink/ink4.xml"/><Relationship Id="rId24" Type="http://schemas.openxmlformats.org/officeDocument/2006/relationships/image" Target="../media/image15.png"/><Relationship Id="rId32" Type="http://schemas.openxmlformats.org/officeDocument/2006/relationships/image" Target="../media/image19.png"/><Relationship Id="rId37" Type="http://schemas.openxmlformats.org/officeDocument/2006/relationships/customXml" Target="../ink/ink17.xml"/><Relationship Id="rId40" Type="http://schemas.openxmlformats.org/officeDocument/2006/relationships/image" Target="../media/image23.png"/><Relationship Id="rId45" Type="http://schemas.openxmlformats.org/officeDocument/2006/relationships/customXml" Target="../ink/ink2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7.png"/><Relationship Id="rId36" Type="http://schemas.openxmlformats.org/officeDocument/2006/relationships/image" Target="../media/image21.png"/><Relationship Id="rId49" Type="http://schemas.openxmlformats.org/officeDocument/2006/relationships/customXml" Target="../ink/ink23.xml"/><Relationship Id="rId10" Type="http://schemas.openxmlformats.org/officeDocument/2006/relationships/image" Target="../media/image80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4" Type="http://schemas.openxmlformats.org/officeDocument/2006/relationships/image" Target="../media/image25.png"/><Relationship Id="rId52" Type="http://schemas.openxmlformats.org/officeDocument/2006/relationships/image" Target="../media/image29.png"/><Relationship Id="rId9" Type="http://schemas.openxmlformats.org/officeDocument/2006/relationships/customXml" Target="../ink/ink3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customXml" Target="../ink/ink12.xml"/><Relationship Id="rId30" Type="http://schemas.openxmlformats.org/officeDocument/2006/relationships/image" Target="../media/image18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27.png"/><Relationship Id="rId8" Type="http://schemas.openxmlformats.org/officeDocument/2006/relationships/image" Target="../media/image70.png"/><Relationship Id="rId51" Type="http://schemas.openxmlformats.org/officeDocument/2006/relationships/customXml" Target="../ink/ink24.xml"/><Relationship Id="rId3" Type="http://schemas.openxmlformats.org/officeDocument/2006/relationships/customXml" Target="../ink/ink1.xml"/><Relationship Id="rId12" Type="http://schemas.openxmlformats.org/officeDocument/2006/relationships/image" Target="../media/image10.emf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2.png"/><Relationship Id="rId46" Type="http://schemas.openxmlformats.org/officeDocument/2006/relationships/image" Target="../media/image26.png"/><Relationship Id="rId20" Type="http://schemas.openxmlformats.org/officeDocument/2006/relationships/image" Target="../media/image13.png"/><Relationship Id="rId41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imageslive.co.uk/free_stock_image/bluebackdrop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bstract, Blue, Pattern, Texture Wallpapers HD / Desktop ...">
            <a:extLst>
              <a:ext uri="{FF2B5EF4-FFF2-40B4-BE49-F238E27FC236}">
                <a16:creationId xmlns:a16="http://schemas.microsoft.com/office/drawing/2014/main" id="{F6D88260-00C5-4687-9CEB-DA12DC72D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2" name="Freeform: Shape 23">
            <a:extLst>
              <a:ext uri="{FF2B5EF4-FFF2-40B4-BE49-F238E27FC236}">
                <a16:creationId xmlns:a16="http://schemas.microsoft.com/office/drawing/2014/main" id="{22C6C9C9-83BF-4A6C-A1BF-C1735C61B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524" y="1"/>
            <a:ext cx="7295477" cy="6853457"/>
          </a:xfrm>
          <a:custGeom>
            <a:avLst/>
            <a:gdLst>
              <a:gd name="connsiteX0" fmla="*/ 2113864 w 7295477"/>
              <a:gd name="connsiteY0" fmla="*/ 0 h 6853457"/>
              <a:gd name="connsiteX1" fmla="*/ 5731689 w 7295477"/>
              <a:gd name="connsiteY1" fmla="*/ 0 h 6853457"/>
              <a:gd name="connsiteX2" fmla="*/ 5792604 w 7295477"/>
              <a:gd name="connsiteY2" fmla="*/ 31199 h 6853457"/>
              <a:gd name="connsiteX3" fmla="*/ 7277638 w 7295477"/>
              <a:gd name="connsiteY3" fmla="*/ 1446415 h 6853457"/>
              <a:gd name="connsiteX4" fmla="*/ 7295477 w 7295477"/>
              <a:gd name="connsiteY4" fmla="*/ 1478103 h 6853457"/>
              <a:gd name="connsiteX5" fmla="*/ 7295477 w 7295477"/>
              <a:gd name="connsiteY5" fmla="*/ 5482224 h 6853457"/>
              <a:gd name="connsiteX6" fmla="*/ 7195301 w 7295477"/>
              <a:gd name="connsiteY6" fmla="*/ 5644337 h 6853457"/>
              <a:gd name="connsiteX7" fmla="*/ 5956878 w 7295477"/>
              <a:gd name="connsiteY7" fmla="*/ 6835380 h 6853457"/>
              <a:gd name="connsiteX8" fmla="*/ 5925438 w 7295477"/>
              <a:gd name="connsiteY8" fmla="*/ 6853457 h 6853457"/>
              <a:gd name="connsiteX9" fmla="*/ 1920114 w 7295477"/>
              <a:gd name="connsiteY9" fmla="*/ 6853457 h 6853457"/>
              <a:gd name="connsiteX10" fmla="*/ 1888674 w 7295477"/>
              <a:gd name="connsiteY10" fmla="*/ 6835380 h 6853457"/>
              <a:gd name="connsiteX11" fmla="*/ 0 w 7295477"/>
              <a:gd name="connsiteY11" fmla="*/ 3480517 h 6853457"/>
              <a:gd name="connsiteX12" fmla="*/ 2052949 w 7295477"/>
              <a:gd name="connsiteY12" fmla="*/ 31199 h 685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95477" h="6853457">
                <a:moveTo>
                  <a:pt x="2113864" y="0"/>
                </a:moveTo>
                <a:lnTo>
                  <a:pt x="5731689" y="0"/>
                </a:lnTo>
                <a:lnTo>
                  <a:pt x="5792604" y="31199"/>
                </a:lnTo>
                <a:cubicBezTo>
                  <a:pt x="6404018" y="363339"/>
                  <a:pt x="6917255" y="853303"/>
                  <a:pt x="7277638" y="1446415"/>
                </a:cubicBezTo>
                <a:lnTo>
                  <a:pt x="7295477" y="1478103"/>
                </a:lnTo>
                <a:lnTo>
                  <a:pt x="7295477" y="5482224"/>
                </a:lnTo>
                <a:lnTo>
                  <a:pt x="7195301" y="5644337"/>
                </a:lnTo>
                <a:cubicBezTo>
                  <a:pt x="6875688" y="6126745"/>
                  <a:pt x="6452261" y="6534378"/>
                  <a:pt x="5956878" y="6835380"/>
                </a:cubicBezTo>
                <a:lnTo>
                  <a:pt x="5925438" y="6853457"/>
                </a:lnTo>
                <a:lnTo>
                  <a:pt x="1920114" y="6853457"/>
                </a:lnTo>
                <a:lnTo>
                  <a:pt x="1888674" y="6835380"/>
                </a:lnTo>
                <a:cubicBezTo>
                  <a:pt x="756370" y="6147375"/>
                  <a:pt x="0" y="4902276"/>
                  <a:pt x="0" y="3480517"/>
                </a:cubicBezTo>
                <a:cubicBezTo>
                  <a:pt x="0" y="1991056"/>
                  <a:pt x="830121" y="695479"/>
                  <a:pt x="2052949" y="31199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1" descr="Logo&#10;&#10;Description automatically generated">
            <a:extLst>
              <a:ext uri="{FF2B5EF4-FFF2-40B4-BE49-F238E27FC236}">
                <a16:creationId xmlns:a16="http://schemas.microsoft.com/office/drawing/2014/main" id="{CE503B34-D507-4033-B90E-8B0BA9C835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263" r="-1" b="-1"/>
          <a:stretch/>
        </p:blipFill>
        <p:spPr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F24D3D-6C0C-40FB-8929-085A81E0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1500" b="1" u="sng" dirty="0" smtClean="0">
                <a:solidFill>
                  <a:srgbClr val="002060"/>
                </a:solidFill>
                <a:latin typeface="Sylfaen" panose="010A0502050306030303" pitchFamily="18" charset="0"/>
              </a:rPr>
              <a:t>M</a:t>
            </a:r>
            <a:r>
              <a:rPr lang="en-US" sz="9600" b="1" u="sng" dirty="0" smtClean="0">
                <a:solidFill>
                  <a:srgbClr val="002060"/>
                </a:solidFill>
                <a:latin typeface="Sylfaen" panose="010A0502050306030303" pitchFamily="18" charset="0"/>
              </a:rPr>
              <a:t>IPS</a:t>
            </a:r>
            <a:endParaRPr lang="en-US" sz="9600" b="1" u="sng" kern="1200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sp>
        <p:nvSpPr>
          <p:cNvPr id="25" name="Freeform: Shape 2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4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endParaRPr lang="en-US">
              <a:cs typeface="Calibri" panose="020F05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4058" y="599231"/>
            <a:ext cx="696250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US" sz="4000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4058" y="1645671"/>
            <a:ext cx="99049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rgbClr val="002060"/>
                </a:solidFill>
                <a:latin typeface="Sylfaen" panose="010A0502050306030303" pitchFamily="18" charset="0"/>
              </a:rPr>
              <a:t>MIPS (Microprocessor without Interlocked Pipeline Stages</a:t>
            </a:r>
            <a:r>
              <a:rPr lang="en-US" sz="32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). MIPS </a:t>
            </a:r>
            <a:r>
              <a:rPr lang="en-US" sz="3200" dirty="0">
                <a:solidFill>
                  <a:srgbClr val="002060"/>
                </a:solidFill>
                <a:latin typeface="Sylfaen" panose="010A0502050306030303" pitchFamily="18" charset="0"/>
              </a:rPr>
              <a:t>architecture was developed by MIPS Technologies (formerly MIPS Computer Systems) in the 1980s</a:t>
            </a:r>
            <a:r>
              <a:rPr lang="en-US" sz="32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. the </a:t>
            </a:r>
            <a:r>
              <a:rPr lang="en-US" sz="3200" dirty="0">
                <a:solidFill>
                  <a:srgbClr val="002060"/>
                </a:solidFill>
                <a:latin typeface="Sylfaen" panose="010A0502050306030303" pitchFamily="18" charset="0"/>
              </a:rPr>
              <a:t>term "without interlocked pipeline stages" refers to a design characteristic where the pipeline stages of the microprocessor are not interlocked or dependent on each other for the execution of instructions</a:t>
            </a:r>
            <a:r>
              <a:rPr lang="en-US" sz="32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. </a:t>
            </a:r>
            <a:r>
              <a:rPr lang="en-US" sz="3200" dirty="0">
                <a:solidFill>
                  <a:srgbClr val="002060"/>
                </a:solidFill>
                <a:latin typeface="Sylfaen" panose="010A0502050306030303" pitchFamily="18" charset="0"/>
              </a:rPr>
              <a:t>the MIPS </a:t>
            </a:r>
            <a:r>
              <a:rPr lang="en-US" sz="32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architecture </a:t>
            </a:r>
            <a:r>
              <a:rPr lang="en-US" sz="3200" dirty="0">
                <a:solidFill>
                  <a:srgbClr val="002060"/>
                </a:solidFill>
                <a:latin typeface="Sylfaen" panose="010A0502050306030303" pitchFamily="18" charset="0"/>
              </a:rPr>
              <a:t>enabling higher instruction throughput and improved performance in executing instructions.</a:t>
            </a:r>
            <a:endParaRPr lang="en-US" sz="3200" dirty="0">
              <a:solidFill>
                <a:srgbClr val="002060"/>
              </a:solidFill>
              <a:latin typeface="Sylfaen" panose="010A050205030603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79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C14C6D5-C295-4AE7-9EBC-A7D8914515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DE0E0C-D349-42F5-9A39-823BED9EB2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71500" y="2376240"/>
            <a:ext cx="2105519" cy="210551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EC4229-734E-4FC2-B6A0-6DA9B8B1AD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036665" y="67603"/>
            <a:ext cx="6972591" cy="6826263"/>
          </a:xfrm>
          <a:custGeom>
            <a:avLst/>
            <a:gdLst>
              <a:gd name="connsiteX0" fmla="*/ 0 w 6972591"/>
              <a:gd name="connsiteY0" fmla="*/ 1976924 h 6826263"/>
              <a:gd name="connsiteX1" fmla="*/ 1976924 w 6972591"/>
              <a:gd name="connsiteY1" fmla="*/ 0 h 6826263"/>
              <a:gd name="connsiteX2" fmla="*/ 6972591 w 6972591"/>
              <a:gd name="connsiteY2" fmla="*/ 0 h 6826263"/>
              <a:gd name="connsiteX3" fmla="*/ 6972590 w 6972591"/>
              <a:gd name="connsiteY3" fmla="*/ 4703010 h 6826263"/>
              <a:gd name="connsiteX4" fmla="*/ 4849338 w 6972591"/>
              <a:gd name="connsiteY4" fmla="*/ 6826263 h 682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2591" h="6826263">
                <a:moveTo>
                  <a:pt x="0" y="1976924"/>
                </a:moveTo>
                <a:lnTo>
                  <a:pt x="1976924" y="0"/>
                </a:lnTo>
                <a:lnTo>
                  <a:pt x="6972591" y="0"/>
                </a:lnTo>
                <a:lnTo>
                  <a:pt x="6972590" y="4703010"/>
                </a:lnTo>
                <a:lnTo>
                  <a:pt x="4849338" y="68262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01FF70-2FFE-4A99-9E3F-9699B085CA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39100" y="1809291"/>
            <a:ext cx="3790670" cy="421457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A8D7CA-01D6-49EC-955B-6E51F6FB64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DAA6A52-6F71-45C6-A3A3-8F41040919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57BBD-96AB-4C50-AA9F-769DF0EBD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9800" b="1" u="sng" dirty="0" smtClean="0">
                <a:solidFill>
                  <a:srgbClr val="002060"/>
                </a:solidFill>
                <a:latin typeface="Sylfaen"/>
                <a:cs typeface="Calibri Light"/>
              </a:rPr>
              <a:t>D</a:t>
            </a:r>
            <a:r>
              <a:rPr lang="en-US" sz="8000" b="1" u="sng" dirty="0" smtClean="0">
                <a:solidFill>
                  <a:srgbClr val="002060"/>
                </a:solidFill>
                <a:latin typeface="Sylfaen"/>
                <a:cs typeface="Calibri Light"/>
              </a:rPr>
              <a:t>ATA </a:t>
            </a:r>
            <a:r>
              <a:rPr lang="en-US" sz="9800" b="1" u="sng" dirty="0" smtClean="0">
                <a:solidFill>
                  <a:srgbClr val="002060"/>
                </a:solidFill>
                <a:latin typeface="Sylfaen"/>
                <a:cs typeface="Calibri Light"/>
              </a:rPr>
              <a:t>T</a:t>
            </a:r>
            <a:r>
              <a:rPr lang="en-US" sz="8000" b="1" u="sng" dirty="0" smtClean="0">
                <a:solidFill>
                  <a:srgbClr val="002060"/>
                </a:solidFill>
                <a:latin typeface="Sylfaen"/>
                <a:cs typeface="Calibri Light"/>
              </a:rPr>
              <a:t>YPES</a:t>
            </a:r>
            <a:endParaRPr lang="en-US" sz="8000" b="1" u="sng" kern="1200" dirty="0">
              <a:solidFill>
                <a:srgbClr val="002060"/>
              </a:solidFill>
              <a:latin typeface="Sylfaen"/>
              <a:cs typeface="+mj-cs"/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DBD14339-4332-4769-B35F-FDA39761E8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298702" y="-1"/>
            <a:ext cx="2158854" cy="107942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D2F742-54E7-4C62-98C5-F8990E2A01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69144" y="523673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176DD56-124E-424A-869A-5281743F2D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624288" y="1584143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401BDF6-9398-44DA-B3E3-5E3E9D80AD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934212" y="4355671"/>
            <a:ext cx="1981336" cy="2736866"/>
          </a:xfrm>
          <a:custGeom>
            <a:avLst/>
            <a:gdLst>
              <a:gd name="connsiteX0" fmla="*/ 0 w 1981336"/>
              <a:gd name="connsiteY0" fmla="*/ 0 h 2736866"/>
              <a:gd name="connsiteX1" fmla="*/ 1981336 w 1981336"/>
              <a:gd name="connsiteY1" fmla="*/ 1981336 h 2736866"/>
              <a:gd name="connsiteX2" fmla="*/ 1225806 w 1981336"/>
              <a:gd name="connsiteY2" fmla="*/ 2736866 h 2736866"/>
              <a:gd name="connsiteX3" fmla="*/ 0 w 1981336"/>
              <a:gd name="connsiteY3" fmla="*/ 2736866 h 273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336" h="2736866">
                <a:moveTo>
                  <a:pt x="0" y="0"/>
                </a:moveTo>
                <a:lnTo>
                  <a:pt x="1981336" y="1981336"/>
                </a:lnTo>
                <a:lnTo>
                  <a:pt x="1225806" y="2736866"/>
                </a:lnTo>
                <a:lnTo>
                  <a:pt x="0" y="273686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90BDA9F5-1E5C-404B-9A6C-5D5C8E0D12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5436" y="3687690"/>
            <a:ext cx="6325510" cy="317030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5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endParaRPr lang="en-US">
              <a:cs typeface="Calibri" panose="020F050202020403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4061" y="869636"/>
            <a:ext cx="99049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Sylfaen" panose="010A0502050306030303" pitchFamily="18" charset="0"/>
              </a:rPr>
              <a:t>Byte (8 bits): </a:t>
            </a:r>
            <a:r>
              <a:rPr lang="en-US" sz="2400" dirty="0">
                <a:solidFill>
                  <a:srgbClr val="002060"/>
                </a:solidFill>
                <a:latin typeface="Sylfaen" panose="010A0502050306030303" pitchFamily="18" charset="0"/>
              </a:rPr>
              <a:t>Signed or unsigned integer values within the range of -128 to 127 (signed) or 0 to 255 (unsigned</a:t>
            </a:r>
            <a:r>
              <a:rPr lang="en-US" sz="24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).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b="1" dirty="0" err="1">
                <a:solidFill>
                  <a:srgbClr val="002060"/>
                </a:solidFill>
                <a:latin typeface="Sylfaen" panose="010A0502050306030303" pitchFamily="18" charset="0"/>
              </a:rPr>
              <a:t>Halfword</a:t>
            </a:r>
            <a:r>
              <a:rPr lang="en-US" sz="2400" b="1" dirty="0">
                <a:solidFill>
                  <a:srgbClr val="002060"/>
                </a:solidFill>
                <a:latin typeface="Sylfaen" panose="010A0502050306030303" pitchFamily="18" charset="0"/>
              </a:rPr>
              <a:t> (16 bits): </a:t>
            </a:r>
            <a:r>
              <a:rPr lang="en-US" sz="2400" dirty="0">
                <a:solidFill>
                  <a:srgbClr val="002060"/>
                </a:solidFill>
                <a:latin typeface="Sylfaen" panose="010A0502050306030303" pitchFamily="18" charset="0"/>
              </a:rPr>
              <a:t>Signed or unsigned integer values within the range of -32,768 to 32,767 (signed) or 0 to 65,535 (unsigned</a:t>
            </a:r>
            <a:r>
              <a:rPr lang="en-US" sz="24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).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Sylfaen" panose="010A0502050306030303" pitchFamily="18" charset="0"/>
              </a:rPr>
              <a:t>Word (32 bits): </a:t>
            </a:r>
            <a:r>
              <a:rPr lang="en-US" sz="2400" dirty="0">
                <a:solidFill>
                  <a:srgbClr val="002060"/>
                </a:solidFill>
                <a:latin typeface="Sylfaen" panose="010A0502050306030303" pitchFamily="18" charset="0"/>
              </a:rPr>
              <a:t>Signed or unsigned integer values within the range of -2,147,483,648 to 2,147,483,647 (signed) or 0 to 4,294,967,295 (unsigned</a:t>
            </a:r>
            <a:r>
              <a:rPr lang="en-US" sz="24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).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b="1" dirty="0" smtClean="0">
                <a:solidFill>
                  <a:srgbClr val="002060"/>
                </a:solidFill>
                <a:latin typeface="Sylfaen" panose="010A0502050306030303" pitchFamily="18" charset="0"/>
              </a:rPr>
              <a:t>Floating-Point: </a:t>
            </a:r>
            <a:r>
              <a:rPr lang="en-US" sz="2400" dirty="0">
                <a:solidFill>
                  <a:srgbClr val="002060"/>
                </a:solidFill>
                <a:latin typeface="Sylfaen" panose="010A0502050306030303" pitchFamily="18" charset="0"/>
              </a:rPr>
              <a:t>32-bit floating-point values following the IEEE 754 standard for representing real numbers</a:t>
            </a:r>
            <a:r>
              <a:rPr lang="en-US" sz="24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Sylfaen" panose="010A0502050306030303" pitchFamily="18" charset="0"/>
              </a:rPr>
              <a:t>Double Precision:</a:t>
            </a:r>
            <a:r>
              <a:rPr lang="en-US" sz="2400" dirty="0">
                <a:solidFill>
                  <a:srgbClr val="002060"/>
                </a:solidFill>
                <a:latin typeface="Sylfaen" panose="010A0502050306030303" pitchFamily="18" charset="0"/>
              </a:rPr>
              <a:t> 64-bit floating-point values following the IEEE 754 standard.</a:t>
            </a:r>
          </a:p>
        </p:txBody>
      </p:sp>
    </p:spTree>
    <p:extLst>
      <p:ext uri="{BB962C8B-B14F-4D97-AF65-F5344CB8AC3E}">
        <p14:creationId xmlns:p14="http://schemas.microsoft.com/office/powerpoint/2010/main" val="39130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endParaRPr lang="en-US">
              <a:cs typeface="Calibri" panose="020F050202020403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4060" y="595561"/>
            <a:ext cx="9904908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 smtClean="0">
                <a:solidFill>
                  <a:srgbClr val="002060"/>
                </a:solidFill>
                <a:latin typeface="Sylfaen" panose="010A0502050306030303" pitchFamily="18" charset="0"/>
              </a:rPr>
              <a:t>Floating-Point</a:t>
            </a:r>
          </a:p>
          <a:p>
            <a:pPr algn="just"/>
            <a:endParaRPr lang="en-US" sz="2400" b="1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Smallest Positive Value: 1.17549435 x 10^(-38)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Largest Positive Value: 3.40282347 x 10^38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Smallest Negative Value: -1.17549435 x 10^(-38)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Largest Negative Value: -3.40282347 x </a:t>
            </a:r>
            <a:r>
              <a:rPr lang="en-US" sz="20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10^38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r>
              <a:rPr lang="en-US" sz="2000" b="1" dirty="0" smtClean="0">
                <a:solidFill>
                  <a:srgbClr val="002060"/>
                </a:solidFill>
                <a:latin typeface="Sylfaen" panose="010A0502050306030303" pitchFamily="18" charset="0"/>
              </a:rPr>
              <a:t>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Binary Representation: 0 10000010 01000000000000000000000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Sign Bit (S): 0 (positive number)</a:t>
            </a:r>
            <a:endParaRPr lang="en-US" sz="2000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Exponent (E): 10000010 (130 in decimal)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Mantissa (M): 01000000000000000000000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The exponent is obtained by subtracting the bias value (127) from the binary value of the exponent field. So, the actual exponent is 130 - 127 = </a:t>
            </a:r>
            <a:r>
              <a:rPr lang="en-US" sz="20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3</a:t>
            </a:r>
            <a:endParaRPr lang="en-US" sz="2000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To </a:t>
            </a: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calculate the decimal value of this floating-point number, we use the formula</a:t>
            </a:r>
            <a:r>
              <a:rPr lang="en-US" sz="20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: </a:t>
            </a:r>
          </a:p>
          <a:p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     (-</a:t>
            </a: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1)^S * (1.M) * 2^(E - Bias)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Plugging in the values: (-1)^0 * (1.01000000000000000000000) * 2^(3 - 127)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The resulting decimal value is approximately </a:t>
            </a:r>
            <a:r>
              <a:rPr lang="en-US" sz="20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10.5</a:t>
            </a:r>
            <a:endParaRPr lang="en-US" sz="2000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endParaRPr lang="en-US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algn="just"/>
            <a:endParaRPr lang="en-US" sz="2400" dirty="0" smtClean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endParaRPr lang="en-US">
              <a:cs typeface="Calibri" panose="020F050202020403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4060" y="295115"/>
            <a:ext cx="9904908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 smtClean="0">
                <a:solidFill>
                  <a:srgbClr val="002060"/>
                </a:solidFill>
                <a:latin typeface="Sylfaen" panose="010A0502050306030303" pitchFamily="18" charset="0"/>
              </a:rPr>
              <a:t>Double-Precision</a:t>
            </a:r>
            <a:endParaRPr lang="en-US" sz="3200" b="1" u="sng" dirty="0" smtClean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Smallest Positive Value: 2.2250738585072014 x 10^(-308)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Largest Positive Value: 1.7976931348623157 x 10^308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Smallest Negative Value: -2.2250738585072014 x 10^(-308)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Largest Negative Value: -1.7976931348623157 x 10^308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Sylfaen" panose="010A0502050306030303" pitchFamily="18" charset="0"/>
              </a:rPr>
              <a:t>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Binary Representation: 0 10000000001 </a:t>
            </a:r>
            <a:r>
              <a:rPr lang="en-US" sz="20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1000000000000000000000000000000000000000000000000000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Sign </a:t>
            </a: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Bit (S): 0 (positive number)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Exponent (E): 10000000001 (1025 in decimal)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Mantissa (M): 1000000000000000000000000000000000000000000000000000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The actual exponent is obtained by subtracting the bias value (1023) from the binary value of the exponent field. So, the actual exponent is 1025 - 1023 = </a:t>
            </a:r>
            <a:r>
              <a:rPr lang="en-US" sz="20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2</a:t>
            </a:r>
            <a:endParaRPr lang="en-US" sz="2000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Using the formula for decimal conversion: (-1)^S * (1.M) * 2^(E - Bias)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Plugging in the values: (-1)^0 * (1.1000000000000000000000000000000000000000000000000000) * 2^(2 - 1023)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The resulting decimal value is approximately </a:t>
            </a:r>
            <a:r>
              <a:rPr lang="en-US" sz="20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3.75</a:t>
            </a:r>
            <a:endParaRPr lang="en-US" sz="2000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endParaRPr lang="en-US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algn="just"/>
            <a:endParaRPr lang="en-US" sz="2400" dirty="0" smtClean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75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C14C6D5-C295-4AE7-9EBC-A7D8914515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DE0E0C-D349-42F5-9A39-823BED9EB2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71500" y="2376240"/>
            <a:ext cx="2105519" cy="210551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EC4229-734E-4FC2-B6A0-6DA9B8B1AD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036665" y="67603"/>
            <a:ext cx="6972591" cy="6826263"/>
          </a:xfrm>
          <a:custGeom>
            <a:avLst/>
            <a:gdLst>
              <a:gd name="connsiteX0" fmla="*/ 0 w 6972591"/>
              <a:gd name="connsiteY0" fmla="*/ 1976924 h 6826263"/>
              <a:gd name="connsiteX1" fmla="*/ 1976924 w 6972591"/>
              <a:gd name="connsiteY1" fmla="*/ 0 h 6826263"/>
              <a:gd name="connsiteX2" fmla="*/ 6972591 w 6972591"/>
              <a:gd name="connsiteY2" fmla="*/ 0 h 6826263"/>
              <a:gd name="connsiteX3" fmla="*/ 6972590 w 6972591"/>
              <a:gd name="connsiteY3" fmla="*/ 4703010 h 6826263"/>
              <a:gd name="connsiteX4" fmla="*/ 4849338 w 6972591"/>
              <a:gd name="connsiteY4" fmla="*/ 6826263 h 682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2591" h="6826263">
                <a:moveTo>
                  <a:pt x="0" y="1976924"/>
                </a:moveTo>
                <a:lnTo>
                  <a:pt x="1976924" y="0"/>
                </a:lnTo>
                <a:lnTo>
                  <a:pt x="6972591" y="0"/>
                </a:lnTo>
                <a:lnTo>
                  <a:pt x="6972590" y="4703010"/>
                </a:lnTo>
                <a:lnTo>
                  <a:pt x="4849338" y="68262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01FF70-2FFE-4A99-9E3F-9699B085CA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39100" y="1809291"/>
            <a:ext cx="3790670" cy="421457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A8D7CA-01D6-49EC-955B-6E51F6FB64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DAA6A52-6F71-45C6-A3A3-8F41040919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57BBD-96AB-4C50-AA9F-769DF0EBD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66" y="2504260"/>
            <a:ext cx="6088539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b="1" u="sng" dirty="0" smtClean="0">
                <a:solidFill>
                  <a:srgbClr val="002060"/>
                </a:solidFill>
                <a:latin typeface="Sylfaen"/>
                <a:cs typeface="Calibri Light"/>
              </a:rPr>
              <a:t>O</a:t>
            </a:r>
            <a:r>
              <a:rPr lang="en-US" sz="6000" b="1" u="sng" dirty="0" smtClean="0">
                <a:solidFill>
                  <a:srgbClr val="002060"/>
                </a:solidFill>
                <a:latin typeface="Sylfaen"/>
                <a:cs typeface="Calibri Light"/>
              </a:rPr>
              <a:t>PERATIONS</a:t>
            </a:r>
            <a:endParaRPr lang="en-US" sz="8000" b="1" u="sng" kern="1200" dirty="0">
              <a:solidFill>
                <a:srgbClr val="002060"/>
              </a:solidFill>
              <a:latin typeface="Sylfaen"/>
              <a:cs typeface="+mj-cs"/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DBD14339-4332-4769-B35F-FDA39761E8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298702" y="-1"/>
            <a:ext cx="2158854" cy="107942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D2F742-54E7-4C62-98C5-F8990E2A01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69144" y="523673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176DD56-124E-424A-869A-5281743F2D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624288" y="1584143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401BDF6-9398-44DA-B3E3-5E3E9D80AD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934212" y="4355671"/>
            <a:ext cx="1981336" cy="2736866"/>
          </a:xfrm>
          <a:custGeom>
            <a:avLst/>
            <a:gdLst>
              <a:gd name="connsiteX0" fmla="*/ 0 w 1981336"/>
              <a:gd name="connsiteY0" fmla="*/ 0 h 2736866"/>
              <a:gd name="connsiteX1" fmla="*/ 1981336 w 1981336"/>
              <a:gd name="connsiteY1" fmla="*/ 1981336 h 2736866"/>
              <a:gd name="connsiteX2" fmla="*/ 1225806 w 1981336"/>
              <a:gd name="connsiteY2" fmla="*/ 2736866 h 2736866"/>
              <a:gd name="connsiteX3" fmla="*/ 0 w 1981336"/>
              <a:gd name="connsiteY3" fmla="*/ 2736866 h 273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336" h="2736866">
                <a:moveTo>
                  <a:pt x="0" y="0"/>
                </a:moveTo>
                <a:lnTo>
                  <a:pt x="1981336" y="1981336"/>
                </a:lnTo>
                <a:lnTo>
                  <a:pt x="1225806" y="2736866"/>
                </a:lnTo>
                <a:lnTo>
                  <a:pt x="0" y="273686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90BDA9F5-1E5C-404B-9A6C-5D5C8E0D12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5436" y="3687690"/>
            <a:ext cx="6325510" cy="317030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6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endParaRPr lang="en-US">
              <a:cs typeface="Calibri" panose="020F050202020403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4060" y="0"/>
            <a:ext cx="990490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Sylfaen" panose="010A0502050306030303" pitchFamily="18" charset="0"/>
              </a:rPr>
              <a:t>Load</a:t>
            </a:r>
            <a:r>
              <a:rPr lang="en-US" sz="2000" b="1" dirty="0" smtClean="0">
                <a:solidFill>
                  <a:srgbClr val="002060"/>
                </a:solidFill>
                <a:latin typeface="Sylfaen" panose="010A0502050306030303" pitchFamily="18" charset="0"/>
              </a:rPr>
              <a:t>: </a:t>
            </a: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Loads a value from memory into a register. For example, </a:t>
            </a:r>
            <a:r>
              <a:rPr lang="en-US" sz="2000" dirty="0" err="1">
                <a:solidFill>
                  <a:srgbClr val="002060"/>
                </a:solidFill>
                <a:latin typeface="Sylfaen" panose="010A0502050306030303" pitchFamily="18" charset="0"/>
              </a:rPr>
              <a:t>lw</a:t>
            </a: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 (load word), </a:t>
            </a:r>
            <a:r>
              <a:rPr lang="en-US" sz="2000" dirty="0" err="1">
                <a:solidFill>
                  <a:srgbClr val="002060"/>
                </a:solidFill>
                <a:latin typeface="Sylfaen" panose="010A0502050306030303" pitchFamily="18" charset="0"/>
              </a:rPr>
              <a:t>lb</a:t>
            </a: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 (load byte), </a:t>
            </a:r>
            <a:r>
              <a:rPr lang="en-US" sz="2000" dirty="0" err="1">
                <a:solidFill>
                  <a:srgbClr val="002060"/>
                </a:solidFill>
                <a:latin typeface="Sylfaen" panose="010A0502050306030303" pitchFamily="18" charset="0"/>
              </a:rPr>
              <a:t>lbu</a:t>
            </a: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 (load byte unsigned</a:t>
            </a:r>
            <a:r>
              <a:rPr lang="en-US" sz="20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).</a:t>
            </a:r>
          </a:p>
          <a:p>
            <a:pPr algn="just"/>
            <a:endParaRPr lang="en-US" sz="2000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Sylfaen" panose="010A0502050306030303" pitchFamily="18" charset="0"/>
              </a:rPr>
              <a:t>Store: </a:t>
            </a: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Stores a value from a register into memory. For example, </a:t>
            </a:r>
            <a:r>
              <a:rPr lang="en-US" sz="2000" dirty="0" err="1">
                <a:solidFill>
                  <a:srgbClr val="002060"/>
                </a:solidFill>
                <a:latin typeface="Sylfaen" panose="010A0502050306030303" pitchFamily="18" charset="0"/>
              </a:rPr>
              <a:t>sw</a:t>
            </a: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 (store word), </a:t>
            </a:r>
            <a:r>
              <a:rPr lang="en-US" sz="2000" dirty="0" err="1">
                <a:solidFill>
                  <a:srgbClr val="002060"/>
                </a:solidFill>
                <a:latin typeface="Sylfaen" panose="010A0502050306030303" pitchFamily="18" charset="0"/>
              </a:rPr>
              <a:t>sb</a:t>
            </a: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 (store byte</a:t>
            </a:r>
            <a:r>
              <a:rPr lang="en-US" sz="20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).</a:t>
            </a:r>
          </a:p>
          <a:p>
            <a:pPr algn="just"/>
            <a:endParaRPr lang="en-US" sz="2000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Sylfaen" panose="010A0502050306030303" pitchFamily="18" charset="0"/>
              </a:rPr>
              <a:t>Arithmetic: </a:t>
            </a: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Arithmetic operations on registers, such as addition (add), subtraction (sub), multiplication (</a:t>
            </a:r>
            <a:r>
              <a:rPr lang="en-US" sz="2000" dirty="0" err="1">
                <a:solidFill>
                  <a:srgbClr val="002060"/>
                </a:solidFill>
                <a:latin typeface="Sylfaen" panose="010A0502050306030303" pitchFamily="18" charset="0"/>
              </a:rPr>
              <a:t>mul</a:t>
            </a: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), and division (div</a:t>
            </a:r>
            <a:r>
              <a:rPr lang="en-US" sz="20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).</a:t>
            </a:r>
          </a:p>
          <a:p>
            <a:pPr algn="just"/>
            <a:endParaRPr lang="en-US" sz="2000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Sylfaen" panose="010A0502050306030303" pitchFamily="18" charset="0"/>
              </a:rPr>
              <a:t>Logic: </a:t>
            </a: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Logical operations, including bitwise AND (and), OR (or), XOR (</a:t>
            </a:r>
            <a:r>
              <a:rPr lang="en-US" sz="2000" dirty="0" err="1">
                <a:solidFill>
                  <a:srgbClr val="002060"/>
                </a:solidFill>
                <a:latin typeface="Sylfaen" panose="010A0502050306030303" pitchFamily="18" charset="0"/>
              </a:rPr>
              <a:t>xor</a:t>
            </a: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), and shift operations (</a:t>
            </a:r>
            <a:r>
              <a:rPr lang="en-US" sz="2000" dirty="0" err="1">
                <a:solidFill>
                  <a:srgbClr val="002060"/>
                </a:solidFill>
                <a:latin typeface="Sylfaen" panose="010A0502050306030303" pitchFamily="18" charset="0"/>
              </a:rPr>
              <a:t>sll</a:t>
            </a: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Sylfaen" panose="010A0502050306030303" pitchFamily="18" charset="0"/>
              </a:rPr>
              <a:t>srl</a:t>
            </a:r>
            <a:r>
              <a:rPr lang="en-US" sz="20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).</a:t>
            </a:r>
          </a:p>
          <a:p>
            <a:pPr algn="just"/>
            <a:endParaRPr lang="en-US" sz="2000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2060"/>
                </a:solidFill>
                <a:latin typeface="Sylfaen" panose="010A0502050306030303" pitchFamily="18" charset="0"/>
              </a:rPr>
              <a:t>Data </a:t>
            </a:r>
            <a:r>
              <a:rPr lang="en-US" sz="2000" b="1" dirty="0">
                <a:solidFill>
                  <a:srgbClr val="002060"/>
                </a:solidFill>
                <a:latin typeface="Sylfaen" panose="010A0502050306030303" pitchFamily="18" charset="0"/>
              </a:rPr>
              <a:t>Transfer: </a:t>
            </a: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Operations for moving data between registers, such as moving values between registers (move) or swapping register values (swap</a:t>
            </a:r>
            <a:r>
              <a:rPr lang="en-US" sz="20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).</a:t>
            </a:r>
          </a:p>
          <a:p>
            <a:pPr algn="just"/>
            <a:endParaRPr lang="en-US" sz="2000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Sylfaen" panose="010A0502050306030303" pitchFamily="18" charset="0"/>
              </a:rPr>
              <a:t>Floating-Point: </a:t>
            </a: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Operations for floating-point arithmetic, including addition (</a:t>
            </a:r>
            <a:r>
              <a:rPr lang="en-US" sz="2000" dirty="0" err="1">
                <a:solidFill>
                  <a:srgbClr val="002060"/>
                </a:solidFill>
                <a:latin typeface="Sylfaen" panose="010A0502050306030303" pitchFamily="18" charset="0"/>
              </a:rPr>
              <a:t>add.s</a:t>
            </a: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), subtraction (</a:t>
            </a:r>
            <a:r>
              <a:rPr lang="en-US" sz="2000" dirty="0" err="1">
                <a:solidFill>
                  <a:srgbClr val="002060"/>
                </a:solidFill>
                <a:latin typeface="Sylfaen" panose="010A0502050306030303" pitchFamily="18" charset="0"/>
              </a:rPr>
              <a:t>sub.s</a:t>
            </a: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), multiplication (</a:t>
            </a:r>
            <a:r>
              <a:rPr lang="en-US" sz="2000" dirty="0" err="1">
                <a:solidFill>
                  <a:srgbClr val="002060"/>
                </a:solidFill>
                <a:latin typeface="Sylfaen" panose="010A0502050306030303" pitchFamily="18" charset="0"/>
              </a:rPr>
              <a:t>mul.s</a:t>
            </a: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), and division (</a:t>
            </a:r>
            <a:r>
              <a:rPr lang="en-US" sz="2000" dirty="0" err="1">
                <a:solidFill>
                  <a:srgbClr val="002060"/>
                </a:solidFill>
                <a:latin typeface="Sylfaen" panose="010A0502050306030303" pitchFamily="18" charset="0"/>
              </a:rPr>
              <a:t>div.s</a:t>
            </a: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) for single-precision floating-point numbers</a:t>
            </a:r>
            <a:r>
              <a:rPr lang="en-US" sz="20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.</a:t>
            </a:r>
          </a:p>
          <a:p>
            <a:pPr algn="just"/>
            <a:endParaRPr lang="en-US" sz="2000" dirty="0" smtClean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2060"/>
                </a:solidFill>
                <a:latin typeface="Sylfaen" panose="010A0502050306030303" pitchFamily="18" charset="0"/>
              </a:rPr>
              <a:t>Double-Precision: </a:t>
            </a: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Operations for </a:t>
            </a:r>
            <a:r>
              <a:rPr lang="en-US" sz="20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double-precision </a:t>
            </a: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arithmetic, including addition (</a:t>
            </a:r>
            <a:r>
              <a:rPr lang="en-US" sz="2000" dirty="0" err="1" smtClean="0">
                <a:solidFill>
                  <a:srgbClr val="002060"/>
                </a:solidFill>
                <a:latin typeface="Sylfaen" panose="010A0502050306030303" pitchFamily="18" charset="0"/>
              </a:rPr>
              <a:t>add.d</a:t>
            </a:r>
            <a:r>
              <a:rPr lang="en-US" sz="20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), </a:t>
            </a: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subtraction (</a:t>
            </a:r>
            <a:r>
              <a:rPr lang="en-US" sz="2000" dirty="0" err="1" smtClean="0">
                <a:solidFill>
                  <a:srgbClr val="002060"/>
                </a:solidFill>
                <a:latin typeface="Sylfaen" panose="010A0502050306030303" pitchFamily="18" charset="0"/>
              </a:rPr>
              <a:t>sub.d</a:t>
            </a:r>
            <a:r>
              <a:rPr lang="en-US" sz="20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), </a:t>
            </a: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multiplication (</a:t>
            </a:r>
            <a:r>
              <a:rPr lang="en-US" sz="2000" dirty="0" err="1" smtClean="0">
                <a:solidFill>
                  <a:srgbClr val="002060"/>
                </a:solidFill>
                <a:latin typeface="Sylfaen" panose="010A0502050306030303" pitchFamily="18" charset="0"/>
              </a:rPr>
              <a:t>mul.d</a:t>
            </a:r>
            <a:r>
              <a:rPr lang="en-US" sz="20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), </a:t>
            </a: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and division (</a:t>
            </a:r>
            <a:r>
              <a:rPr lang="en-US" sz="2000" dirty="0" err="1" smtClean="0">
                <a:solidFill>
                  <a:srgbClr val="002060"/>
                </a:solidFill>
                <a:latin typeface="Sylfaen" panose="010A0502050306030303" pitchFamily="18" charset="0"/>
              </a:rPr>
              <a:t>div.d</a:t>
            </a:r>
            <a:r>
              <a:rPr lang="en-US" sz="20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) </a:t>
            </a: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for d</a:t>
            </a:r>
            <a:r>
              <a:rPr lang="en-US" sz="20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ouble-precision </a:t>
            </a:r>
            <a:r>
              <a:rPr lang="en-US" sz="2000" dirty="0">
                <a:solidFill>
                  <a:srgbClr val="002060"/>
                </a:solidFill>
                <a:latin typeface="Sylfaen" panose="010A0502050306030303" pitchFamily="18" charset="0"/>
              </a:rPr>
              <a:t>floating-point numbers</a:t>
            </a:r>
            <a:r>
              <a:rPr lang="en-US" sz="20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8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bstract, Blue, Pattern, Texture Wallpapers HD / Desktop ...">
            <a:extLst>
              <a:ext uri="{FF2B5EF4-FFF2-40B4-BE49-F238E27FC236}">
                <a16:creationId xmlns:a16="http://schemas.microsoft.com/office/drawing/2014/main" id="{2BCA3CBD-8D51-49C5-B2BF-9E0AA002C6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8173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7" name="Rectangle 3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AB018-D96B-4D5B-8444-5EA98A83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75" y="2656534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dirty="0">
                <a:latin typeface="Times New Roman"/>
                <a:ea typeface="Cambria"/>
                <a:cs typeface="Calibri Light"/>
              </a:rPr>
              <a:t>T</a:t>
            </a:r>
            <a:r>
              <a:rPr lang="en-US" sz="4800" b="1" dirty="0">
                <a:latin typeface="Times New Roman"/>
                <a:ea typeface="Cambria"/>
                <a:cs typeface="Calibri Light"/>
              </a:rPr>
              <a:t>HANK</a:t>
            </a:r>
            <a:endParaRPr lang="en-US" sz="4800" b="1">
              <a:latin typeface="Times New Roman"/>
              <a:ea typeface="Cambria"/>
              <a:cs typeface="Times New Roman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FA06357-3932-47A1-878D-D49B46E75965}"/>
                  </a:ext>
                </a:extLst>
              </p14:cNvPr>
              <p14:cNvContentPartPr/>
              <p14:nvPr/>
            </p14:nvContentPartPr>
            <p14:xfrm>
              <a:off x="13934360" y="3053276"/>
              <a:ext cx="28575" cy="1905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FA06357-3932-47A1-878D-D49B46E759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914788" y="3032061"/>
                <a:ext cx="67327" cy="61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AE40598-7E8D-472F-A4FD-D82513888BB0}"/>
                  </a:ext>
                </a:extLst>
              </p14:cNvPr>
              <p14:cNvContentPartPr/>
              <p14:nvPr/>
            </p14:nvContentPartPr>
            <p14:xfrm>
              <a:off x="13837857" y="2956110"/>
              <a:ext cx="38100" cy="381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AE40598-7E8D-472F-A4FD-D82513888BB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819188" y="2937807"/>
                <a:ext cx="75819" cy="75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7C1C03C-2EAF-4069-A6EC-4285FD368B68}"/>
                  </a:ext>
                </a:extLst>
              </p14:cNvPr>
              <p14:cNvContentPartPr/>
              <p14:nvPr/>
            </p14:nvContentPartPr>
            <p14:xfrm>
              <a:off x="1087040" y="1194117"/>
              <a:ext cx="19050" cy="1905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7C1C03C-2EAF-4069-A6EC-4285FD368B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5392" y="1166102"/>
                <a:ext cx="61913" cy="745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DFD306D-9DBB-45F0-AD0D-CA01C6CC9A28}"/>
                  </a:ext>
                </a:extLst>
              </p14:cNvPr>
              <p14:cNvContentPartPr/>
              <p14:nvPr/>
            </p14:nvContentPartPr>
            <p14:xfrm>
              <a:off x="1087040" y="1194117"/>
              <a:ext cx="19050" cy="1905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DFD306D-9DBB-45F0-AD0D-CA01C6CC9A2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5CC24A4-2BC0-44C7-A436-55560A34D0E9}"/>
                  </a:ext>
                </a:extLst>
              </p14:cNvPr>
              <p14:cNvContentPartPr/>
              <p14:nvPr/>
            </p14:nvContentPartPr>
            <p14:xfrm>
              <a:off x="445942" y="870147"/>
              <a:ext cx="514350" cy="381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5CC24A4-2BC0-44C7-A436-55560A34D0E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2327" y="755077"/>
                <a:ext cx="621223" cy="268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0117EE6-49FB-4D7C-978B-6499A2A326DA}"/>
                  </a:ext>
                </a:extLst>
              </p14:cNvPr>
              <p14:cNvContentPartPr/>
              <p14:nvPr/>
            </p14:nvContentPartPr>
            <p14:xfrm>
              <a:off x="395945" y="904784"/>
              <a:ext cx="590550" cy="1905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0117EE6-49FB-4D7C-978B-6499A2A326D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1995" y="-4791166"/>
                <a:ext cx="698811" cy="114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661CBCC-BA7E-4800-87E3-42B31E8C1BA0}"/>
                  </a:ext>
                </a:extLst>
              </p14:cNvPr>
              <p14:cNvContentPartPr/>
              <p14:nvPr/>
            </p14:nvContentPartPr>
            <p14:xfrm>
              <a:off x="376669" y="904784"/>
              <a:ext cx="466725" cy="1905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661CBCC-BA7E-4800-87E3-42B31E8C1BA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2608" y="-4791166"/>
                <a:ext cx="574486" cy="114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5CB6C08-9FFF-4C51-9AD2-845E99EA606E}"/>
                  </a:ext>
                </a:extLst>
              </p14:cNvPr>
              <p14:cNvContentPartPr/>
              <p14:nvPr/>
            </p14:nvContentPartPr>
            <p14:xfrm>
              <a:off x="428624" y="2463421"/>
              <a:ext cx="314325" cy="1905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5CB6C08-9FFF-4C51-9AD2-845E99EA606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73927" y="-3251579"/>
                <a:ext cx="423354" cy="114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38D5D18-8721-4826-B868-81E49BACEE0A}"/>
                  </a:ext>
                </a:extLst>
              </p14:cNvPr>
              <p14:cNvContentPartPr/>
              <p14:nvPr/>
            </p14:nvContentPartPr>
            <p14:xfrm>
              <a:off x="319920" y="2463421"/>
              <a:ext cx="438150" cy="1905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38D5D18-8721-4826-B868-81E49BACEE0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66276" y="2272921"/>
                <a:ext cx="545797" cy="399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4C5C1F5-8FF4-4A73-AF56-AB10AF9027BB}"/>
                  </a:ext>
                </a:extLst>
              </p14:cNvPr>
              <p14:cNvContentPartPr/>
              <p14:nvPr/>
            </p14:nvContentPartPr>
            <p14:xfrm>
              <a:off x="307397" y="2480739"/>
              <a:ext cx="828675" cy="1905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4C5C1F5-8FF4-4A73-AF56-AB10AF9027B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3517" y="-3234261"/>
                <a:ext cx="936076" cy="114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589EBA2-E180-47AB-B3DA-75C5C37E27B3}"/>
                  </a:ext>
                </a:extLst>
              </p14:cNvPr>
              <p14:cNvContentPartPr/>
              <p14:nvPr/>
            </p14:nvContentPartPr>
            <p14:xfrm>
              <a:off x="861578" y="2393072"/>
              <a:ext cx="2867025" cy="228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589EBA2-E180-47AB-B3DA-75C5C37E27B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07544" y="2284731"/>
                <a:ext cx="2974732" cy="444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77DA25E-CEF5-48AD-A1EC-862FF8397E46}"/>
                  </a:ext>
                </a:extLst>
              </p14:cNvPr>
              <p14:cNvContentPartPr/>
              <p14:nvPr/>
            </p14:nvContentPartPr>
            <p14:xfrm>
              <a:off x="995763" y="2342193"/>
              <a:ext cx="2695575" cy="1524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77DA25E-CEF5-48AD-A1EC-862FF8397E4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42161" y="2237919"/>
                <a:ext cx="2803139" cy="361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52835F9-B4F3-4273-9DDB-4113FBECAB8A}"/>
                  </a:ext>
                </a:extLst>
              </p14:cNvPr>
              <p14:cNvContentPartPr/>
              <p14:nvPr/>
            </p14:nvContentPartPr>
            <p14:xfrm>
              <a:off x="605520" y="2323969"/>
              <a:ext cx="3038475" cy="2286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52835F9-B4F3-4273-9DDB-4113FBECAB8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51942" y="2215456"/>
                <a:ext cx="3145990" cy="4452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7A6F034-9E1A-44C9-B9A2-3A2C82693915}"/>
                  </a:ext>
                </a:extLst>
              </p14:cNvPr>
              <p14:cNvContentPartPr/>
              <p14:nvPr/>
            </p14:nvContentPartPr>
            <p14:xfrm>
              <a:off x="584488" y="2219449"/>
              <a:ext cx="3086100" cy="4953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7A6F034-9E1A-44C9-B9A2-3A2C8269391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30839" y="2111665"/>
                <a:ext cx="3193759" cy="711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4846C7B-10ED-45ED-82AE-DC0EEC10963A}"/>
                  </a:ext>
                </a:extLst>
              </p14:cNvPr>
              <p14:cNvContentPartPr/>
              <p14:nvPr/>
            </p14:nvContentPartPr>
            <p14:xfrm>
              <a:off x="757669" y="2532693"/>
              <a:ext cx="2714625" cy="123825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4846C7B-10ED-45ED-82AE-DC0EEC10963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03722" y="2423436"/>
                <a:ext cx="2822160" cy="341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7E9438F-377A-4E6E-BA1E-AE842384D7B0}"/>
                  </a:ext>
                </a:extLst>
              </p14:cNvPr>
              <p14:cNvContentPartPr/>
              <p14:nvPr/>
            </p14:nvContentPartPr>
            <p14:xfrm>
              <a:off x="440733" y="2494409"/>
              <a:ext cx="3057525" cy="2667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7E9438F-377A-4E6E-BA1E-AE842384D7B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87023" y="2386724"/>
                <a:ext cx="3165306" cy="4817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A1038B3-63A5-4409-A9B1-6746DB5E02D3}"/>
                  </a:ext>
                </a:extLst>
              </p14:cNvPr>
              <p14:cNvContentPartPr/>
              <p14:nvPr/>
            </p14:nvContentPartPr>
            <p14:xfrm>
              <a:off x="428624" y="2739757"/>
              <a:ext cx="2219325" cy="57149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A1038B3-63A5-4409-A9B1-6746DB5E02D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74521" y="2626594"/>
                <a:ext cx="2327171" cy="2838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978C583-FDE6-4897-BAB7-873DF5C25CA5}"/>
                  </a:ext>
                </a:extLst>
              </p14:cNvPr>
              <p14:cNvContentPartPr/>
              <p14:nvPr/>
            </p14:nvContentPartPr>
            <p14:xfrm>
              <a:off x="167705" y="766238"/>
              <a:ext cx="1247775" cy="142875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978C583-FDE6-4897-BAB7-873DF5C25CA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13813" y="656334"/>
                <a:ext cx="1355199" cy="3623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6D8087C-C972-4934-A641-C618DBB713BE}"/>
                  </a:ext>
                </a:extLst>
              </p14:cNvPr>
              <p14:cNvContentPartPr/>
              <p14:nvPr/>
            </p14:nvContentPartPr>
            <p14:xfrm>
              <a:off x="601806" y="783557"/>
              <a:ext cx="714375" cy="1905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6D8087C-C972-4934-A641-C618DBB713B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47993" y="-4931443"/>
                <a:ext cx="822362" cy="114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7DD4121-A554-45E7-9783-2BDDAD509E3C}"/>
                  </a:ext>
                </a:extLst>
              </p14:cNvPr>
              <p14:cNvContentPartPr/>
              <p14:nvPr/>
            </p14:nvContentPartPr>
            <p14:xfrm>
              <a:off x="204161" y="729641"/>
              <a:ext cx="1162050" cy="247649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7DD4121-A554-45E7-9783-2BDDAD509E3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50146" y="621182"/>
                <a:ext cx="1269721" cy="464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7479A3D-9EF5-48AF-BDAB-1263688ADADB}"/>
                  </a:ext>
                </a:extLst>
              </p14:cNvPr>
              <p14:cNvContentPartPr/>
              <p14:nvPr/>
            </p14:nvContentPartPr>
            <p14:xfrm>
              <a:off x="101265" y="2618417"/>
              <a:ext cx="990600" cy="123825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7479A3D-9EF5-48AF-BDAB-1263688ADAD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7369" y="2510790"/>
                <a:ext cx="1098032" cy="3394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9018DB3-A9D2-4EE4-A225-3A2779841906}"/>
                  </a:ext>
                </a:extLst>
              </p14:cNvPr>
              <p14:cNvContentPartPr/>
              <p14:nvPr/>
            </p14:nvContentPartPr>
            <p14:xfrm>
              <a:off x="82259" y="2512707"/>
              <a:ext cx="3895725" cy="457199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9018DB3-A9D2-4EE4-A225-3A277984190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8582" y="2404299"/>
                <a:ext cx="4003439" cy="674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326DAAA-54E3-4B7D-BFEA-BC3D68112A11}"/>
                  </a:ext>
                </a:extLst>
              </p14:cNvPr>
              <p14:cNvContentPartPr/>
              <p14:nvPr/>
            </p14:nvContentPartPr>
            <p14:xfrm>
              <a:off x="583293" y="1082976"/>
              <a:ext cx="3714750" cy="1762125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326DAAA-54E3-4B7D-BFEA-BC3D68112A1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29326" y="974870"/>
                <a:ext cx="3822325" cy="1977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F212A71-1106-4B71-859E-EAA45FAFDED5}"/>
                  </a:ext>
                </a:extLst>
              </p14:cNvPr>
              <p14:cNvContentPartPr/>
              <p14:nvPr/>
            </p14:nvContentPartPr>
            <p14:xfrm>
              <a:off x="515197" y="2198861"/>
              <a:ext cx="4333875" cy="78105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F212A71-1106-4B71-859E-EAA45FAFDED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61550" y="2091278"/>
                <a:ext cx="4441529" cy="995857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2961B0BA-0C32-4FC2-92C4-867569610842}"/>
              </a:ext>
            </a:extLst>
          </p:cNvPr>
          <p:cNvSpPr txBox="1"/>
          <p:nvPr/>
        </p:nvSpPr>
        <p:spPr>
          <a:xfrm>
            <a:off x="2608233" y="3427742"/>
            <a:ext cx="2743200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b="1" dirty="0">
                <a:latin typeface="Times New Roman"/>
                <a:cs typeface="Calibri"/>
              </a:rPr>
              <a:t>Y</a:t>
            </a:r>
            <a:r>
              <a:rPr lang="en-US" sz="4800" b="1" dirty="0">
                <a:latin typeface="Times New Roman"/>
                <a:cs typeface="Calibri"/>
              </a:rPr>
              <a:t>OU !</a:t>
            </a:r>
          </a:p>
        </p:txBody>
      </p:sp>
    </p:spTree>
    <p:extLst>
      <p:ext uri="{BB962C8B-B14F-4D97-AF65-F5344CB8AC3E}">
        <p14:creationId xmlns:p14="http://schemas.microsoft.com/office/powerpoint/2010/main" val="63807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B5D5134B-FEF4-480D-A8BA-D7FE39A128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 t="7865" b="786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</p:spPr>
      </p:pic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7D6A6C-F187-4E30-8212-8BBF0B16F409}"/>
              </a:ext>
            </a:extLst>
          </p:cNvPr>
          <p:cNvSpPr txBox="1"/>
          <p:nvPr/>
        </p:nvSpPr>
        <p:spPr>
          <a:xfrm>
            <a:off x="1128263" y="140027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u="sng" dirty="0">
                <a:solidFill>
                  <a:srgbClr val="002060"/>
                </a:solidFill>
                <a:cs typeface="Calibri"/>
              </a:rPr>
              <a:t>P</a:t>
            </a:r>
            <a:r>
              <a:rPr lang="en-US" sz="2800" b="1" u="sng" dirty="0">
                <a:solidFill>
                  <a:srgbClr val="002060"/>
                </a:solidFill>
                <a:cs typeface="Calibri"/>
              </a:rPr>
              <a:t>RESENTED</a:t>
            </a:r>
            <a:r>
              <a:rPr lang="en-US" sz="3600" b="1" dirty="0">
                <a:solidFill>
                  <a:srgbClr val="002060"/>
                </a:solidFill>
                <a:cs typeface="Calibri"/>
              </a:rPr>
              <a:t> </a:t>
            </a:r>
            <a:r>
              <a:rPr lang="en-US" sz="3600" b="1" u="sng" dirty="0">
                <a:solidFill>
                  <a:srgbClr val="002060"/>
                </a:solidFill>
                <a:cs typeface="Calibri"/>
              </a:rPr>
              <a:t>B</a:t>
            </a:r>
            <a:r>
              <a:rPr lang="en-US" sz="2800" b="1" u="sng" dirty="0">
                <a:solidFill>
                  <a:srgbClr val="002060"/>
                </a:solidFill>
                <a:cs typeface="Calibri"/>
              </a:rPr>
              <a:t>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3EEC1-C0CD-493C-A49B-58CCA68A119B}"/>
              </a:ext>
            </a:extLst>
          </p:cNvPr>
          <p:cNvSpPr txBox="1"/>
          <p:nvPr/>
        </p:nvSpPr>
        <p:spPr>
          <a:xfrm>
            <a:off x="2731000" y="2646990"/>
            <a:ext cx="2743200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Sylfaen"/>
                <a:ea typeface="Verdana"/>
                <a:cs typeface="Tahoma"/>
              </a:rPr>
              <a:t>A</a:t>
            </a:r>
            <a:r>
              <a:rPr lang="en-US" sz="2400" b="1" dirty="0">
                <a:solidFill>
                  <a:srgbClr val="002060"/>
                </a:solidFill>
                <a:latin typeface="Sylfaen"/>
                <a:ea typeface="Verdana"/>
                <a:cs typeface="Tahoma"/>
              </a:rPr>
              <a:t>NUM</a:t>
            </a:r>
            <a:r>
              <a:rPr lang="en-US" sz="2800" b="1" dirty="0">
                <a:solidFill>
                  <a:srgbClr val="002060"/>
                </a:solidFill>
                <a:latin typeface="Sylfaen"/>
                <a:ea typeface="Verdana"/>
                <a:cs typeface="Tahoma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Sylfaen"/>
                <a:ea typeface="Verdana"/>
                <a:cs typeface="Tahoma"/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  <a:latin typeface="Sylfaen"/>
                <a:ea typeface="Verdana"/>
                <a:cs typeface="Tahoma"/>
              </a:rPr>
              <a:t>FTIHAR</a:t>
            </a:r>
          </a:p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Sylfaen"/>
                <a:ea typeface="Verdana"/>
                <a:cs typeface="Tahoma"/>
              </a:rPr>
              <a:t>(21-A</a:t>
            </a:r>
            <a:r>
              <a:rPr lang="en-US" sz="2000" b="1" dirty="0" smtClean="0">
                <a:solidFill>
                  <a:srgbClr val="002060"/>
                </a:solidFill>
                <a:latin typeface="Sylfaen"/>
                <a:ea typeface="Verdana"/>
                <a:cs typeface="Tahoma"/>
              </a:rPr>
              <a:t>RID</a:t>
            </a:r>
            <a:r>
              <a:rPr lang="en-US" sz="2400" b="1" dirty="0" smtClean="0">
                <a:solidFill>
                  <a:srgbClr val="002060"/>
                </a:solidFill>
                <a:latin typeface="Sylfaen"/>
                <a:ea typeface="Verdana"/>
                <a:cs typeface="Tahoma"/>
              </a:rPr>
              <a:t>-920)</a:t>
            </a:r>
            <a:endParaRPr lang="en-US" sz="2400" b="1" dirty="0">
              <a:solidFill>
                <a:srgbClr val="002060"/>
              </a:solidFill>
              <a:latin typeface="Sylfaen"/>
              <a:ea typeface="Verdana"/>
              <a:cs typeface="Tahom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2AF60-FA39-4696-958E-AA635FC2E1EB}"/>
              </a:ext>
            </a:extLst>
          </p:cNvPr>
          <p:cNvSpPr txBox="1"/>
          <p:nvPr/>
        </p:nvSpPr>
        <p:spPr>
          <a:xfrm>
            <a:off x="2731000" y="4005834"/>
            <a:ext cx="2743200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Sylfaen"/>
                <a:ea typeface="Verdana"/>
                <a:cs typeface="Tahoma"/>
              </a:rPr>
              <a:t>S</a:t>
            </a:r>
            <a:r>
              <a:rPr lang="en-US" sz="2400" b="1" dirty="0">
                <a:solidFill>
                  <a:srgbClr val="002060"/>
                </a:solidFill>
                <a:latin typeface="Sylfaen"/>
                <a:ea typeface="Verdana"/>
                <a:cs typeface="Tahoma"/>
              </a:rPr>
              <a:t>AIF</a:t>
            </a:r>
            <a:r>
              <a:rPr lang="en-US" sz="2800" b="1" dirty="0">
                <a:solidFill>
                  <a:srgbClr val="002060"/>
                </a:solidFill>
                <a:latin typeface="Sylfaen"/>
                <a:ea typeface="Verdana"/>
                <a:cs typeface="Tahoma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Sylfaen"/>
                <a:ea typeface="Verdana"/>
                <a:cs typeface="Tahoma"/>
              </a:rPr>
              <a:t>A</a:t>
            </a:r>
            <a:r>
              <a:rPr lang="en-US" sz="2400" b="1" dirty="0" smtClean="0">
                <a:solidFill>
                  <a:srgbClr val="002060"/>
                </a:solidFill>
                <a:latin typeface="Sylfaen"/>
                <a:ea typeface="Verdana"/>
                <a:cs typeface="Tahoma"/>
              </a:rPr>
              <a:t>BBAS</a:t>
            </a:r>
          </a:p>
          <a:p>
            <a:pPr algn="ctr"/>
            <a:r>
              <a:rPr lang="en-US" sz="2400" b="1" dirty="0">
                <a:solidFill>
                  <a:srgbClr val="002060"/>
                </a:solidFill>
                <a:latin typeface="Sylfaen"/>
                <a:ea typeface="Verdana"/>
                <a:cs typeface="Tahoma"/>
              </a:rPr>
              <a:t>(</a:t>
            </a:r>
            <a:r>
              <a:rPr lang="en-US" sz="2400" b="1" dirty="0" smtClean="0">
                <a:solidFill>
                  <a:srgbClr val="002060"/>
                </a:solidFill>
                <a:latin typeface="Sylfaen"/>
                <a:ea typeface="Verdana"/>
                <a:cs typeface="Tahoma"/>
              </a:rPr>
              <a:t>21-A</a:t>
            </a:r>
            <a:r>
              <a:rPr lang="en-US" sz="2000" b="1" dirty="0" smtClean="0">
                <a:solidFill>
                  <a:srgbClr val="002060"/>
                </a:solidFill>
                <a:latin typeface="Sylfaen"/>
                <a:ea typeface="Verdana"/>
                <a:cs typeface="Tahoma"/>
              </a:rPr>
              <a:t>RID</a:t>
            </a:r>
            <a:r>
              <a:rPr lang="en-US" sz="2400" b="1" dirty="0" smtClean="0">
                <a:solidFill>
                  <a:srgbClr val="002060"/>
                </a:solidFill>
                <a:latin typeface="Sylfaen"/>
                <a:ea typeface="Verdana"/>
                <a:cs typeface="Tahoma"/>
              </a:rPr>
              <a:t>-518)</a:t>
            </a:r>
            <a:endParaRPr lang="en-US" sz="2400" b="1" dirty="0">
              <a:solidFill>
                <a:srgbClr val="002060"/>
              </a:solidFill>
              <a:latin typeface="Sylfaen"/>
              <a:ea typeface="Verdana"/>
              <a:cs typeface="Tahoma"/>
            </a:endParaRPr>
          </a:p>
          <a:p>
            <a:endParaRPr lang="en-US" sz="2400" b="1" dirty="0">
              <a:solidFill>
                <a:srgbClr val="002060"/>
              </a:solidFill>
              <a:latin typeface="Sylfaen"/>
              <a:ea typeface="Verdan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67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F24D3D-6C0C-40FB-8929-085A81E0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8800" b="1" u="sng" dirty="0" smtClean="0">
                <a:solidFill>
                  <a:srgbClr val="002060"/>
                </a:solidFill>
                <a:latin typeface="Sylfaen" panose="010A0502050306030303" pitchFamily="18" charset="0"/>
              </a:rPr>
              <a:t>O</a:t>
            </a:r>
            <a:r>
              <a:rPr lang="en-US" sz="7200" b="1" u="sng" dirty="0" smtClean="0">
                <a:solidFill>
                  <a:srgbClr val="002060"/>
                </a:solidFill>
                <a:latin typeface="Sylfaen" panose="010A0502050306030303" pitchFamily="18" charset="0"/>
              </a:rPr>
              <a:t>PERANDS</a:t>
            </a:r>
            <a:r>
              <a:rPr lang="en-US" sz="8000" b="1" u="sng" dirty="0" smtClean="0">
                <a:solidFill>
                  <a:srgbClr val="002060"/>
                </a:solidFill>
                <a:latin typeface="Sylfaen" panose="010A0502050306030303" pitchFamily="18" charset="0"/>
              </a:rPr>
              <a:t> </a:t>
            </a:r>
            <a:r>
              <a:rPr lang="en-US" sz="8800" b="1" u="sng" dirty="0" smtClean="0">
                <a:solidFill>
                  <a:srgbClr val="002060"/>
                </a:solidFill>
                <a:latin typeface="Sylfaen" panose="010A0502050306030303" pitchFamily="18" charset="0"/>
              </a:rPr>
              <a:t>I</a:t>
            </a:r>
            <a:r>
              <a:rPr lang="en-US" sz="7200" b="1" u="sng" dirty="0" smtClean="0">
                <a:solidFill>
                  <a:srgbClr val="002060"/>
                </a:solidFill>
                <a:latin typeface="Sylfaen" panose="010A0502050306030303" pitchFamily="18" charset="0"/>
              </a:rPr>
              <a:t>N</a:t>
            </a:r>
            <a:r>
              <a:rPr lang="en-US" sz="7200" b="1" dirty="0" smtClean="0">
                <a:solidFill>
                  <a:srgbClr val="002060"/>
                </a:solidFill>
                <a:latin typeface="Sylfaen" panose="010A0502050306030303" pitchFamily="18" charset="0"/>
              </a:rPr>
              <a:t> </a:t>
            </a:r>
            <a:r>
              <a:rPr lang="en-US" sz="8000" b="1" u="sng" dirty="0" smtClean="0">
                <a:solidFill>
                  <a:srgbClr val="002060"/>
                </a:solidFill>
                <a:latin typeface="Sylfaen" panose="010A0502050306030303" pitchFamily="18" charset="0"/>
              </a:rPr>
              <a:t>8086</a:t>
            </a:r>
            <a:endParaRPr lang="en-US" sz="8000" b="1" u="sng" kern="1200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sp>
        <p:nvSpPr>
          <p:cNvPr id="25" name="Freeform: Shape 2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0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C14C6D5-C295-4AE7-9EBC-A7D8914515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DE0E0C-D349-42F5-9A39-823BED9EB2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71500" y="2376240"/>
            <a:ext cx="2105519" cy="210551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EC4229-734E-4FC2-B6A0-6DA9B8B1AD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036665" y="67603"/>
            <a:ext cx="6972591" cy="6826263"/>
          </a:xfrm>
          <a:custGeom>
            <a:avLst/>
            <a:gdLst>
              <a:gd name="connsiteX0" fmla="*/ 0 w 6972591"/>
              <a:gd name="connsiteY0" fmla="*/ 1976924 h 6826263"/>
              <a:gd name="connsiteX1" fmla="*/ 1976924 w 6972591"/>
              <a:gd name="connsiteY1" fmla="*/ 0 h 6826263"/>
              <a:gd name="connsiteX2" fmla="*/ 6972591 w 6972591"/>
              <a:gd name="connsiteY2" fmla="*/ 0 h 6826263"/>
              <a:gd name="connsiteX3" fmla="*/ 6972590 w 6972591"/>
              <a:gd name="connsiteY3" fmla="*/ 4703010 h 6826263"/>
              <a:gd name="connsiteX4" fmla="*/ 4849338 w 6972591"/>
              <a:gd name="connsiteY4" fmla="*/ 6826263 h 682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2591" h="6826263">
                <a:moveTo>
                  <a:pt x="0" y="1976924"/>
                </a:moveTo>
                <a:lnTo>
                  <a:pt x="1976924" y="0"/>
                </a:lnTo>
                <a:lnTo>
                  <a:pt x="6972591" y="0"/>
                </a:lnTo>
                <a:lnTo>
                  <a:pt x="6972590" y="4703010"/>
                </a:lnTo>
                <a:lnTo>
                  <a:pt x="4849338" y="68262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01FF70-2FFE-4A99-9E3F-9699B085CA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39100" y="1809291"/>
            <a:ext cx="3790670" cy="421457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A8D7CA-01D6-49EC-955B-6E51F6FB64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DAA6A52-6F71-45C6-A3A3-8F41040919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57BBD-96AB-4C50-AA9F-769DF0EBD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b="1" u="sng" dirty="0">
                <a:solidFill>
                  <a:srgbClr val="002060"/>
                </a:solidFill>
                <a:latin typeface="Sylfaen"/>
                <a:cs typeface="Calibri Light"/>
              </a:rPr>
              <a:t>T</a:t>
            </a:r>
            <a:r>
              <a:rPr lang="en-US" sz="8000" b="1" u="sng" dirty="0">
                <a:solidFill>
                  <a:srgbClr val="002060"/>
                </a:solidFill>
                <a:latin typeface="Sylfaen"/>
                <a:cs typeface="Calibri Light"/>
              </a:rPr>
              <a:t>YPES</a:t>
            </a:r>
            <a:endParaRPr lang="en-US" sz="8000" b="1" u="sng" kern="1200" dirty="0">
              <a:solidFill>
                <a:srgbClr val="002060"/>
              </a:solidFill>
              <a:latin typeface="Sylfaen"/>
              <a:cs typeface="+mj-cs"/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DBD14339-4332-4769-B35F-FDA39761E8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298702" y="-1"/>
            <a:ext cx="2158854" cy="107942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D2F742-54E7-4C62-98C5-F8990E2A01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69144" y="523673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176DD56-124E-424A-869A-5281743F2D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624288" y="1584143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401BDF6-9398-44DA-B3E3-5E3E9D80AD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934212" y="4355671"/>
            <a:ext cx="1981336" cy="2736866"/>
          </a:xfrm>
          <a:custGeom>
            <a:avLst/>
            <a:gdLst>
              <a:gd name="connsiteX0" fmla="*/ 0 w 1981336"/>
              <a:gd name="connsiteY0" fmla="*/ 0 h 2736866"/>
              <a:gd name="connsiteX1" fmla="*/ 1981336 w 1981336"/>
              <a:gd name="connsiteY1" fmla="*/ 1981336 h 2736866"/>
              <a:gd name="connsiteX2" fmla="*/ 1225806 w 1981336"/>
              <a:gd name="connsiteY2" fmla="*/ 2736866 h 2736866"/>
              <a:gd name="connsiteX3" fmla="*/ 0 w 1981336"/>
              <a:gd name="connsiteY3" fmla="*/ 2736866 h 273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336" h="2736866">
                <a:moveTo>
                  <a:pt x="0" y="0"/>
                </a:moveTo>
                <a:lnTo>
                  <a:pt x="1981336" y="1981336"/>
                </a:lnTo>
                <a:lnTo>
                  <a:pt x="1225806" y="2736866"/>
                </a:lnTo>
                <a:lnTo>
                  <a:pt x="0" y="273686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90BDA9F5-1E5C-404B-9A6C-5D5C8E0D12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5436" y="3687690"/>
            <a:ext cx="6325510" cy="317030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1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endParaRPr lang="en-US">
              <a:cs typeface="Calibri" panose="020F050202020403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2127" y="713127"/>
            <a:ext cx="10045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sz="4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OPERAND</a:t>
            </a:r>
            <a:endParaRPr lang="en-US" sz="4000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2127" y="1779687"/>
            <a:ext cx="101677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rgbClr val="002060"/>
                </a:solidFill>
                <a:latin typeface="Sylfaen" panose="010A0502050306030303" pitchFamily="18" charset="0"/>
              </a:rPr>
              <a:t>Register operands involve using the general-purpose registers of the 8086 processor, such as AX, BX, CX, DX, SI, </a:t>
            </a:r>
            <a:r>
              <a:rPr lang="en-US" sz="32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DI, BP, and </a:t>
            </a:r>
            <a:r>
              <a:rPr lang="en-US" sz="3200" dirty="0">
                <a:solidFill>
                  <a:srgbClr val="002060"/>
                </a:solidFill>
                <a:latin typeface="Sylfaen" panose="010A0502050306030303" pitchFamily="18" charset="0"/>
              </a:rPr>
              <a:t>SP</a:t>
            </a:r>
            <a:r>
              <a:rPr lang="en-US" sz="32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.</a:t>
            </a:r>
          </a:p>
          <a:p>
            <a:endParaRPr lang="en-US" sz="3200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r>
              <a:rPr lang="en-US" sz="32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Example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002060"/>
                </a:solidFill>
                <a:latin typeface="Sylfaen" panose="010A0502050306030303" pitchFamily="18" charset="0"/>
              </a:rPr>
              <a:t>MOV </a:t>
            </a:r>
            <a:r>
              <a:rPr lang="en-US" sz="3200" b="1" dirty="0">
                <a:solidFill>
                  <a:srgbClr val="002060"/>
                </a:solidFill>
                <a:latin typeface="Sylfaen" panose="010A0502050306030303" pitchFamily="18" charset="0"/>
              </a:rPr>
              <a:t>AX, BX</a:t>
            </a:r>
          </a:p>
          <a:p>
            <a:pPr lvl="1"/>
            <a:r>
              <a:rPr lang="en-US" sz="3200" dirty="0">
                <a:solidFill>
                  <a:srgbClr val="002060"/>
                </a:solidFill>
                <a:latin typeface="Sylfaen" panose="010A0502050306030303" pitchFamily="18" charset="0"/>
              </a:rPr>
              <a:t>Move the value of BX register into AX </a:t>
            </a:r>
            <a:r>
              <a:rPr lang="en-US" sz="32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register</a:t>
            </a:r>
            <a:endParaRPr lang="en-US" sz="3200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002060"/>
                </a:solidFill>
                <a:latin typeface="Sylfaen" panose="010A0502050306030303" pitchFamily="18" charset="0"/>
              </a:rPr>
              <a:t>ADD </a:t>
            </a:r>
            <a:r>
              <a:rPr lang="en-US" sz="3200" b="1" dirty="0">
                <a:solidFill>
                  <a:srgbClr val="002060"/>
                </a:solidFill>
                <a:latin typeface="Sylfaen" panose="010A0502050306030303" pitchFamily="18" charset="0"/>
              </a:rPr>
              <a:t>CX, DX</a:t>
            </a:r>
          </a:p>
          <a:p>
            <a:pPr lvl="1"/>
            <a:r>
              <a:rPr lang="en-US" sz="3200" dirty="0">
                <a:solidFill>
                  <a:srgbClr val="002060"/>
                </a:solidFill>
                <a:latin typeface="Sylfaen" panose="010A0502050306030303" pitchFamily="18" charset="0"/>
              </a:rPr>
              <a:t>Add the value of DX register to CX </a:t>
            </a:r>
            <a:r>
              <a:rPr lang="en-US" sz="32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register</a:t>
            </a:r>
            <a:endParaRPr lang="en-US" sz="3200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6464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endParaRPr lang="en-US">
              <a:cs typeface="Calibri" panose="020F050202020403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4060" y="713127"/>
            <a:ext cx="10045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IMMEDIATE</a:t>
            </a:r>
            <a:r>
              <a:rPr lang="en-US" sz="4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OPERAND</a:t>
            </a:r>
            <a:endParaRPr lang="en-US" sz="4000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4060" y="1986363"/>
            <a:ext cx="1016774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Sylfaen" panose="010A0502050306030303" pitchFamily="18" charset="0"/>
              </a:rPr>
              <a:t>Immediate operands are constant values specified directly in the instruction </a:t>
            </a:r>
            <a:r>
              <a:rPr lang="en-US" sz="32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itself.</a:t>
            </a:r>
            <a:r>
              <a:rPr lang="en-US" sz="3200" dirty="0">
                <a:solidFill>
                  <a:srgbClr val="002060"/>
                </a:solidFill>
                <a:latin typeface="Sylfaen" panose="010A0502050306030303" pitchFamily="18" charset="0"/>
              </a:rPr>
              <a:t/>
            </a:r>
            <a:br>
              <a:rPr lang="en-US" sz="3200" dirty="0">
                <a:solidFill>
                  <a:srgbClr val="002060"/>
                </a:solidFill>
                <a:latin typeface="Sylfaen" panose="010A0502050306030303" pitchFamily="18" charset="0"/>
              </a:rPr>
            </a:br>
            <a:endParaRPr lang="en-US" sz="3200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r>
              <a:rPr lang="en-US" sz="3200" dirty="0">
                <a:solidFill>
                  <a:srgbClr val="002060"/>
                </a:solidFill>
                <a:latin typeface="Sylfaen" panose="010A0502050306030303" pitchFamily="18" charset="0"/>
              </a:rPr>
              <a:t>Example </a:t>
            </a:r>
            <a:endParaRPr lang="en-US" sz="3200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002060"/>
                </a:solidFill>
                <a:latin typeface="Sylfaen" panose="010A0502050306030303" pitchFamily="18" charset="0"/>
              </a:rPr>
              <a:t>MOV </a:t>
            </a:r>
            <a:r>
              <a:rPr lang="en-US" sz="3200" b="1" dirty="0">
                <a:solidFill>
                  <a:srgbClr val="002060"/>
                </a:solidFill>
                <a:latin typeface="Sylfaen" panose="010A0502050306030303" pitchFamily="18" charset="0"/>
              </a:rPr>
              <a:t>AX, 1234h</a:t>
            </a:r>
          </a:p>
          <a:p>
            <a:pPr lvl="1"/>
            <a:r>
              <a:rPr lang="en-US" sz="3200" dirty="0">
                <a:solidFill>
                  <a:srgbClr val="002060"/>
                </a:solidFill>
                <a:latin typeface="Sylfaen" panose="010A0502050306030303" pitchFamily="18" charset="0"/>
              </a:rPr>
              <a:t>Move the immediate value 1234h into AX </a:t>
            </a:r>
            <a:r>
              <a:rPr lang="en-US" sz="32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register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002060"/>
                </a:solidFill>
                <a:latin typeface="Sylfaen" panose="010A0502050306030303" pitchFamily="18" charset="0"/>
              </a:rPr>
              <a:t>SUB CX, 10</a:t>
            </a:r>
          </a:p>
          <a:p>
            <a:pPr lvl="1"/>
            <a:r>
              <a:rPr lang="en-US" sz="32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Subtract </a:t>
            </a:r>
            <a:r>
              <a:rPr lang="en-US" sz="3200" dirty="0">
                <a:solidFill>
                  <a:srgbClr val="002060"/>
                </a:solidFill>
                <a:latin typeface="Sylfaen" panose="010A0502050306030303" pitchFamily="18" charset="0"/>
              </a:rPr>
              <a:t>the immediate value 10 from CX </a:t>
            </a:r>
            <a:r>
              <a:rPr lang="en-US" sz="32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register</a:t>
            </a:r>
            <a:endParaRPr lang="en-US" sz="3200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47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endParaRPr lang="en-US">
              <a:cs typeface="Calibri" panose="020F050202020403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2127" y="735330"/>
            <a:ext cx="10045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INDEXED</a:t>
            </a:r>
            <a:r>
              <a:rPr lang="en-US" sz="4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OPERAND</a:t>
            </a:r>
            <a:endParaRPr lang="en-US" sz="4000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2127" y="1790538"/>
            <a:ext cx="101677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Indexed operands allow to </a:t>
            </a:r>
            <a:r>
              <a:rPr lang="en-US" sz="3200" dirty="0">
                <a:solidFill>
                  <a:srgbClr val="002060"/>
                </a:solidFill>
                <a:latin typeface="Sylfaen" panose="010A0502050306030303" pitchFamily="18" charset="0"/>
              </a:rPr>
              <a:t>access memory using an index register in combination with an offset. The index register (SI or DI) is added to or subtracted from the offset to calculate the effective address.</a:t>
            </a:r>
            <a:r>
              <a:rPr lang="en-US" sz="3200" dirty="0">
                <a:solidFill>
                  <a:srgbClr val="002060"/>
                </a:solidFill>
                <a:latin typeface="Sylfaen" panose="010A0502050306030303" pitchFamily="18" charset="0"/>
              </a:rPr>
              <a:t/>
            </a:r>
            <a:br>
              <a:rPr lang="en-US" sz="3200" dirty="0">
                <a:solidFill>
                  <a:srgbClr val="002060"/>
                </a:solidFill>
                <a:latin typeface="Sylfaen" panose="010A0502050306030303" pitchFamily="18" charset="0"/>
              </a:rPr>
            </a:br>
            <a:endParaRPr lang="en-US" sz="3200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r>
              <a:rPr lang="en-US" sz="3200" dirty="0">
                <a:solidFill>
                  <a:srgbClr val="002060"/>
                </a:solidFill>
                <a:latin typeface="Sylfaen" panose="010A0502050306030303" pitchFamily="18" charset="0"/>
              </a:rPr>
              <a:t>Example </a:t>
            </a:r>
            <a:endParaRPr lang="en-US" sz="3200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002060"/>
                </a:solidFill>
                <a:latin typeface="Sylfaen" panose="010A0502050306030303" pitchFamily="18" charset="0"/>
              </a:rPr>
              <a:t>MOV </a:t>
            </a:r>
            <a:r>
              <a:rPr lang="en-US" sz="3200" b="1" dirty="0">
                <a:solidFill>
                  <a:srgbClr val="002060"/>
                </a:solidFill>
                <a:latin typeface="Sylfaen" panose="010A0502050306030303" pitchFamily="18" charset="0"/>
              </a:rPr>
              <a:t>AX, </a:t>
            </a:r>
            <a:r>
              <a:rPr lang="en-US" sz="3200" b="1" dirty="0" smtClean="0">
                <a:solidFill>
                  <a:srgbClr val="002060"/>
                </a:solidFill>
                <a:latin typeface="Sylfaen" panose="010A0502050306030303" pitchFamily="18" charset="0"/>
              </a:rPr>
              <a:t>[SI + 10]</a:t>
            </a:r>
            <a:endParaRPr lang="en-US" sz="3200" b="1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lvl="1"/>
            <a:r>
              <a:rPr lang="en-US" sz="3200" dirty="0">
                <a:solidFill>
                  <a:srgbClr val="002060"/>
                </a:solidFill>
                <a:latin typeface="Sylfaen" panose="010A0502050306030303" pitchFamily="18" charset="0"/>
              </a:rPr>
              <a:t>Move the value stored at the memory location pointed by SI+10 into </a:t>
            </a:r>
            <a:r>
              <a:rPr lang="en-US" sz="32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AX register</a:t>
            </a:r>
            <a:endParaRPr lang="en-US" sz="3200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01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endParaRPr lang="en-US">
              <a:cs typeface="Calibri" panose="020F050202020403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2127" y="713127"/>
            <a:ext cx="10045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sz="4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PLUS</a:t>
            </a:r>
            <a:r>
              <a:rPr lang="en-US" sz="4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4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OPERAND</a:t>
            </a:r>
            <a:endParaRPr lang="en-US" sz="4000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2127" y="1877349"/>
            <a:ext cx="101677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Base plus index operand uses an addressing mode that involves </a:t>
            </a:r>
            <a:r>
              <a:rPr lang="en-US" sz="3200" dirty="0">
                <a:solidFill>
                  <a:srgbClr val="002060"/>
                </a:solidFill>
                <a:latin typeface="Sylfaen" panose="010A0502050306030303" pitchFamily="18" charset="0"/>
              </a:rPr>
              <a:t>adding a base register (BX or BP) and an index register (SI or DI) to an offset to calculate the effective address</a:t>
            </a:r>
            <a:r>
              <a:rPr lang="en-US" sz="32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.</a:t>
            </a:r>
          </a:p>
          <a:p>
            <a:endParaRPr lang="en-US" sz="3200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r>
              <a:rPr lang="en-US" sz="32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Example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2060"/>
                </a:solidFill>
                <a:latin typeface="Sylfaen" panose="010A0502050306030303" pitchFamily="18" charset="0"/>
              </a:rPr>
              <a:t>MOV AX, </a:t>
            </a:r>
            <a:r>
              <a:rPr lang="en-US" sz="3200" b="1" dirty="0" smtClean="0">
                <a:solidFill>
                  <a:srgbClr val="002060"/>
                </a:solidFill>
                <a:latin typeface="Sylfaen" panose="010A0502050306030303" pitchFamily="18" charset="0"/>
              </a:rPr>
              <a:t>[BX </a:t>
            </a:r>
            <a:r>
              <a:rPr lang="en-US" sz="3200" b="1" dirty="0">
                <a:solidFill>
                  <a:srgbClr val="002060"/>
                </a:solidFill>
                <a:latin typeface="Sylfaen" panose="010A0502050306030303" pitchFamily="18" charset="0"/>
              </a:rPr>
              <a:t>+ </a:t>
            </a:r>
            <a:r>
              <a:rPr lang="en-US" sz="3200" b="1" dirty="0" smtClean="0">
                <a:solidFill>
                  <a:srgbClr val="002060"/>
                </a:solidFill>
                <a:latin typeface="Sylfaen" panose="010A0502050306030303" pitchFamily="18" charset="0"/>
              </a:rPr>
              <a:t>SI]</a:t>
            </a:r>
            <a:endParaRPr lang="en-US" sz="3200" b="1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lvl="1"/>
            <a:r>
              <a:rPr lang="en-US" sz="3200" dirty="0">
                <a:solidFill>
                  <a:srgbClr val="002060"/>
                </a:solidFill>
                <a:latin typeface="Sylfaen" panose="010A0502050306030303" pitchFamily="18" charset="0"/>
              </a:rPr>
              <a:t>Move the value stored at the memory location pointed by </a:t>
            </a:r>
            <a:r>
              <a:rPr lang="en-US" sz="32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BX+SI into AX register</a:t>
            </a:r>
            <a:endParaRPr lang="en-US" sz="3200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7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endParaRPr lang="en-US">
              <a:cs typeface="Calibri" panose="020F050202020403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2127" y="735330"/>
            <a:ext cx="10045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n-US" sz="4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OPERAND</a:t>
            </a:r>
            <a:endParaRPr lang="en-US" sz="4000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2127" y="2047664"/>
            <a:ext cx="1016774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Sylfaen" panose="010A0502050306030303" pitchFamily="18" charset="0"/>
              </a:rPr>
              <a:t>The 8086 can also perform input and output operations to communicate with external devices. Port operands are used to specify the input/output ports for these </a:t>
            </a:r>
            <a:r>
              <a:rPr lang="en-US" sz="32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operations. Port </a:t>
            </a:r>
            <a:r>
              <a:rPr lang="en-US" sz="3200" dirty="0">
                <a:solidFill>
                  <a:srgbClr val="002060"/>
                </a:solidFill>
                <a:latin typeface="Sylfaen" panose="010A0502050306030303" pitchFamily="18" charset="0"/>
              </a:rPr>
              <a:t>addresses are treated as immediate operands.</a:t>
            </a:r>
            <a:endParaRPr lang="en-US" sz="3200" dirty="0" smtClean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endParaRPr lang="en-US" sz="3200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r>
              <a:rPr lang="en-US" sz="3200" dirty="0">
                <a:solidFill>
                  <a:srgbClr val="002060"/>
                </a:solidFill>
                <a:latin typeface="Sylfaen" panose="010A0502050306030303" pitchFamily="18" charset="0"/>
              </a:rPr>
              <a:t>Example </a:t>
            </a:r>
            <a:endParaRPr lang="en-US" sz="3200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002060"/>
                </a:solidFill>
                <a:latin typeface="Sylfaen" panose="010A0502050306030303" pitchFamily="18" charset="0"/>
              </a:rPr>
              <a:t>IN AL, 60h</a:t>
            </a:r>
            <a:endParaRPr lang="en-US" sz="3200" b="1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lvl="1"/>
            <a:r>
              <a:rPr lang="en-US" sz="3200" dirty="0" smtClean="0">
                <a:solidFill>
                  <a:srgbClr val="002060"/>
                </a:solidFill>
                <a:latin typeface="Sylfaen" panose="010A0502050306030303" pitchFamily="18" charset="0"/>
              </a:rPr>
              <a:t>Input a byte from port 60h and store it in AL register</a:t>
            </a:r>
          </a:p>
        </p:txBody>
      </p:sp>
    </p:spTree>
    <p:extLst>
      <p:ext uri="{BB962C8B-B14F-4D97-AF65-F5344CB8AC3E}">
        <p14:creationId xmlns:p14="http://schemas.microsoft.com/office/powerpoint/2010/main" val="44971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934</TotalTime>
  <Words>944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Sylfaen</vt:lpstr>
      <vt:lpstr>Tahoma</vt:lpstr>
      <vt:lpstr>Times New Roman</vt:lpstr>
      <vt:lpstr>Verdana</vt:lpstr>
      <vt:lpstr>office theme</vt:lpstr>
      <vt:lpstr>PowerPoint Presentation</vt:lpstr>
      <vt:lpstr>PowerPoint Presentation</vt:lpstr>
      <vt:lpstr>OPERANDS IN 8086</vt:lpstr>
      <vt:lpstr>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MIPS</vt:lpstr>
      <vt:lpstr>PowerPoint Presentation</vt:lpstr>
      <vt:lpstr>DATA TYPES</vt:lpstr>
      <vt:lpstr>PowerPoint Presentation</vt:lpstr>
      <vt:lpstr>PowerPoint Presentation</vt:lpstr>
      <vt:lpstr>PowerPoint Presentation</vt:lpstr>
      <vt:lpstr>OPERATIONS</vt:lpstr>
      <vt:lpstr>PowerPoint Presentation</vt:lpstr>
      <vt:lpstr>THANK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Saif.Naqvi</dc:creator>
  <cp:lastModifiedBy>Saif.Naqvi</cp:lastModifiedBy>
  <cp:revision>2298</cp:revision>
  <dcterms:created xsi:type="dcterms:W3CDTF">2022-01-10T15:10:50Z</dcterms:created>
  <dcterms:modified xsi:type="dcterms:W3CDTF">2023-06-01T23:36:14Z</dcterms:modified>
</cp:coreProperties>
</file>