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9" r:id="rId10"/>
    <p:sldId id="262" r:id="rId11"/>
    <p:sldId id="263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19E-B2D1-48CE-9F1E-DEE45AA9198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CD9D-5086-4D6B-A42B-D722E7F7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1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19E-B2D1-48CE-9F1E-DEE45AA9198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CD9D-5086-4D6B-A42B-D722E7F7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5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19E-B2D1-48CE-9F1E-DEE45AA9198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CD9D-5086-4D6B-A42B-D722E7F7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19E-B2D1-48CE-9F1E-DEE45AA9198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CD9D-5086-4D6B-A42B-D722E7F7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19E-B2D1-48CE-9F1E-DEE45AA9198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CD9D-5086-4D6B-A42B-D722E7F7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29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19E-B2D1-48CE-9F1E-DEE45AA9198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CD9D-5086-4D6B-A42B-D722E7F7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72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19E-B2D1-48CE-9F1E-DEE45AA9198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CD9D-5086-4D6B-A42B-D722E7F7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29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19E-B2D1-48CE-9F1E-DEE45AA9198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CD9D-5086-4D6B-A42B-D722E7F7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62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19E-B2D1-48CE-9F1E-DEE45AA9198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CD9D-5086-4D6B-A42B-D722E7F7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7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19E-B2D1-48CE-9F1E-DEE45AA9198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04CD9D-5086-4D6B-A42B-D722E7F7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1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19E-B2D1-48CE-9F1E-DEE45AA9198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CD9D-5086-4D6B-A42B-D722E7F7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1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19E-B2D1-48CE-9F1E-DEE45AA9198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CD9D-5086-4D6B-A42B-D722E7F7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2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19E-B2D1-48CE-9F1E-DEE45AA9198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CD9D-5086-4D6B-A42B-D722E7F7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8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19E-B2D1-48CE-9F1E-DEE45AA9198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CD9D-5086-4D6B-A42B-D722E7F7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19E-B2D1-48CE-9F1E-DEE45AA9198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CD9D-5086-4D6B-A42B-D722E7F7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1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19E-B2D1-48CE-9F1E-DEE45AA9198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CD9D-5086-4D6B-A42B-D722E7F7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1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19E-B2D1-48CE-9F1E-DEE45AA9198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4CD9D-5086-4D6B-A42B-D722E7F7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4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85519E-B2D1-48CE-9F1E-DEE45AA91980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04CD9D-5086-4D6B-A42B-D722E7F7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7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4618" y="471055"/>
            <a:ext cx="10917382" cy="1246909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>Computer Organization and Assembly language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7676623" cy="2723189"/>
          </a:xfrm>
        </p:spPr>
        <p:txBody>
          <a:bodyPr>
            <a:noAutofit/>
          </a:bodyPr>
          <a:lstStyle/>
          <a:p>
            <a:r>
              <a:rPr lang="en-US" sz="3200" dirty="0" smtClean="0"/>
              <a:t>Members</a:t>
            </a:r>
          </a:p>
          <a:p>
            <a:r>
              <a:rPr lang="en-US" sz="3200" dirty="0" smtClean="0"/>
              <a:t>Muhammad </a:t>
            </a:r>
            <a:r>
              <a:rPr lang="en-US" sz="3200" dirty="0" err="1" smtClean="0"/>
              <a:t>Zohaib</a:t>
            </a:r>
            <a:r>
              <a:rPr lang="en-US" sz="3200" dirty="0" smtClean="0"/>
              <a:t> Malik</a:t>
            </a:r>
          </a:p>
          <a:p>
            <a:r>
              <a:rPr lang="en-US" sz="3200" dirty="0" smtClean="0"/>
              <a:t>Muhammad Zain</a:t>
            </a:r>
          </a:p>
          <a:p>
            <a:r>
              <a:rPr lang="en-US" sz="3200" dirty="0" err="1" smtClean="0"/>
              <a:t>Zaryab</a:t>
            </a:r>
            <a:r>
              <a:rPr lang="en-US" sz="3200" dirty="0" smtClean="0"/>
              <a:t> Akbar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282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19" y="152400"/>
            <a:ext cx="9923608" cy="997527"/>
          </a:xfrm>
        </p:spPr>
        <p:txBody>
          <a:bodyPr/>
          <a:lstStyle/>
          <a:p>
            <a:pPr algn="l"/>
            <a:r>
              <a:rPr lang="en-US" b="1" dirty="0" smtClean="0"/>
              <a:t>Bus Timing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9419" y="1607135"/>
            <a:ext cx="10612581" cy="2867891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/>
              <a:t>Bus timing refer to the way of event are carried out on the  bus.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b="1" dirty="0" smtClean="0"/>
              <a:t>Synchronous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b="1" dirty="0" smtClean="0"/>
              <a:t>Asynchronous</a:t>
            </a:r>
            <a:r>
              <a:rPr lang="en-US" sz="3600" b="1" dirty="0"/>
              <a:t> </a:t>
            </a:r>
            <a:endParaRPr lang="en-US" sz="3600" b="1" dirty="0" smtClean="0"/>
          </a:p>
          <a:p>
            <a:pPr algn="l"/>
            <a:endParaRPr lang="en-US" sz="40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000" b="1" dirty="0" smtClean="0"/>
          </a:p>
          <a:p>
            <a:pPr algn="l"/>
            <a:endParaRPr lang="en-US" sz="3000" b="1" dirty="0"/>
          </a:p>
          <a:p>
            <a:pPr algn="l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7204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564" y="374073"/>
            <a:ext cx="9937462" cy="803563"/>
          </a:xfrm>
        </p:spPr>
        <p:txBody>
          <a:bodyPr/>
          <a:lstStyle/>
          <a:p>
            <a:pPr algn="l"/>
            <a:r>
              <a:rPr lang="en-US" b="1" dirty="0"/>
              <a:t>Synchronous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5564" y="1177636"/>
            <a:ext cx="10626436" cy="5680364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The System clock determines the occurrence of event on bus..</a:t>
            </a:r>
          </a:p>
          <a:p>
            <a:pPr algn="l"/>
            <a:endParaRPr lang="en-US" sz="2800" dirty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Bus has a clock line on which continuous of alternating 0 and 1 is transmitted by clock having equal duration.</a:t>
            </a:r>
          </a:p>
          <a:p>
            <a:pPr algn="l"/>
            <a:r>
              <a:rPr lang="en-US" sz="2800" dirty="0" smtClean="0"/>
              <a:t>All event start at the beginning of clock cycle.</a:t>
            </a:r>
          </a:p>
          <a:p>
            <a:pPr algn="l"/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349" y="1898073"/>
            <a:ext cx="5269949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7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024" y="207821"/>
            <a:ext cx="8930747" cy="1011380"/>
          </a:xfrm>
        </p:spPr>
        <p:txBody>
          <a:bodyPr/>
          <a:lstStyle/>
          <a:p>
            <a:pPr algn="l"/>
            <a:r>
              <a:rPr lang="en-US" b="1" dirty="0" smtClean="0"/>
              <a:t>Asynchronous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024" y="1468582"/>
            <a:ext cx="10547976" cy="5389417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/>
              <a:t>There is no clock.</a:t>
            </a:r>
          </a:p>
          <a:p>
            <a:pPr algn="l"/>
            <a:r>
              <a:rPr lang="en-US" sz="3000" dirty="0" smtClean="0"/>
              <a:t>Occurrence of 1 event on bus follows and depend on the occurrence of the previous event on bus.</a:t>
            </a:r>
          </a:p>
          <a:p>
            <a:pPr algn="l"/>
            <a:r>
              <a:rPr lang="en-US" sz="3000" dirty="0"/>
              <a:t>Asynchronous buses are often used in situations where devices have varying processing </a:t>
            </a:r>
            <a:r>
              <a:rPr lang="en-US" sz="3000" dirty="0" smtClean="0"/>
              <a:t>capabilities.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8674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890"/>
            <a:ext cx="8930747" cy="768928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CPU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454" y="1413163"/>
            <a:ext cx="10806545" cy="544483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000" b="1" dirty="0"/>
              <a:t>CISC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CISC stands for Complex Instruction Set Computer.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Large Number of Instructions.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variable-length instruction.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High Cost.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Manipulating data directly in memory.</a:t>
            </a:r>
            <a:endParaRPr lang="en-US" sz="2500" b="1" dirty="0"/>
          </a:p>
          <a:p>
            <a:pPr algn="l"/>
            <a:r>
              <a:rPr lang="en-US" sz="3000" b="1" dirty="0"/>
              <a:t>RISC</a:t>
            </a:r>
            <a:r>
              <a:rPr lang="en-US" b="1" dirty="0"/>
              <a:t>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RISC stands for Reduced Instruction Set Computer.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Less Number of Instructions.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Fixed variable-length instructions.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Less Cost.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dirty="0"/>
              <a:t>Only in Registers.</a:t>
            </a:r>
          </a:p>
        </p:txBody>
      </p:sp>
    </p:spTree>
    <p:extLst>
      <p:ext uri="{BB962C8B-B14F-4D97-AF65-F5344CB8AC3E}">
        <p14:creationId xmlns:p14="http://schemas.microsoft.com/office/powerpoint/2010/main" val="185300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117764"/>
            <a:ext cx="10018713" cy="1752599"/>
          </a:xfrm>
        </p:spPr>
        <p:txBody>
          <a:bodyPr>
            <a:normAutofit/>
          </a:bodyPr>
          <a:lstStyle/>
          <a:p>
            <a:r>
              <a:rPr lang="en-US" sz="4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sz="4600" b="1" dirty="0">
                <a:latin typeface="Arial" panose="020B0604020202020204" pitchFamily="34" charset="0"/>
                <a:cs typeface="Arial" panose="020B0604020202020204" pitchFamily="34" charset="0"/>
              </a:rPr>
              <a:t>Performance Bus Organization 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48" y="2119746"/>
            <a:ext cx="8950037" cy="4087090"/>
          </a:xfrm>
        </p:spPr>
      </p:pic>
    </p:spTree>
    <p:extLst>
      <p:ext uri="{BB962C8B-B14F-4D97-AF65-F5344CB8AC3E}">
        <p14:creationId xmlns:p14="http://schemas.microsoft.com/office/powerpoint/2010/main" val="166369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134" y="595744"/>
            <a:ext cx="8164993" cy="775855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Arial Rounded MT Bold" panose="020F0704030504030204" pitchFamily="34" charset="0"/>
              </a:rPr>
              <a:t>Element of Bus Design</a:t>
            </a:r>
            <a:endParaRPr 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773382" y="2078182"/>
            <a:ext cx="10418618" cy="2660073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Types of buses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 smtClean="0"/>
              <a:t>Dedicated Bus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 smtClean="0"/>
              <a:t>Multiplexed Bus</a:t>
            </a:r>
          </a:p>
          <a:p>
            <a:pPr algn="l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687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28" y="332509"/>
            <a:ext cx="9642764" cy="1440873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Dedicated Bus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728" y="1427018"/>
            <a:ext cx="10048298" cy="5430982"/>
          </a:xfrm>
        </p:spPr>
        <p:txBody>
          <a:bodyPr>
            <a:normAutofit fontScale="92500"/>
          </a:bodyPr>
          <a:lstStyle/>
          <a:p>
            <a:pPr algn="l"/>
            <a:r>
              <a:rPr lang="en-US" sz="3200" dirty="0" smtClean="0"/>
              <a:t>A dedicated bus is permanently assigned either to a </a:t>
            </a:r>
            <a:r>
              <a:rPr lang="en-US" sz="3200" b="1" u="sng" dirty="0" smtClean="0"/>
              <a:t>particular function </a:t>
            </a:r>
            <a:r>
              <a:rPr lang="en-US" sz="3200" dirty="0" smtClean="0"/>
              <a:t>or to a </a:t>
            </a:r>
            <a:r>
              <a:rPr lang="en-US" sz="3200" b="1" u="sng" dirty="0" smtClean="0"/>
              <a:t>physical subset of computer </a:t>
            </a:r>
            <a:r>
              <a:rPr lang="en-US" sz="3200" dirty="0" smtClean="0"/>
              <a:t>components.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 smtClean="0"/>
              <a:t>Particular Function </a:t>
            </a:r>
            <a:endParaRPr lang="en-US" sz="3200" dirty="0"/>
          </a:p>
          <a:p>
            <a:pPr algn="l"/>
            <a:r>
              <a:rPr lang="en-US" sz="3200" dirty="0" smtClean="0"/>
              <a:t>	Particular Function means  a separate bus for each</a:t>
            </a:r>
          </a:p>
          <a:p>
            <a:pPr algn="l"/>
            <a:r>
              <a:rPr lang="en-US" sz="3200" b="1" dirty="0"/>
              <a:t>	</a:t>
            </a:r>
            <a:r>
              <a:rPr lang="en-US" sz="3200" dirty="0" smtClean="0"/>
              <a:t>different functions. </a:t>
            </a:r>
          </a:p>
          <a:p>
            <a:pPr algn="l"/>
            <a:r>
              <a:rPr lang="en-US" sz="3200" dirty="0"/>
              <a:t>	</a:t>
            </a:r>
            <a:r>
              <a:rPr lang="en-US" sz="3200" dirty="0" smtClean="0"/>
              <a:t>Example</a:t>
            </a:r>
          </a:p>
          <a:p>
            <a:pPr algn="l"/>
            <a:r>
              <a:rPr lang="en-US" sz="3200" dirty="0"/>
              <a:t>	</a:t>
            </a:r>
            <a:r>
              <a:rPr lang="en-US" sz="3200" dirty="0" smtClean="0"/>
              <a:t>Address bus ,Data bus, Control bus</a:t>
            </a:r>
          </a:p>
          <a:p>
            <a:pPr algn="l"/>
            <a:r>
              <a:rPr lang="en-US" sz="3200" b="1" dirty="0"/>
              <a:t>	</a:t>
            </a:r>
            <a:endParaRPr lang="en-US" sz="2800" b="1" dirty="0" smtClean="0"/>
          </a:p>
          <a:p>
            <a:pPr algn="l"/>
            <a:r>
              <a:rPr lang="en-US" sz="3200" b="1" dirty="0" smtClean="0"/>
              <a:t>	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3096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0144" y="869373"/>
            <a:ext cx="10681855" cy="609946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1" dirty="0" smtClean="0"/>
              <a:t>Physical Subset</a:t>
            </a:r>
          </a:p>
          <a:p>
            <a:pPr algn="l"/>
            <a:r>
              <a:rPr lang="en-US" sz="3000" dirty="0" smtClean="0"/>
              <a:t>       Physical Subset use to separate buses </a:t>
            </a:r>
            <a:r>
              <a:rPr lang="en-US" sz="3000" smtClean="0"/>
              <a:t>connecting different                                system </a:t>
            </a:r>
            <a:r>
              <a:rPr lang="en-US" sz="3000" dirty="0" smtClean="0"/>
              <a:t>component having same functionality.</a:t>
            </a:r>
          </a:p>
          <a:p>
            <a:pPr algn="l"/>
            <a:r>
              <a:rPr lang="en-US" sz="3000" b="1" dirty="0" smtClean="0"/>
              <a:t>Example</a:t>
            </a:r>
          </a:p>
          <a:p>
            <a:pPr algn="l"/>
            <a:r>
              <a:rPr lang="en-US" sz="3000" dirty="0" smtClean="0"/>
              <a:t>	Input/output devices and Memory.</a:t>
            </a:r>
            <a:endParaRPr lang="en-US" sz="3000" dirty="0"/>
          </a:p>
          <a:p>
            <a:pPr algn="l"/>
            <a:r>
              <a:rPr lang="en-US" sz="3000" b="1" dirty="0" smtClean="0"/>
              <a:t>Advantage</a:t>
            </a:r>
          </a:p>
          <a:p>
            <a:pPr algn="l"/>
            <a:r>
              <a:rPr lang="en-US" sz="3000" dirty="0"/>
              <a:t>	</a:t>
            </a:r>
            <a:r>
              <a:rPr lang="en-US" sz="3000" dirty="0" smtClean="0"/>
              <a:t>	High Throughput.</a:t>
            </a:r>
          </a:p>
          <a:p>
            <a:pPr algn="l"/>
            <a:r>
              <a:rPr lang="en-US" sz="3000" b="1" dirty="0" smtClean="0"/>
              <a:t>Disadvantage</a:t>
            </a:r>
          </a:p>
          <a:p>
            <a:pPr algn="l"/>
            <a:r>
              <a:rPr lang="en-US" sz="3000" dirty="0"/>
              <a:t>	</a:t>
            </a:r>
            <a:r>
              <a:rPr lang="en-US" sz="3000" dirty="0" smtClean="0"/>
              <a:t>High cost, high size.</a:t>
            </a:r>
          </a:p>
          <a:p>
            <a:pPr algn="l"/>
            <a:r>
              <a:rPr lang="en-US" sz="3200" dirty="0"/>
              <a:t>	</a:t>
            </a:r>
            <a:r>
              <a:rPr lang="en-US" sz="3200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6640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13" y="214313"/>
            <a:ext cx="9917113" cy="928687"/>
          </a:xfrm>
        </p:spPr>
        <p:txBody>
          <a:bodyPr/>
          <a:lstStyle/>
          <a:p>
            <a:pPr marL="742950" indent="-742950" algn="l"/>
            <a:r>
              <a:rPr lang="en-US" b="1" dirty="0"/>
              <a:t>Multiplexed Bus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1613" y="1285874"/>
            <a:ext cx="10720387" cy="557212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500" dirty="0"/>
              <a:t>M</a:t>
            </a:r>
            <a:r>
              <a:rPr lang="en-US" sz="2500" dirty="0" smtClean="0"/>
              <a:t>ultiplexed Bus  used a common bus for both data and address transmission.</a:t>
            </a:r>
          </a:p>
          <a:p>
            <a:pPr algn="l"/>
            <a:r>
              <a:rPr lang="en-US" sz="2500" dirty="0" smtClean="0"/>
              <a:t>Presence of a control line in which address valid signal travel.</a:t>
            </a:r>
          </a:p>
          <a:p>
            <a:pPr algn="l"/>
            <a:r>
              <a:rPr lang="en-US" sz="2500" dirty="0" smtClean="0"/>
              <a:t>Working?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500" dirty="0" smtClean="0"/>
              <a:t>Activate valid address signal line.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500" dirty="0" smtClean="0"/>
              <a:t>Places address on multiplexed line.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500" dirty="0" smtClean="0"/>
              <a:t>Modules check if the address refer them.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500" dirty="0" smtClean="0"/>
              <a:t>After sometime, address removed and data is sent on bus.</a:t>
            </a:r>
          </a:p>
          <a:p>
            <a:pPr algn="l"/>
            <a:r>
              <a:rPr lang="en-US" sz="2500" b="1" dirty="0" smtClean="0"/>
              <a:t>Advantage</a:t>
            </a:r>
          </a:p>
          <a:p>
            <a:pPr algn="l"/>
            <a:r>
              <a:rPr lang="en-US" sz="2500" dirty="0" smtClean="0"/>
              <a:t>Less cost, use of few lines.</a:t>
            </a:r>
          </a:p>
          <a:p>
            <a:pPr algn="l"/>
            <a:r>
              <a:rPr lang="en-US" sz="2500" b="1" dirty="0" smtClean="0"/>
              <a:t>Disadvantage</a:t>
            </a:r>
          </a:p>
          <a:p>
            <a:pPr algn="l"/>
            <a:r>
              <a:rPr lang="en-US" sz="2500" dirty="0" smtClean="0"/>
              <a:t>Reduced performance ,More complex circuit.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339" y="138545"/>
            <a:ext cx="9945688" cy="955964"/>
          </a:xfrm>
        </p:spPr>
        <p:txBody>
          <a:bodyPr/>
          <a:lstStyle/>
          <a:p>
            <a:pPr algn="l"/>
            <a:r>
              <a:rPr lang="en-US" b="1" dirty="0" smtClean="0"/>
              <a:t>Method of Arbitration in a Bus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339" y="1094508"/>
            <a:ext cx="10634661" cy="5763491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Method of Arbitration in a </a:t>
            </a:r>
            <a:r>
              <a:rPr lang="en-US" sz="3000" dirty="0" smtClean="0"/>
              <a:t>Bus is used to decide  which component</a:t>
            </a:r>
          </a:p>
          <a:p>
            <a:pPr algn="l"/>
            <a:r>
              <a:rPr lang="en-US" sz="3000" dirty="0" smtClean="0"/>
              <a:t>Can transmit over bus, when multiple components wants to gain control of the bus.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Centralized.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smtClean="0"/>
              <a:t>Distributed.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443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45" y="207818"/>
            <a:ext cx="9840481" cy="969819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Centralized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545" y="1177636"/>
            <a:ext cx="10529455" cy="568036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 smtClean="0"/>
              <a:t>A single hardware device allocates time and control of bus to other devices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 smtClean="0"/>
              <a:t>It may be separate module are a part of processor.</a:t>
            </a:r>
          </a:p>
          <a:p>
            <a:pPr algn="l"/>
            <a:r>
              <a:rPr lang="en-US" sz="4000" b="1" dirty="0" smtClean="0"/>
              <a:t>Distributed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 smtClean="0"/>
              <a:t>No central authority.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 smtClean="0"/>
              <a:t>Each module has a code  for access control and module act together to share the bus.</a:t>
            </a:r>
          </a:p>
          <a:p>
            <a:pPr algn="l"/>
            <a:endParaRPr lang="en-US" sz="3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algn="l"/>
            <a:endParaRPr lang="en-US" sz="3000" dirty="0" smtClean="0"/>
          </a:p>
          <a:p>
            <a:pPr algn="l"/>
            <a:endParaRPr lang="en-US" sz="3000" dirty="0"/>
          </a:p>
          <a:p>
            <a:pPr algn="l"/>
            <a:endParaRPr lang="en-US" sz="3000" dirty="0" smtClean="0"/>
          </a:p>
          <a:p>
            <a:pPr algn="l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35498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20" y="1648691"/>
            <a:ext cx="6401233" cy="42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56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379</TotalTime>
  <Words>387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Rounded MT Bold</vt:lpstr>
      <vt:lpstr>Corbel</vt:lpstr>
      <vt:lpstr>Parallax</vt:lpstr>
      <vt:lpstr>Computer Organization and Assembly language</vt:lpstr>
      <vt:lpstr>High Performance Bus Organization </vt:lpstr>
      <vt:lpstr>Element of Bus Design</vt:lpstr>
      <vt:lpstr>Dedicated Bus </vt:lpstr>
      <vt:lpstr>PowerPoint Presentation</vt:lpstr>
      <vt:lpstr>Multiplexed Bus</vt:lpstr>
      <vt:lpstr>Method of Arbitration in a Bus</vt:lpstr>
      <vt:lpstr>Centralized</vt:lpstr>
      <vt:lpstr>PowerPoint Presentation</vt:lpstr>
      <vt:lpstr>Bus Timing</vt:lpstr>
      <vt:lpstr>Synchronous</vt:lpstr>
      <vt:lpstr>Asynchronous</vt:lpstr>
      <vt:lpstr>CPU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 of Bus Design</dc:title>
  <dc:creator>Zohaibaay</dc:creator>
  <cp:lastModifiedBy>Zohaibaay</cp:lastModifiedBy>
  <cp:revision>57</cp:revision>
  <dcterms:created xsi:type="dcterms:W3CDTF">2023-05-20T07:27:28Z</dcterms:created>
  <dcterms:modified xsi:type="dcterms:W3CDTF">2023-05-29T15:28:31Z</dcterms:modified>
</cp:coreProperties>
</file>