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361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026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3375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023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8910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436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316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895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6/17/2023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234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601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6/17/2023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956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621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957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16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23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278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21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782054"/>
            <a:ext cx="8915399" cy="2177714"/>
          </a:xfrm>
        </p:spPr>
        <p:txBody>
          <a:bodyPr>
            <a:normAutofit/>
          </a:bodyPr>
          <a:lstStyle/>
          <a:p>
            <a:r>
              <a:rPr lang="en-US" sz="7200" dirty="0" smtClean="0"/>
              <a:t>ARRAY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56032" y="4957011"/>
            <a:ext cx="2348580" cy="1203158"/>
          </a:xfrm>
        </p:spPr>
        <p:txBody>
          <a:bodyPr>
            <a:no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PRESENTED BY</a:t>
            </a:r>
          </a:p>
          <a:p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Areeba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Sarfraz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Hamza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tanveer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Badar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zaman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048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8231" y="551921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Why do we need to learn array?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532869"/>
            <a:ext cx="7247019" cy="3318936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1,2,3,4                                                         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Var1 db1                                                     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Var2 db2                                                     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Var3 db3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Var4 db4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583139"/>
              </p:ext>
            </p:extLst>
          </p:nvPr>
        </p:nvGraphicFramePr>
        <p:xfrm>
          <a:off x="4860758" y="2532869"/>
          <a:ext cx="1046748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6748"/>
              </a:tblGrid>
              <a:tr h="360168">
                <a:tc>
                  <a:txBody>
                    <a:bodyPr/>
                    <a:lstStyle/>
                    <a:p>
                      <a:r>
                        <a:rPr lang="en-US" dirty="0" smtClean="0"/>
                        <a:t>      1</a:t>
                      </a:r>
                      <a:endParaRPr lang="en-US" dirty="0"/>
                    </a:p>
                  </a:txBody>
                  <a:tcPr/>
                </a:tc>
              </a:tr>
              <a:tr h="36016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01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0168">
                <a:tc>
                  <a:txBody>
                    <a:bodyPr/>
                    <a:lstStyle/>
                    <a:p>
                      <a:r>
                        <a:rPr lang="en-US" dirty="0" smtClean="0"/>
                        <a:t>      2</a:t>
                      </a:r>
                      <a:endParaRPr lang="en-US" dirty="0"/>
                    </a:p>
                  </a:txBody>
                  <a:tcPr/>
                </a:tc>
              </a:tr>
              <a:tr h="36016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0168">
                <a:tc>
                  <a:txBody>
                    <a:bodyPr/>
                    <a:lstStyle/>
                    <a:p>
                      <a:r>
                        <a:rPr lang="en-US" dirty="0" smtClean="0"/>
                        <a:t>      3</a:t>
                      </a:r>
                      <a:endParaRPr lang="en-US" dirty="0"/>
                    </a:p>
                  </a:txBody>
                  <a:tcPr/>
                </a:tc>
              </a:tr>
              <a:tr h="360168">
                <a:tc>
                  <a:txBody>
                    <a:bodyPr/>
                    <a:lstStyle/>
                    <a:p>
                      <a:r>
                        <a:rPr lang="en-US" dirty="0" smtClean="0"/>
                        <a:t>      4</a:t>
                      </a:r>
                      <a:endParaRPr lang="en-US" dirty="0"/>
                    </a:p>
                  </a:txBody>
                  <a:tcPr/>
                </a:tc>
              </a:tr>
              <a:tr h="3601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157411" y="2992008"/>
            <a:ext cx="2947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Randomly save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No sequence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No order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7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Var1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1,2,3,4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 one variable and name store all values.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Sequence in RAM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Easy to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acess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50559"/>
              </p:ext>
            </p:extLst>
          </p:nvPr>
        </p:nvGraphicFramePr>
        <p:xfrm>
          <a:off x="9492915" y="2009271"/>
          <a:ext cx="962527" cy="22739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2527"/>
              </a:tblGrid>
              <a:tr h="454794">
                <a:tc>
                  <a:txBody>
                    <a:bodyPr/>
                    <a:lstStyle/>
                    <a:p>
                      <a:r>
                        <a:rPr lang="en-US" dirty="0" smtClean="0"/>
                        <a:t>     1</a:t>
                      </a:r>
                      <a:endParaRPr lang="en-US" dirty="0"/>
                    </a:p>
                  </a:txBody>
                  <a:tcPr/>
                </a:tc>
              </a:tr>
              <a:tr h="454794">
                <a:tc>
                  <a:txBody>
                    <a:bodyPr/>
                    <a:lstStyle/>
                    <a:p>
                      <a:r>
                        <a:rPr lang="en-US" dirty="0" smtClean="0"/>
                        <a:t>     2</a:t>
                      </a:r>
                      <a:endParaRPr lang="en-US" dirty="0"/>
                    </a:p>
                  </a:txBody>
                  <a:tcPr/>
                </a:tc>
              </a:tr>
              <a:tr h="454794">
                <a:tc>
                  <a:txBody>
                    <a:bodyPr/>
                    <a:lstStyle/>
                    <a:p>
                      <a:r>
                        <a:rPr lang="en-US" dirty="0" smtClean="0"/>
                        <a:t>     3</a:t>
                      </a:r>
                    </a:p>
                  </a:txBody>
                  <a:tcPr/>
                </a:tc>
              </a:tr>
              <a:tr h="454794">
                <a:tc>
                  <a:txBody>
                    <a:bodyPr/>
                    <a:lstStyle/>
                    <a:p>
                      <a:r>
                        <a:rPr lang="en-US" dirty="0" smtClean="0"/>
                        <a:t>     4</a:t>
                      </a:r>
                      <a:endParaRPr lang="en-US" dirty="0"/>
                    </a:p>
                  </a:txBody>
                  <a:tcPr/>
                </a:tc>
              </a:tr>
              <a:tr h="4547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897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539889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What is array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 array is a group of consecutive memory location with same name and data type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Store many character with single variable name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Store data in sequence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82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Where to initialize</a:t>
            </a:r>
            <a:r>
              <a:rPr lang="en-US" sz="4000" dirty="0" smtClean="0"/>
              <a:t>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905000"/>
            <a:ext cx="6091988" cy="397086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Array                      Variable                         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.data                       variable 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initialize in 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.data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717759" y="3062257"/>
            <a:ext cx="974558" cy="120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717759" y="2544900"/>
            <a:ext cx="9745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684913" y="1631096"/>
            <a:ext cx="1744579" cy="286232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.model small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.stack100h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.data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.code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Main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92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How to initialize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6865" y="1700463"/>
            <a:ext cx="8915400" cy="3777622"/>
          </a:xfrm>
        </p:spPr>
        <p:txBody>
          <a:bodyPr/>
          <a:lstStyle/>
          <a:p>
            <a:endParaRPr lang="en-US" dirty="0" smtClean="0"/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Arr1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1,2,3,4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Arr1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a’,’b’,’c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Arr1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‘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abc</a:t>
            </a:r>
            <a:r>
              <a:rPr lang="en-US" dirty="0" smtClean="0"/>
              <a:t>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27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108" y="597122"/>
            <a:ext cx="9601196" cy="966983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How to access array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4128" y="1784166"/>
            <a:ext cx="4716378" cy="47971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model small</a:t>
            </a: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.stack100h</a:t>
            </a: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.data</a:t>
            </a: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Arr1 db1,2,3,4</a:t>
            </a: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.code</a:t>
            </a: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Main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proc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Mov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ax,@data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Mov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ds,ax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Mov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si,offset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arr1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21318" y="2702638"/>
            <a:ext cx="3031956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Source index register, used as a pointer to access array</a:t>
            </a:r>
          </a:p>
        </p:txBody>
      </p:sp>
    </p:spTree>
    <p:extLst>
      <p:ext uri="{BB962C8B-B14F-4D97-AF65-F5344CB8AC3E}">
        <p14:creationId xmlns:p14="http://schemas.microsoft.com/office/powerpoint/2010/main" val="342479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5243" y="-1407695"/>
            <a:ext cx="9601196" cy="15159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3968" y="469232"/>
            <a:ext cx="5704909" cy="58382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Mov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dx,[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marL="0" indent="0">
              <a:buNone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Mov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ah,2</a:t>
            </a:r>
          </a:p>
          <a:p>
            <a:pPr marL="0" indent="0">
              <a:buNone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21h</a:t>
            </a:r>
          </a:p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Mov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dx,[si+1]</a:t>
            </a:r>
          </a:p>
          <a:p>
            <a:pPr marL="0" indent="0">
              <a:buNone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Mov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dx,[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marL="0" indent="0"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Mov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ah,2</a:t>
            </a: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Int21h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Main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endp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End main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244188"/>
              </p:ext>
            </p:extLst>
          </p:nvPr>
        </p:nvGraphicFramePr>
        <p:xfrm>
          <a:off x="9350478" y="1259718"/>
          <a:ext cx="1120878" cy="2157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0878"/>
              </a:tblGrid>
              <a:tr h="419935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1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79105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2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79105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3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79105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4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415896" y="1326239"/>
            <a:ext cx="95864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Ah000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Ah001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Ah002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Ah003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4617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286000"/>
            <a:ext cx="8915400" cy="14919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</a:t>
            </a:r>
            <a:r>
              <a:rPr lang="en-US" sz="7200" dirty="0" smtClean="0"/>
              <a:t>THANK YOU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7488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205</TotalTime>
  <Words>226</Words>
  <Application>Microsoft Office PowerPoint</Application>
  <PresentationFormat>Widescreen</PresentationFormat>
  <Paragraphs>91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ARRAY</vt:lpstr>
      <vt:lpstr>Why do we need to learn array?</vt:lpstr>
      <vt:lpstr>ARRAY</vt:lpstr>
      <vt:lpstr>What is array</vt:lpstr>
      <vt:lpstr>Where to initialize?</vt:lpstr>
      <vt:lpstr>How to initialize</vt:lpstr>
      <vt:lpstr>How to access array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</dc:title>
  <dc:creator>Fujitsu</dc:creator>
  <cp:lastModifiedBy>Microsoft account</cp:lastModifiedBy>
  <cp:revision>19</cp:revision>
  <dcterms:created xsi:type="dcterms:W3CDTF">2023-05-09T11:56:25Z</dcterms:created>
  <dcterms:modified xsi:type="dcterms:W3CDTF">2023-06-17T14:06:47Z</dcterms:modified>
</cp:coreProperties>
</file>