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Week 04 : Lecture </a:t>
            </a:r>
            <a:r>
              <a:rPr lang="en-US" b="1" dirty="0" smtClean="0"/>
              <a:t>08</a:t>
            </a:r>
            <a:endParaRPr lang="en-US" b="1" dirty="0"/>
          </a:p>
        </p:txBody>
      </p:sp>
      <p:pic>
        <p:nvPicPr>
          <p:cNvPr id="3074" name="Picture 2" descr="E:\academics\UAAR_PMAS\slides_graphics\bismillah\bismillah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209800"/>
            <a:ext cx="9144000" cy="24940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0" y="2209800"/>
            <a:ext cx="9144000" cy="20574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355" tIns="45675" rIns="91355" bIns="45675" rtlCol="0" anchor="ctr"/>
          <a:lstStyle/>
          <a:p>
            <a:pPr algn="ctr"/>
            <a:r>
              <a:rPr lang="en-US" sz="6600" b="1" dirty="0" err="1" smtClean="0"/>
              <a:t>Assig</a:t>
            </a:r>
            <a:r>
              <a:rPr lang="en-US" sz="6600" b="1" dirty="0" smtClean="0"/>
              <a:t> 01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Q1: </a:t>
            </a:r>
            <a:r>
              <a:rPr lang="en-US" sz="2400" b="1" dirty="0" smtClean="0"/>
              <a:t>Identify name of each addressing mode and suggest if it involves memory or not. Give one line explanation about working of each addressing mode</a:t>
            </a:r>
            <a:r>
              <a:rPr lang="en-US" sz="2400" b="1" dirty="0" smtClean="0">
                <a:solidFill>
                  <a:srgbClr val="FFFF00"/>
                </a:solidFill>
              </a:rPr>
              <a:t>.(06 pts)</a:t>
            </a:r>
            <a:endParaRPr lang="en-US" sz="2400" dirty="0" smtClean="0">
              <a:solidFill>
                <a:srgbClr val="FFFF00"/>
              </a:solidFill>
            </a:endParaRPr>
          </a:p>
          <a:p>
            <a:pPr marL="857250" lvl="1" indent="-457200">
              <a:buFont typeface="+mj-lt"/>
              <a:buAutoNum type="alphaLcParenR"/>
            </a:pPr>
            <a:r>
              <a:rPr lang="en-US" sz="2400" b="1" dirty="0" smtClean="0"/>
              <a:t>MOV AX, [BX+SI]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400" b="1" dirty="0" smtClean="0"/>
              <a:t>MOV CL, FFH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400" b="1" dirty="0" smtClean="0"/>
              <a:t>MOV AX, </a:t>
            </a:r>
            <a:r>
              <a:rPr lang="en-US" sz="2400" b="1" dirty="0" err="1" smtClean="0"/>
              <a:t>myVar</a:t>
            </a:r>
            <a:r>
              <a:rPr lang="en-US" sz="2400" b="1" dirty="0" smtClean="0"/>
              <a:t>  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Q2: </a:t>
            </a:r>
            <a:r>
              <a:rPr lang="en-US" sz="2400" b="1" dirty="0" smtClean="0"/>
              <a:t>Find effective memory address in each of addressing mode, initial contents of registers (in hex) are AX = 1000, BX=AF20, DX=0100,DS=1000,DI=0100. Also, identify the size (in bits) of copied operand from source to destination in each instruction. </a:t>
            </a:r>
            <a:r>
              <a:rPr lang="en-US" sz="2400" b="1" dirty="0" smtClean="0">
                <a:solidFill>
                  <a:srgbClr val="FFFF00"/>
                </a:solidFill>
              </a:rPr>
              <a:t>(06 pts)</a:t>
            </a:r>
            <a:endParaRPr lang="en-US" sz="2400" dirty="0" smtClean="0">
              <a:solidFill>
                <a:srgbClr val="FFFF00"/>
              </a:solidFill>
            </a:endParaRPr>
          </a:p>
          <a:p>
            <a:pPr marL="857250" lvl="1" indent="-457200">
              <a:buFont typeface="+mj-lt"/>
              <a:buAutoNum type="alphaLcParenR"/>
            </a:pPr>
            <a:r>
              <a:rPr lang="en-US" sz="2400" b="1" dirty="0" smtClean="0"/>
              <a:t>MOV AX,[DX]</a:t>
            </a:r>
            <a:endParaRPr lang="en-US" sz="2400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n-US" sz="2400" b="1" dirty="0" smtClean="0"/>
              <a:t>MOV BX,[1010]</a:t>
            </a:r>
            <a:endParaRPr lang="en-US" sz="2400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n-US" sz="2400" b="1" dirty="0" smtClean="0"/>
              <a:t>MOV AL,[BX+DI]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Q3:</a:t>
            </a:r>
            <a:r>
              <a:rPr lang="en-US" sz="2800" b="1" dirty="0" smtClean="0"/>
              <a:t>How 8-bit wide memory will store data=1BC5H at address 2000H &amp; 2001H using </a:t>
            </a:r>
            <a:r>
              <a:rPr lang="en-US" sz="2800" b="1" i="1" dirty="0" smtClean="0"/>
              <a:t>Little </a:t>
            </a:r>
            <a:r>
              <a:rPr lang="en-US" sz="2800" b="1" i="1" dirty="0" err="1" smtClean="0"/>
              <a:t>Endian</a:t>
            </a:r>
            <a:r>
              <a:rPr lang="en-US" sz="2800" b="1" i="1" dirty="0" smtClean="0"/>
              <a:t> notation</a:t>
            </a:r>
            <a:r>
              <a:rPr lang="en-US" sz="2400" b="1" dirty="0" smtClean="0"/>
              <a:t>? </a:t>
            </a:r>
            <a:r>
              <a:rPr lang="en-US" sz="2400" b="1" dirty="0" smtClean="0">
                <a:solidFill>
                  <a:srgbClr val="FFFF00"/>
                </a:solidFill>
              </a:rPr>
              <a:t>(03 pts</a:t>
            </a:r>
            <a:r>
              <a:rPr lang="en-US" sz="2400" b="1" smtClean="0">
                <a:solidFill>
                  <a:srgbClr val="FFFF00"/>
                </a:solidFill>
              </a:rPr>
              <a:t>)  			Good </a:t>
            </a:r>
            <a:r>
              <a:rPr lang="en-US" sz="2400" b="1" dirty="0" smtClean="0">
                <a:solidFill>
                  <a:srgbClr val="FFFF00"/>
                </a:solidFill>
              </a:rPr>
              <a:t>Luck </a:t>
            </a:r>
            <a:r>
              <a:rPr lang="en-US" sz="2400" b="1" dirty="0" smtClean="0">
                <a:solidFill>
                  <a:srgbClr val="FFFF00"/>
                </a:solidFill>
                <a:sym typeface="Wingdings" pitchFamily="2" charset="2"/>
              </a:rPr>
              <a:t>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0" y="2209800"/>
            <a:ext cx="9144000" cy="20574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355" tIns="45675" rIns="91355" bIns="45675" rtlCol="0" anchor="ctr"/>
          <a:lstStyle/>
          <a:p>
            <a:pPr algn="ctr"/>
            <a:r>
              <a:rPr lang="en-US" sz="6600" b="1" dirty="0" smtClean="0"/>
              <a:t>Lab </a:t>
            </a:r>
            <a:r>
              <a:rPr lang="en-US" sz="6600" b="1" dirty="0" smtClean="0"/>
              <a:t>01</a:t>
            </a:r>
            <a:endParaRPr lang="en-US" sz="66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0" y="5638800"/>
            <a:ext cx="9144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Running your first Assembly Language (AL) program using MASM615 through Command </a:t>
            </a:r>
            <a:r>
              <a:rPr lang="en-US" sz="2400" b="1" dirty="0" err="1" smtClean="0"/>
              <a:t>prompt.For</a:t>
            </a:r>
            <a:r>
              <a:rPr lang="en-US" sz="2400" b="1" dirty="0" smtClean="0"/>
              <a:t> complete Steps Follow  Lab 01.docx shared on group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Week 04 : Lecture 08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04 : Lecture 08</dc:title>
  <dc:creator>vick</dc:creator>
  <cp:lastModifiedBy>vick</cp:lastModifiedBy>
  <cp:revision>1</cp:revision>
  <dcterms:created xsi:type="dcterms:W3CDTF">2006-08-16T00:00:00Z</dcterms:created>
  <dcterms:modified xsi:type="dcterms:W3CDTF">2014-11-02T04:13:02Z</dcterms:modified>
</cp:coreProperties>
</file>