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6" d="100"/>
          <a:sy n="66" d="100"/>
        </p:scale>
        <p:origin x="-25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p:txBody>
          <a:bodyPr/>
          <a:lstStyle/>
          <a:p>
            <a:pPr algn="ctr"/>
            <a:r>
              <a:rPr lang="en-US" b="1" dirty="0" smtClean="0">
                <a:solidFill>
                  <a:schemeClr val="accent1"/>
                </a:solidFill>
                <a:latin typeface="Arial" panose="020B0604020202020204" pitchFamily="34" charset="0"/>
                <a:cs typeface="Arial" panose="020B0604020202020204" pitchFamily="34" charset="0"/>
              </a:rPr>
              <a:t>Cyber security(e2324)</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a:t>
            </a:r>
            <a:r>
              <a:rPr lang="en-IN" sz="2000" b="1" dirty="0" smtClean="0">
                <a:solidFill>
                  <a:schemeClr val="accent1">
                    <a:lumMod val="75000"/>
                  </a:schemeClr>
                </a:solidFill>
                <a:latin typeface="Arial"/>
                <a:cs typeface="Arial"/>
              </a:rPr>
              <a:t>  </a:t>
            </a:r>
            <a:r>
              <a:rPr lang="en-IN" sz="2000" b="1" dirty="0" smtClean="0">
                <a:solidFill>
                  <a:schemeClr val="accent1">
                    <a:lumMod val="75000"/>
                  </a:schemeClr>
                </a:solidFill>
                <a:latin typeface="Arial"/>
                <a:cs typeface="Arial"/>
              </a:rPr>
              <a:t>SARAVANAKUMAR M</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a:latin typeface="Arial"/>
                <a:ea typeface="+mn-lt"/>
                <a:cs typeface="+mn-lt"/>
              </a:rPr>
              <a:t>Development </a:t>
            </a:r>
            <a:r>
              <a:rPr lang="en-US" sz="2000" b="1"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667</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security(e2324)</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English Lab</cp:lastModifiedBy>
  <cp:revision>27</cp:revision>
  <dcterms:created xsi:type="dcterms:W3CDTF">2021-05-26T16:50:10Z</dcterms:created>
  <dcterms:modified xsi:type="dcterms:W3CDTF">2024-04-05T09:56:52Z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