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4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4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7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01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4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1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351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0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8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3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6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83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4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ED994A-74BC-4B03-AB13-E32656C1B2D8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D0F773-0B27-481F-85EC-335D42E8C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5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B3A3-849E-3AF6-F346-D4648F6EB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	1. Http1.1 vs Http2	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3E3E-AABE-5F85-4736-A382085CA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Difference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5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6898E-2D4B-AD0B-DCE4-69F8E411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http1.1and http2 </a:t>
            </a:r>
            <a:r>
              <a:rPr lang="en-US" dirty="0" err="1"/>
              <a:t>Advancesment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E0BF4-D94D-3B47-2B5B-03CC94CD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HTTP/1 was known to have poor response time. With websites becoming more resource-intensive, the protocol was losing its efficiency. It progressively became essential to minimize latency and boost page load speeds.</a:t>
            </a:r>
          </a:p>
          <a:p>
            <a:pPr algn="l"/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Google looked into these problems. And as expected, SPDY - an experimental project to end troubles with HTTP/1.x – was put into trial in the year 2010.</a:t>
            </a:r>
          </a:p>
          <a:p>
            <a:r>
              <a:rPr lang="en-US" b="0" i="0" dirty="0">
                <a:solidFill>
                  <a:srgbClr val="131314"/>
                </a:solidFill>
                <a:effectLst/>
                <a:latin typeface="Sk modernist"/>
              </a:rPr>
              <a:t>HTTP/2, based on SPDY protocol, was developed to address the inherent limitations of HTTP/1.1 and further progress the Internet.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29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3A90-0C99-598B-366A-86FF3C11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http1.1 and http2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778E98-1B8D-F8C6-04B7-FC64CDAE1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1104" y="2557463"/>
            <a:ext cx="5529791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4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7A10B-E34D-B6CB-8A21-FCDAD804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 between http1.1vs http2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18B9A2-E215-833A-656E-A4F920ECFF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651733"/>
              </p:ext>
            </p:extLst>
          </p:nvPr>
        </p:nvGraphicFramePr>
        <p:xfrm>
          <a:off x="1306286" y="2453951"/>
          <a:ext cx="9590314" cy="3620278"/>
        </p:xfrm>
        <a:graphic>
          <a:graphicData uri="http://schemas.openxmlformats.org/drawingml/2006/table">
            <a:tbl>
              <a:tblPr/>
              <a:tblGrid>
                <a:gridCol w="4789714">
                  <a:extLst>
                    <a:ext uri="{9D8B030D-6E8A-4147-A177-3AD203B41FA5}">
                      <a16:colId xmlns:a16="http://schemas.microsoft.com/office/drawing/2014/main" val="78614082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38007936"/>
                    </a:ext>
                  </a:extLst>
                </a:gridCol>
              </a:tblGrid>
              <a:tr h="60973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HTTP/1.1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effectLst/>
                        </a:rPr>
                        <a:t>HTTP/2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709840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works on the textual format.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works on the binary protocol.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71339"/>
                  </a:ext>
                </a:extLst>
              </a:tr>
              <a:tr h="99081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There is head of line blocking that blocks all the requests behind it until it doesn’t get its all resources.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allows multiplexing so one TCP connection is required for multiple requests.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633211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uses requests resource Inlining for use getting multiple pages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uses PUSH frame by server that collects all multiple pages 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05495"/>
                  </a:ext>
                </a:extLst>
              </a:tr>
              <a:tr h="6732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>
                          <a:effectLst/>
                        </a:rPr>
                        <a:t>It compresses data by itself.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50" b="0" dirty="0">
                          <a:effectLst/>
                        </a:rPr>
                        <a:t>It uses HPACK for data compression.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680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8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ECFE-668E-2AC2-1829-10EF18BF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83771" y="982132"/>
            <a:ext cx="10422294" cy="1303867"/>
          </a:xfrm>
        </p:spPr>
        <p:txBody>
          <a:bodyPr/>
          <a:lstStyle/>
          <a:p>
            <a:r>
              <a:rPr lang="en-US" dirty="0"/>
              <a:t>2.</a:t>
            </a:r>
            <a:r>
              <a:rPr lang="en-US" altLang="en-US" dirty="0"/>
              <a:t> Object Life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3411-FCC8-B18A-CAA5-9A02C2A2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Objects are created, used, and discarded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Constructors are implicit in JavaScript - natural</a:t>
            </a:r>
          </a:p>
          <a:p>
            <a:pPr marL="1329245" lvl="2" indent="-457200">
              <a:spcBef>
                <a:spcPts val="1733"/>
              </a:spcBef>
              <a:buSzPct val="171000"/>
            </a:pPr>
            <a:r>
              <a:rPr lang="en-US" altLang="en-US" sz="2800" dirty="0">
                <a:ea typeface="Gill Sans" pitchFamily="2" charset="0"/>
              </a:rPr>
              <a:t>A </a:t>
            </a:r>
            <a:r>
              <a:rPr lang="en-US" altLang="en-US" sz="2800" b="1" dirty="0">
                <a:ea typeface="Gill Sans" pitchFamily="2" charset="0"/>
              </a:rPr>
              <a:t>constructor</a:t>
            </a:r>
            <a:r>
              <a:rPr lang="en-US" altLang="en-US" sz="2800" dirty="0">
                <a:ea typeface="Gill Sans" pitchFamily="2" charset="0"/>
              </a:rPr>
              <a:t> in a class is a special block of statements called when an object is created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Destructors are not provided by 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83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9E0E-D1AD-3614-001B-98C18B2A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</a:t>
            </a:r>
            <a:r>
              <a:rPr lang="en-US" altLang="en-US" sz="4400" dirty="0"/>
              <a:t> Instances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29AD-F243-7F3C-1D25-9E0C28AC8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create lots of objects - the class is the template for the object.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can store each distinct object in its own variable.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We call this having multiple instances of the same class.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Each instance has its own copy of the instance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57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D3F1-870C-ADE7-4F2F-1F6A2162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B306-0624-E0A2-A714-FBED72238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var car1 = ["white", "fibre", 4, "petrol", 20];</a:t>
            </a:r>
          </a:p>
          <a:p>
            <a:r>
              <a:rPr lang="en-IN" dirty="0"/>
              <a:t>var car2 = ["black", "plastic", 4, "</a:t>
            </a:r>
            <a:r>
              <a:rPr lang="en-IN" dirty="0" err="1"/>
              <a:t>disel</a:t>
            </a:r>
            <a:r>
              <a:rPr lang="en-IN" dirty="0"/>
              <a:t>", 30];</a:t>
            </a:r>
          </a:p>
          <a:p>
            <a:endParaRPr lang="en-IN" dirty="0"/>
          </a:p>
          <a:p>
            <a:r>
              <a:rPr lang="en-IN" dirty="0"/>
              <a:t>Object {}-</a:t>
            </a:r>
            <a:r>
              <a:rPr lang="en-IN" dirty="0" err="1"/>
              <a:t>symbal</a:t>
            </a:r>
            <a:endParaRPr lang="en-IN" dirty="0"/>
          </a:p>
          <a:p>
            <a:endParaRPr lang="en-IN" dirty="0"/>
          </a:p>
          <a:p>
            <a:r>
              <a:rPr lang="en-IN" dirty="0"/>
              <a:t>var car = {</a:t>
            </a:r>
          </a:p>
          <a:p>
            <a:r>
              <a:rPr lang="en-IN" dirty="0"/>
              <a:t>  key      value</a:t>
            </a:r>
          </a:p>
          <a:p>
            <a:r>
              <a:rPr lang="en-IN" dirty="0"/>
              <a:t>   |        |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"white",</a:t>
            </a:r>
          </a:p>
          <a:p>
            <a:r>
              <a:rPr lang="en-IN" dirty="0"/>
              <a:t>  material: "fibre",</a:t>
            </a:r>
          </a:p>
          <a:p>
            <a:r>
              <a:rPr lang="en-IN" dirty="0"/>
              <a:t>  wheels: 4,</a:t>
            </a:r>
          </a:p>
          <a:p>
            <a:r>
              <a:rPr lang="en-IN" dirty="0"/>
              <a:t>  </a:t>
            </a:r>
            <a:r>
              <a:rPr lang="en-IN" dirty="0" err="1"/>
              <a:t>milege</a:t>
            </a:r>
            <a:r>
              <a:rPr lang="en-IN" dirty="0"/>
              <a:t>: 20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1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CFA6AD-80D7-9314-25F7-D804E8478D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52600"/>
            <a:ext cx="8159750" cy="1822450"/>
          </a:xfrm>
        </p:spPr>
        <p:txBody>
          <a:bodyPr/>
          <a:lstStyle/>
          <a:p>
            <a:r>
              <a:rPr lang="en-US" dirty="0"/>
              <a:t>                      Thank you..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23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</TotalTime>
  <Words>376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Sk modernist</vt:lpstr>
      <vt:lpstr>Organic</vt:lpstr>
      <vt:lpstr> 1. Http1.1 vs Http2  </vt:lpstr>
      <vt:lpstr>http1.1and http2 Advancesment</vt:lpstr>
      <vt:lpstr>http1.1 and http2</vt:lpstr>
      <vt:lpstr>Main difference between http1.1vs http2</vt:lpstr>
      <vt:lpstr>2. Object Life Cycle</vt:lpstr>
      <vt:lpstr>Object Instances in JS</vt:lpstr>
      <vt:lpstr>Example for object</vt:lpstr>
      <vt:lpstr>                      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Http1.1 vs Http2  </dc:title>
  <dc:creator>Sasikumar C</dc:creator>
  <cp:lastModifiedBy>Sasikumar C</cp:lastModifiedBy>
  <cp:revision>2</cp:revision>
  <dcterms:created xsi:type="dcterms:W3CDTF">2023-09-20T14:00:04Z</dcterms:created>
  <dcterms:modified xsi:type="dcterms:W3CDTF">2023-09-20T14:30:01Z</dcterms:modified>
</cp:coreProperties>
</file>