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147f1dd6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147f1dd6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147f1dd6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147f1dd6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0f04f06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0f04f06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0f04f06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0f04f06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147f1dd6c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147f1dd6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147f1dd6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147f1dd6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147f1dd6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147f1dd6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147f1dd6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147f1dd6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147f1dd6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147f1dd6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147f1dd6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147f1dd6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 Virtual Personal Assistant (VPA) for Bengali with Machine Learning (ML) and Reinforcement Learning (RL)</a:t>
            </a:r>
            <a:endParaRPr sz="28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Sadidul Islam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0122310026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Course: Research Methodologies and Technical Writing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0" y="3959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System Architecture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4673300" y="17633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25" y="149275"/>
            <a:ext cx="4045200" cy="4994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0" y="3959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Deployment architecture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4673300" y="176339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0" y="308350"/>
            <a:ext cx="4528500" cy="443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6" name="Google Shape;156;p2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855550" y="1409960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4"/>
          <p:cNvSpPr txBox="1"/>
          <p:nvPr>
            <p:ph idx="4294967295" type="body"/>
          </p:nvPr>
        </p:nvSpPr>
        <p:spPr>
          <a:xfrm>
            <a:off x="2855550" y="2100040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Please feel to ask questions.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Book titled, &quot;Made To Stick,&quot; standing on its side"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75" y="162725"/>
            <a:ext cx="6244951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79" name="Google Shape;79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2190625" y="687400"/>
            <a:ext cx="47763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Problem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2005275" y="1377475"/>
            <a:ext cx="5145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problems varies for each person based on their health condition, here we are describing couple of them -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Disabled People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Disabled people who can’t use or don’t have hands or eyes to do things like the normal people can, e.g. calling person, controlling light, fan etc.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Busy People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It is tough for a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busy person to find time to setup a meeting schedule, query some on his own while he was doing other important things.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65500" y="993200"/>
            <a:ext cx="4045200" cy="3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7th largest speaking language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Bengali</a:t>
            </a:r>
            <a:r>
              <a:rPr b="0" lang="en" sz="2400">
                <a:solidFill>
                  <a:schemeClr val="dk2"/>
                </a:solidFill>
              </a:rPr>
              <a:t> is not covered in this area.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18% english speaker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25.34% </a:t>
            </a:r>
            <a:r>
              <a:rPr b="0" lang="en" sz="2400">
                <a:solidFill>
                  <a:schemeClr val="dk2"/>
                </a:solidFill>
              </a:rPr>
              <a:t>illiterate</a:t>
            </a:r>
            <a:endParaRPr b="0" sz="2400">
              <a:solidFill>
                <a:schemeClr val="dk2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b="0" lang="en" sz="2400">
                <a:solidFill>
                  <a:schemeClr val="dk2"/>
                </a:solidFill>
              </a:rPr>
              <a:t>2.48% verbal disabled</a:t>
            </a:r>
            <a:r>
              <a:rPr b="0" lang="en" sz="2400">
                <a:solidFill>
                  <a:schemeClr val="dk2"/>
                </a:solidFill>
              </a:rPr>
              <a:t> people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27373" r="27373" t="0"/>
          <a:stretch/>
        </p:blipFill>
        <p:spPr>
          <a:xfrm>
            <a:off x="4488725" y="0"/>
            <a:ext cx="4655274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265500" y="-55892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824075" y="693875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Virtual Personal Assistant</a:t>
            </a:r>
            <a:endParaRPr sz="2500"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4824075" y="220022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>
                <a:solidFill>
                  <a:schemeClr val="lt1"/>
                </a:solidFill>
              </a:rPr>
              <a:t>Speak to do things</a:t>
            </a:r>
            <a:endParaRPr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>
                <a:solidFill>
                  <a:schemeClr val="lt1"/>
                </a:solidFill>
              </a:rPr>
              <a:t>Speak in your own language with technology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5" y="312113"/>
            <a:ext cx="4519274" cy="45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83100" y="1926050"/>
            <a:ext cx="8622300" cy="26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Literature Review</a:t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Adheetee: A Comprehensive Bangla Virtual Assistant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developed based on Natural Language Understanding (NLU) using Deep Learning (DL) models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such as Recurrent Neural Network (RNN) for Bangla Language.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They have collect and created their own corpus then trained the model on that dataset.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06" name="Google Shape;106;p18"/>
          <p:cNvGrpSpPr/>
          <p:nvPr/>
        </p:nvGrpSpPr>
        <p:grpSpPr>
          <a:xfrm>
            <a:off x="458058" y="3697865"/>
            <a:ext cx="8535194" cy="1303296"/>
            <a:chOff x="6803275" y="395363"/>
            <a:chExt cx="2212050" cy="2537076"/>
          </a:xfrm>
        </p:grpSpPr>
        <p:pic>
          <p:nvPicPr>
            <p:cNvPr id="107" name="Google Shape;10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8" name="Google Shape;108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Reference - 1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Syed Mohidul Islam, Most Fowziya Akther Houya, Syed Mynul Islam, Salekul Islam and Nahid Hossain, Adheetee: A Comprehensive Bangla Virtual Assistant, 2019.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In the paper "Large-Scale Personal Assistant Technology Deployment,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specifically in the context of the Siri Experience",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researchers provided a lot of information about development and deployment a production grade Siri,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Siri is a virtual personal assistant developed by Apple.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They have showed how they have implemented architecture,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deployment architecture and how they have improved performance Natural Language Processing (NLP) and Natural Language Understanding (NLU) capabilities.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15" name="Google Shape;115;p19"/>
          <p:cNvGrpSpPr/>
          <p:nvPr/>
        </p:nvGrpSpPr>
        <p:grpSpPr>
          <a:xfrm>
            <a:off x="458058" y="3697865"/>
            <a:ext cx="8535194" cy="1303296"/>
            <a:chOff x="6803275" y="395363"/>
            <a:chExt cx="2212050" cy="2537076"/>
          </a:xfrm>
        </p:grpSpPr>
        <p:pic>
          <p:nvPicPr>
            <p:cNvPr id="116" name="Google Shape;11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7" name="Google Shape;117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Reference - 2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Jerome R. Bellegarda, ``Large–Scale Personal Assistant Technology Deployment: the Siri Experience, 2013.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paper State of Art Research in Bengali Speech Recognition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presents a comprehensive methodology for advancing the field of Bengali speech recognition.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They have pointed out about challenges specific to Bengali speech recognition.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researchers proposed a hybrid approach of that combines acoustic modeling, language modeling, and lexical modeling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using Convolutional Neural Network (CNN), Recurrent Neural Network (RNN) to improve accuracy and performances.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24" name="Google Shape;124;p20"/>
          <p:cNvGrpSpPr/>
          <p:nvPr/>
        </p:nvGrpSpPr>
        <p:grpSpPr>
          <a:xfrm>
            <a:off x="458058" y="3697865"/>
            <a:ext cx="8535194" cy="1303296"/>
            <a:chOff x="6803275" y="395363"/>
            <a:chExt cx="2212050" cy="2537076"/>
          </a:xfrm>
        </p:grpSpPr>
        <p:pic>
          <p:nvPicPr>
            <p:cNvPr id="125" name="Google Shape;12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6" name="Google Shape;126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Reference - 3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S.M. Saiful Islam Badhon, Md. Habibur Rahaman, Farea Rehnuma Rupon, State of art Research in Bengali Speech Recognition, 2020.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paper "Doly: Bengali Chatbot for Bengali Education" presents the methodology employed to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develop an intelligent chatbot named Doly, designed specifically for Bengali language education.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The methodology emphasizes the importance of continually updating and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expanding Doly's knowledge base to keep up with evolving educational content and trends.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458058" y="3697865"/>
            <a:ext cx="8535194" cy="1303296"/>
            <a:chOff x="6803275" y="395363"/>
            <a:chExt cx="2212050" cy="2537076"/>
          </a:xfrm>
        </p:grpSpPr>
        <p:pic>
          <p:nvPicPr>
            <p:cNvPr id="134" name="Google Shape;13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35" name="Google Shape;135;p21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Reference - 4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Md. Kowsher, Farhana Sharmin Tithi, M Ashraful Alam, Mohammad Nurul Huda, Mir Md Moheuddin, Md. Golam Rosul, Doly: Bengali Chatbot for Bengali Education, 2019.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