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81" r:id="rId3"/>
    <p:sldId id="277" r:id="rId4"/>
    <p:sldId id="258" r:id="rId5"/>
    <p:sldId id="270" r:id="rId6"/>
    <p:sldId id="262" r:id="rId7"/>
    <p:sldId id="260" r:id="rId8"/>
    <p:sldId id="266" r:id="rId9"/>
    <p:sldId id="261" r:id="rId10"/>
    <p:sldId id="278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85024-5F8E-4F5C-9006-275662520341}">
  <a:tblStyle styleId="{82685024-5F8E-4F5C-9006-2756625203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>
      <p:cViewPr varScale="1">
        <p:scale>
          <a:sx n="103" d="100"/>
          <a:sy n="103" d="100"/>
        </p:scale>
        <p:origin x="157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95AB1-C1A3-4E1E-8588-519728B2C89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4050DAD-7C62-4F00-A41B-8EFBDF716290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Ahnaf</a:t>
          </a:r>
          <a:endParaRPr lang="id-ID" sz="1050" dirty="0">
            <a:ln>
              <a:noFill/>
            </a:ln>
          </a:endParaRPr>
        </a:p>
      </dgm:t>
    </dgm:pt>
    <dgm:pt modelId="{0B1C1E06-02D1-4049-B23E-49F8CFBF1E1E}" type="parTrans" cxnId="{B18D6CE8-B99A-49BC-BD69-5CAAD2BC8E67}">
      <dgm:prSet/>
      <dgm:spPr/>
      <dgm:t>
        <a:bodyPr/>
        <a:lstStyle/>
        <a:p>
          <a:endParaRPr lang="id-ID" sz="2000"/>
        </a:p>
      </dgm:t>
    </dgm:pt>
    <dgm:pt modelId="{AA4A723E-BF4B-472E-AE1F-227EC47AB085}" type="sibTrans" cxnId="{B18D6CE8-B99A-49BC-BD69-5CAAD2BC8E67}">
      <dgm:prSet custT="1"/>
      <dgm:spPr/>
      <dgm:t>
        <a:bodyPr/>
        <a:lstStyle/>
        <a:p>
          <a:pPr algn="ctr"/>
          <a:r>
            <a:rPr lang="en-US" sz="1200" dirty="0"/>
            <a:t>Mentor</a:t>
          </a:r>
          <a:endParaRPr lang="id-ID" sz="1200" dirty="0"/>
        </a:p>
      </dgm:t>
    </dgm:pt>
    <dgm:pt modelId="{B701B996-C8BD-40CA-852F-019634EFF566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>
              <a:ln>
                <a:noFill/>
              </a:ln>
            </a:rPr>
            <a:t>Muhammad </a:t>
          </a:r>
          <a:r>
            <a:rPr lang="en-US" sz="1050" dirty="0" err="1">
              <a:ln>
                <a:noFill/>
              </a:ln>
            </a:rPr>
            <a:t>Daffi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Maulana</a:t>
          </a:r>
          <a:endParaRPr lang="id-ID" sz="1050" dirty="0">
            <a:ln>
              <a:noFill/>
            </a:ln>
          </a:endParaRPr>
        </a:p>
      </dgm:t>
    </dgm:pt>
    <dgm:pt modelId="{927D789C-426D-4341-8D20-DFD2FB22EC5C}" type="parTrans" cxnId="{4C8D2948-3500-462C-BD1F-107DBA03523B}">
      <dgm:prSet/>
      <dgm:spPr/>
      <dgm:t>
        <a:bodyPr/>
        <a:lstStyle/>
        <a:p>
          <a:endParaRPr lang="id-ID" sz="2000"/>
        </a:p>
      </dgm:t>
    </dgm:pt>
    <dgm:pt modelId="{EF5879AB-110C-4138-BE0D-48D9BE8E5E17}" type="sibTrans" cxnId="{4C8D2948-3500-462C-BD1F-107DBA03523B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41F5BA20-49E1-4C0A-AE69-7E456E8D6C59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Azhiller</a:t>
          </a:r>
          <a:r>
            <a:rPr lang="en-US" sz="1050" dirty="0">
              <a:ln>
                <a:noFill/>
              </a:ln>
            </a:rPr>
            <a:t> Lintang</a:t>
          </a:r>
          <a:endParaRPr lang="id-ID" sz="1050" dirty="0">
            <a:ln>
              <a:noFill/>
            </a:ln>
          </a:endParaRPr>
        </a:p>
      </dgm:t>
    </dgm:pt>
    <dgm:pt modelId="{B4AB7E2B-37FC-4E5C-A137-47E683EB4B11}" type="parTrans" cxnId="{FC20DE3C-9432-434F-83EC-8A192E81162A}">
      <dgm:prSet/>
      <dgm:spPr/>
      <dgm:t>
        <a:bodyPr/>
        <a:lstStyle/>
        <a:p>
          <a:endParaRPr lang="id-ID" sz="2000"/>
        </a:p>
      </dgm:t>
    </dgm:pt>
    <dgm:pt modelId="{5209A2DA-6A4D-41BD-94D1-FC5D71BE843F}" type="sibTrans" cxnId="{FC20DE3C-9432-434F-83EC-8A192E81162A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7F1B594F-987A-43A2-92E5-74BE47FDF63E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I’zaz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Khalevi</a:t>
          </a:r>
          <a:r>
            <a:rPr lang="en-US" sz="1050" dirty="0">
              <a:ln>
                <a:noFill/>
              </a:ln>
            </a:rPr>
            <a:t> Al </a:t>
          </a:r>
          <a:r>
            <a:rPr lang="en-US" sz="1050" dirty="0" err="1">
              <a:ln>
                <a:noFill/>
              </a:ln>
            </a:rPr>
            <a:t>Mubarok</a:t>
          </a:r>
          <a:endParaRPr lang="id-ID" sz="1050" dirty="0">
            <a:ln>
              <a:noFill/>
            </a:ln>
          </a:endParaRPr>
        </a:p>
      </dgm:t>
    </dgm:pt>
    <dgm:pt modelId="{FF2267A6-4D11-4E3D-83D6-29C984ADB2F5}" type="parTrans" cxnId="{5748578E-A004-4244-8F45-B02274E0A8CD}">
      <dgm:prSet/>
      <dgm:spPr/>
      <dgm:t>
        <a:bodyPr/>
        <a:lstStyle/>
        <a:p>
          <a:endParaRPr lang="id-ID" sz="2000"/>
        </a:p>
      </dgm:t>
    </dgm:pt>
    <dgm:pt modelId="{90B54F3C-E0DC-4C4A-922A-B5AA8011C3F2}" type="sibTrans" cxnId="{5748578E-A004-4244-8F45-B02274E0A8CD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66C21090-9419-43BC-8589-3D65CEDFDE6E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Hany</a:t>
          </a:r>
          <a:endParaRPr lang="id-ID" sz="1050" dirty="0">
            <a:ln>
              <a:noFill/>
            </a:ln>
          </a:endParaRPr>
        </a:p>
      </dgm:t>
    </dgm:pt>
    <dgm:pt modelId="{0AABD420-696D-458F-BA37-58B59E108A9F}" type="parTrans" cxnId="{948B81DE-97F4-43F7-9359-499E22519DEF}">
      <dgm:prSet/>
      <dgm:spPr/>
      <dgm:t>
        <a:bodyPr/>
        <a:lstStyle/>
        <a:p>
          <a:endParaRPr lang="id-ID" sz="2000"/>
        </a:p>
      </dgm:t>
    </dgm:pt>
    <dgm:pt modelId="{88F8BF1E-73C8-4D06-8563-E6B527DB29E1}" type="sibTrans" cxnId="{948B81DE-97F4-43F7-9359-499E22519DEF}">
      <dgm:prSet custT="1"/>
      <dgm:spPr/>
      <dgm:t>
        <a:bodyPr/>
        <a:lstStyle/>
        <a:p>
          <a:pPr algn="ctr"/>
          <a:r>
            <a:rPr lang="en-US" sz="1200" dirty="0"/>
            <a:t>As. Mentor</a:t>
          </a:r>
          <a:endParaRPr lang="id-ID" sz="1200" dirty="0"/>
        </a:p>
      </dgm:t>
    </dgm:pt>
    <dgm:pt modelId="{046BB8C3-773F-4B3C-B078-0AAD17AB2666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Usamah</a:t>
          </a:r>
          <a:r>
            <a:rPr lang="en-US" sz="1050" dirty="0">
              <a:ln>
                <a:noFill/>
              </a:ln>
            </a:rPr>
            <a:t> Abdul Aziz </a:t>
          </a:r>
          <a:endParaRPr lang="id-ID" sz="1050" dirty="0">
            <a:ln>
              <a:noFill/>
            </a:ln>
          </a:endParaRPr>
        </a:p>
      </dgm:t>
    </dgm:pt>
    <dgm:pt modelId="{5F0E3F3C-B9EC-440B-B347-51E56BB50A16}" type="parTrans" cxnId="{01924BAB-DE23-46D4-8EA8-22AB0086C2F1}">
      <dgm:prSet/>
      <dgm:spPr/>
      <dgm:t>
        <a:bodyPr/>
        <a:lstStyle/>
        <a:p>
          <a:endParaRPr lang="id-ID" sz="2000"/>
        </a:p>
      </dgm:t>
    </dgm:pt>
    <dgm:pt modelId="{94B96BEC-7C1D-4D19-9BE3-7499C25AC221}" type="sibTrans" cxnId="{01924BAB-DE23-46D4-8EA8-22AB0086C2F1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BD261DED-9800-498B-BAEC-FBE730F31776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Fawwaz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Aqil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Wafi</a:t>
          </a:r>
          <a:endParaRPr lang="id-ID" sz="1050" dirty="0">
            <a:ln>
              <a:noFill/>
            </a:ln>
          </a:endParaRPr>
        </a:p>
      </dgm:t>
    </dgm:pt>
    <dgm:pt modelId="{4BA6A3C8-6D16-46DC-8622-06666D6279E6}" type="parTrans" cxnId="{8423F43E-FAC6-4BEC-A140-C3FD45EE4751}">
      <dgm:prSet/>
      <dgm:spPr/>
      <dgm:t>
        <a:bodyPr/>
        <a:lstStyle/>
        <a:p>
          <a:endParaRPr lang="id-ID" sz="2000"/>
        </a:p>
      </dgm:t>
    </dgm:pt>
    <dgm:pt modelId="{9E843CFE-C4F8-494D-8A52-BAC1459EC2A5}" type="sibTrans" cxnId="{8423F43E-FAC6-4BEC-A140-C3FD45EE4751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850EA622-3E18-44A4-8186-83B950BD32EA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Dinda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Oktaviana</a:t>
          </a:r>
          <a:endParaRPr lang="id-ID" sz="1050" dirty="0">
            <a:ln>
              <a:noFill/>
            </a:ln>
          </a:endParaRPr>
        </a:p>
      </dgm:t>
    </dgm:pt>
    <dgm:pt modelId="{BDCFACE8-6669-4A31-B13F-C3B3D3D76A80}" type="parTrans" cxnId="{7008B962-F3C0-4276-BBFF-C7AAA3402B77}">
      <dgm:prSet/>
      <dgm:spPr/>
      <dgm:t>
        <a:bodyPr/>
        <a:lstStyle/>
        <a:p>
          <a:endParaRPr lang="id-ID" sz="2000"/>
        </a:p>
      </dgm:t>
    </dgm:pt>
    <dgm:pt modelId="{42375530-AD53-40D1-8B32-31A67A203971}" type="sibTrans" cxnId="{7008B962-F3C0-4276-BBFF-C7AAA3402B77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9A0BA6D4-5AA7-4E56-A776-31212F961DF9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Naufal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Arhab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Fadhil</a:t>
          </a:r>
          <a:r>
            <a:rPr lang="en-US" sz="1050" dirty="0">
              <a:ln>
                <a:noFill/>
              </a:ln>
            </a:rPr>
            <a:t> M.</a:t>
          </a:r>
          <a:endParaRPr lang="id-ID" sz="1050" dirty="0">
            <a:ln>
              <a:noFill/>
            </a:ln>
          </a:endParaRPr>
        </a:p>
      </dgm:t>
    </dgm:pt>
    <dgm:pt modelId="{2A87B625-5DA9-4270-8555-E43E9615BAF0}" type="parTrans" cxnId="{BB167EC5-71AB-491A-B469-793148EBE3B9}">
      <dgm:prSet/>
      <dgm:spPr/>
      <dgm:t>
        <a:bodyPr/>
        <a:lstStyle/>
        <a:p>
          <a:endParaRPr lang="id-ID" sz="2000"/>
        </a:p>
      </dgm:t>
    </dgm:pt>
    <dgm:pt modelId="{CD424802-0864-4842-A9C2-5427CC632BBC}" type="sibTrans" cxnId="{BB167EC5-71AB-491A-B469-793148EBE3B9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D2F472CE-7AC4-4C8F-8170-3DADB7143E8D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Nurul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Santi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Hafifah</a:t>
          </a:r>
          <a:endParaRPr lang="id-ID" sz="1050" dirty="0">
            <a:ln>
              <a:noFill/>
            </a:ln>
          </a:endParaRPr>
        </a:p>
      </dgm:t>
    </dgm:pt>
    <dgm:pt modelId="{90C768C5-CEAD-4461-A079-42809A711AE8}" type="parTrans" cxnId="{D2FC612C-051A-4392-8EC4-06CCE5BDB5AC}">
      <dgm:prSet/>
      <dgm:spPr/>
      <dgm:t>
        <a:bodyPr/>
        <a:lstStyle/>
        <a:p>
          <a:endParaRPr lang="id-ID" sz="2000"/>
        </a:p>
      </dgm:t>
    </dgm:pt>
    <dgm:pt modelId="{51E09147-E7BB-40AD-B389-B88ABDF77B94}" type="sibTrans" cxnId="{D2FC612C-051A-4392-8EC4-06CCE5BDB5AC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B5E08032-B881-4AA3-B20C-F69385E3C054}" type="asst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 err="1">
              <a:ln>
                <a:noFill/>
              </a:ln>
            </a:rPr>
            <a:t>Rendy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Ilsyasa</a:t>
          </a:r>
          <a:endParaRPr lang="id-ID" sz="1050" dirty="0">
            <a:ln>
              <a:noFill/>
            </a:ln>
          </a:endParaRPr>
        </a:p>
      </dgm:t>
    </dgm:pt>
    <dgm:pt modelId="{64C6518F-1A81-4744-8AE8-FE5681F37B42}" type="sibTrans" cxnId="{EF79BB96-0536-498A-AF5F-1B29D6B78E65}">
      <dgm:prSet custT="1"/>
      <dgm:spPr/>
      <dgm:t>
        <a:bodyPr/>
        <a:lstStyle/>
        <a:p>
          <a:pPr algn="ctr"/>
          <a:r>
            <a:rPr lang="en-US" sz="1200" dirty="0" err="1"/>
            <a:t>Ketua</a:t>
          </a:r>
          <a:endParaRPr lang="id-ID" sz="1200" dirty="0"/>
        </a:p>
      </dgm:t>
    </dgm:pt>
    <dgm:pt modelId="{46288F3D-38B9-4548-A03E-4D2A6C2E4AAF}" type="parTrans" cxnId="{EF79BB96-0536-498A-AF5F-1B29D6B78E65}">
      <dgm:prSet/>
      <dgm:spPr/>
      <dgm:t>
        <a:bodyPr/>
        <a:lstStyle/>
        <a:p>
          <a:endParaRPr lang="id-ID" sz="2000"/>
        </a:p>
      </dgm:t>
    </dgm:pt>
    <dgm:pt modelId="{4D211CC0-B017-402F-8CEF-FD42E5456824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>
              <a:ln>
                <a:noFill/>
              </a:ln>
            </a:rPr>
            <a:t>Ahmad </a:t>
          </a:r>
          <a:r>
            <a:rPr lang="en-US" sz="1050" dirty="0" err="1">
              <a:ln>
                <a:noFill/>
              </a:ln>
            </a:rPr>
            <a:t>Ardhiana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Hafidzi</a:t>
          </a:r>
          <a:endParaRPr lang="id-ID" sz="1050" dirty="0">
            <a:ln>
              <a:noFill/>
            </a:ln>
          </a:endParaRPr>
        </a:p>
      </dgm:t>
    </dgm:pt>
    <dgm:pt modelId="{BF70E1FF-671D-46EF-AB28-41A40B143A25}" type="parTrans" cxnId="{FD88372B-7C99-47E7-A4AD-DCC3244B47AE}">
      <dgm:prSet/>
      <dgm:spPr/>
      <dgm:t>
        <a:bodyPr/>
        <a:lstStyle/>
        <a:p>
          <a:endParaRPr lang="id-ID" sz="2000"/>
        </a:p>
      </dgm:t>
    </dgm:pt>
    <dgm:pt modelId="{C286F0EC-9487-42CB-B562-79BDDAAE0076}" type="sibTrans" cxnId="{FD88372B-7C99-47E7-A4AD-DCC3244B47AE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42A75C8F-CBEA-4D4E-83D4-DB33DDF66989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050" dirty="0">
              <a:ln>
                <a:noFill/>
              </a:ln>
            </a:rPr>
            <a:t>Nabila </a:t>
          </a:r>
          <a:r>
            <a:rPr lang="en-US" sz="1050" dirty="0" err="1">
              <a:ln>
                <a:noFill/>
              </a:ln>
            </a:rPr>
            <a:t>Putri</a:t>
          </a:r>
          <a:r>
            <a:rPr lang="en-US" sz="1050" dirty="0">
              <a:ln>
                <a:noFill/>
              </a:ln>
            </a:rPr>
            <a:t> </a:t>
          </a:r>
          <a:r>
            <a:rPr lang="en-US" sz="1050" dirty="0" err="1">
              <a:ln>
                <a:noFill/>
              </a:ln>
            </a:rPr>
            <a:t>Nuraini</a:t>
          </a:r>
          <a:endParaRPr lang="id-ID" sz="1050" dirty="0">
            <a:ln>
              <a:noFill/>
            </a:ln>
          </a:endParaRPr>
        </a:p>
      </dgm:t>
    </dgm:pt>
    <dgm:pt modelId="{E7901EE5-E635-4090-8127-026AE23F64E1}" type="parTrans" cxnId="{9DF26C68-98AC-4A41-99B2-734EF984FE2D}">
      <dgm:prSet/>
      <dgm:spPr/>
      <dgm:t>
        <a:bodyPr/>
        <a:lstStyle/>
        <a:p>
          <a:endParaRPr lang="id-ID" sz="2000"/>
        </a:p>
      </dgm:t>
    </dgm:pt>
    <dgm:pt modelId="{4F03D111-AE67-4F5D-AAD5-BF364693457F}" type="sibTrans" cxnId="{9DF26C68-98AC-4A41-99B2-734EF984FE2D}">
      <dgm:prSet custT="1"/>
      <dgm:spPr/>
      <dgm:t>
        <a:bodyPr/>
        <a:lstStyle/>
        <a:p>
          <a:pPr algn="ctr"/>
          <a:r>
            <a:rPr lang="en-US" sz="1200" dirty="0" err="1"/>
            <a:t>Anggota</a:t>
          </a:r>
          <a:endParaRPr lang="id-ID" sz="1200" dirty="0"/>
        </a:p>
      </dgm:t>
    </dgm:pt>
    <dgm:pt modelId="{95E36D67-1008-47D9-A05A-D5EC4F9C9AC9}" type="pres">
      <dgm:prSet presAssocID="{40495AB1-C1A3-4E1E-8588-519728B2C8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312D6F-35CC-4675-A257-2035D40B6CDF}" type="pres">
      <dgm:prSet presAssocID="{D4050DAD-7C62-4F00-A41B-8EFBDF716290}" presName="hierRoot1" presStyleCnt="0">
        <dgm:presLayoutVars>
          <dgm:hierBranch val="init"/>
        </dgm:presLayoutVars>
      </dgm:prSet>
      <dgm:spPr/>
    </dgm:pt>
    <dgm:pt modelId="{F90E27FF-724E-48C5-9130-34C35A9DD12F}" type="pres">
      <dgm:prSet presAssocID="{D4050DAD-7C62-4F00-A41B-8EFBDF716290}" presName="rootComposite1" presStyleCnt="0"/>
      <dgm:spPr/>
    </dgm:pt>
    <dgm:pt modelId="{9E390C5B-DEA3-4DE3-9160-AD65E2D96C28}" type="pres">
      <dgm:prSet presAssocID="{D4050DAD-7C62-4F00-A41B-8EFBDF716290}" presName="rootText1" presStyleLbl="node0" presStyleIdx="0" presStyleCnt="2" custLinFactNeighborX="-3331" custLinFactNeighborY="2363">
        <dgm:presLayoutVars>
          <dgm:chMax/>
          <dgm:chPref val="3"/>
        </dgm:presLayoutVars>
      </dgm:prSet>
      <dgm:spPr/>
    </dgm:pt>
    <dgm:pt modelId="{D7988D4B-2391-4EE6-91E2-1558C01B970B}" type="pres">
      <dgm:prSet presAssocID="{D4050DAD-7C62-4F00-A41B-8EFBDF716290}" presName="titleText1" presStyleLbl="fgAcc0" presStyleIdx="0" presStyleCnt="2">
        <dgm:presLayoutVars>
          <dgm:chMax val="0"/>
          <dgm:chPref val="0"/>
        </dgm:presLayoutVars>
      </dgm:prSet>
      <dgm:spPr/>
    </dgm:pt>
    <dgm:pt modelId="{7EB18B1D-5CFC-4925-B71A-88966EF649AE}" type="pres">
      <dgm:prSet presAssocID="{D4050DAD-7C62-4F00-A41B-8EFBDF716290}" presName="rootConnector1" presStyleLbl="node1" presStyleIdx="0" presStyleCnt="10"/>
      <dgm:spPr/>
    </dgm:pt>
    <dgm:pt modelId="{533FE0D3-BAA6-45F5-892F-DBC882CEA0DE}" type="pres">
      <dgm:prSet presAssocID="{D4050DAD-7C62-4F00-A41B-8EFBDF716290}" presName="hierChild2" presStyleCnt="0"/>
      <dgm:spPr/>
    </dgm:pt>
    <dgm:pt modelId="{FDB2B881-5EAF-47D4-9F67-1B4E3EC25475}" type="pres">
      <dgm:prSet presAssocID="{D4050DAD-7C62-4F00-A41B-8EFBDF716290}" presName="hierChild3" presStyleCnt="0"/>
      <dgm:spPr/>
    </dgm:pt>
    <dgm:pt modelId="{F7C2AE79-CA88-4FA2-8FAD-C85043098EC3}" type="pres">
      <dgm:prSet presAssocID="{66C21090-9419-43BC-8589-3D65CEDFDE6E}" presName="hierRoot1" presStyleCnt="0">
        <dgm:presLayoutVars>
          <dgm:hierBranch val="init"/>
        </dgm:presLayoutVars>
      </dgm:prSet>
      <dgm:spPr/>
    </dgm:pt>
    <dgm:pt modelId="{9D36CFCA-1169-4C0B-BE39-483F32970064}" type="pres">
      <dgm:prSet presAssocID="{66C21090-9419-43BC-8589-3D65CEDFDE6E}" presName="rootComposite1" presStyleCnt="0"/>
      <dgm:spPr/>
    </dgm:pt>
    <dgm:pt modelId="{AACF175F-8E6F-47A5-9FF0-E8BC1CFED615}" type="pres">
      <dgm:prSet presAssocID="{66C21090-9419-43BC-8589-3D65CEDFDE6E}" presName="rootText1" presStyleLbl="node0" presStyleIdx="1" presStyleCnt="2" custLinFactNeighborX="-3331" custLinFactNeighborY="2363">
        <dgm:presLayoutVars>
          <dgm:chMax/>
          <dgm:chPref val="3"/>
        </dgm:presLayoutVars>
      </dgm:prSet>
      <dgm:spPr/>
    </dgm:pt>
    <dgm:pt modelId="{C945DF7E-AD62-4AC1-9AE1-E2A04EDF90A7}" type="pres">
      <dgm:prSet presAssocID="{66C21090-9419-43BC-8589-3D65CEDFDE6E}" presName="titleText1" presStyleLbl="fgAcc0" presStyleIdx="1" presStyleCnt="2">
        <dgm:presLayoutVars>
          <dgm:chMax val="0"/>
          <dgm:chPref val="0"/>
        </dgm:presLayoutVars>
      </dgm:prSet>
      <dgm:spPr/>
    </dgm:pt>
    <dgm:pt modelId="{D4122E8B-72C6-4768-9381-8BF1ED141438}" type="pres">
      <dgm:prSet presAssocID="{66C21090-9419-43BC-8589-3D65CEDFDE6E}" presName="rootConnector1" presStyleLbl="node1" presStyleIdx="0" presStyleCnt="10"/>
      <dgm:spPr/>
    </dgm:pt>
    <dgm:pt modelId="{B501A8FD-87A0-4EE9-AAA3-F74829826898}" type="pres">
      <dgm:prSet presAssocID="{66C21090-9419-43BC-8589-3D65CEDFDE6E}" presName="hierChild2" presStyleCnt="0"/>
      <dgm:spPr/>
    </dgm:pt>
    <dgm:pt modelId="{A61A4814-0E92-43FD-BB2C-FA54723BAD75}" type="pres">
      <dgm:prSet presAssocID="{B4AB7E2B-37FC-4E5C-A137-47E683EB4B11}" presName="Name37" presStyleLbl="parChTrans1D2" presStyleIdx="0" presStyleCnt="6"/>
      <dgm:spPr/>
    </dgm:pt>
    <dgm:pt modelId="{6FAD3B99-B1D4-4522-B852-53AD43894989}" type="pres">
      <dgm:prSet presAssocID="{41F5BA20-49E1-4C0A-AE69-7E456E8D6C59}" presName="hierRoot2" presStyleCnt="0">
        <dgm:presLayoutVars>
          <dgm:hierBranch val="init"/>
        </dgm:presLayoutVars>
      </dgm:prSet>
      <dgm:spPr/>
    </dgm:pt>
    <dgm:pt modelId="{6B627847-D220-4B36-8A98-80EFE930B5D4}" type="pres">
      <dgm:prSet presAssocID="{41F5BA20-49E1-4C0A-AE69-7E456E8D6C59}" presName="rootComposite" presStyleCnt="0"/>
      <dgm:spPr/>
    </dgm:pt>
    <dgm:pt modelId="{F3DF5599-2778-4364-9D0A-1262DDAF75D9}" type="pres">
      <dgm:prSet presAssocID="{41F5BA20-49E1-4C0A-AE69-7E456E8D6C59}" presName="rootText" presStyleLbl="node1" presStyleIdx="0" presStyleCnt="10" custLinFactNeighborX="-3331" custLinFactNeighborY="41547">
        <dgm:presLayoutVars>
          <dgm:chMax/>
          <dgm:chPref val="3"/>
        </dgm:presLayoutVars>
      </dgm:prSet>
      <dgm:spPr/>
    </dgm:pt>
    <dgm:pt modelId="{0BED3AA3-82DF-4E7C-9151-77F948C0DA19}" type="pres">
      <dgm:prSet presAssocID="{41F5BA20-49E1-4C0A-AE69-7E456E8D6C59}" presName="titleText2" presStyleLbl="fgAcc1" presStyleIdx="0" presStyleCnt="10" custLinFactY="84159" custLinFactNeighborY="100000">
        <dgm:presLayoutVars>
          <dgm:chMax val="0"/>
          <dgm:chPref val="0"/>
        </dgm:presLayoutVars>
      </dgm:prSet>
      <dgm:spPr/>
    </dgm:pt>
    <dgm:pt modelId="{2983903D-1D49-4073-943F-0CE63F7FE76C}" type="pres">
      <dgm:prSet presAssocID="{41F5BA20-49E1-4C0A-AE69-7E456E8D6C59}" presName="rootConnector" presStyleLbl="node2" presStyleIdx="0" presStyleCnt="0"/>
      <dgm:spPr/>
    </dgm:pt>
    <dgm:pt modelId="{F19040C0-1316-40A7-838E-9291D3EFF869}" type="pres">
      <dgm:prSet presAssocID="{41F5BA20-49E1-4C0A-AE69-7E456E8D6C59}" presName="hierChild4" presStyleCnt="0"/>
      <dgm:spPr/>
    </dgm:pt>
    <dgm:pt modelId="{BDDCEBC4-2C76-43B3-A98D-7047FF00DA0C}" type="pres">
      <dgm:prSet presAssocID="{41F5BA20-49E1-4C0A-AE69-7E456E8D6C59}" presName="hierChild5" presStyleCnt="0"/>
      <dgm:spPr/>
    </dgm:pt>
    <dgm:pt modelId="{FB08F226-B283-45CD-ABAB-2087AF17C38F}" type="pres">
      <dgm:prSet presAssocID="{BF70E1FF-671D-46EF-AB28-41A40B143A25}" presName="Name37" presStyleLbl="parChTrans1D2" presStyleIdx="1" presStyleCnt="6"/>
      <dgm:spPr/>
    </dgm:pt>
    <dgm:pt modelId="{D3D3152E-95FB-4F72-8625-B49D8632EBE8}" type="pres">
      <dgm:prSet presAssocID="{4D211CC0-B017-402F-8CEF-FD42E5456824}" presName="hierRoot2" presStyleCnt="0">
        <dgm:presLayoutVars>
          <dgm:hierBranch val="init"/>
        </dgm:presLayoutVars>
      </dgm:prSet>
      <dgm:spPr/>
    </dgm:pt>
    <dgm:pt modelId="{614BCE6A-A528-42E0-8F65-1C173DA1827B}" type="pres">
      <dgm:prSet presAssocID="{4D211CC0-B017-402F-8CEF-FD42E5456824}" presName="rootComposite" presStyleCnt="0"/>
      <dgm:spPr/>
    </dgm:pt>
    <dgm:pt modelId="{402DC847-8A73-4695-ADD3-15DCA2C7D1EC}" type="pres">
      <dgm:prSet presAssocID="{4D211CC0-B017-402F-8CEF-FD42E5456824}" presName="rootText" presStyleLbl="node1" presStyleIdx="1" presStyleCnt="10" custLinFactNeighborX="-3331" custLinFactNeighborY="41547">
        <dgm:presLayoutVars>
          <dgm:chMax/>
          <dgm:chPref val="3"/>
        </dgm:presLayoutVars>
      </dgm:prSet>
      <dgm:spPr/>
    </dgm:pt>
    <dgm:pt modelId="{773AF69E-94EB-4B42-987B-A514C199C2CE}" type="pres">
      <dgm:prSet presAssocID="{4D211CC0-B017-402F-8CEF-FD42E5456824}" presName="titleText2" presStyleLbl="fgAcc1" presStyleIdx="1" presStyleCnt="10" custLinFactY="84159" custLinFactNeighborY="100000">
        <dgm:presLayoutVars>
          <dgm:chMax val="0"/>
          <dgm:chPref val="0"/>
        </dgm:presLayoutVars>
      </dgm:prSet>
      <dgm:spPr/>
    </dgm:pt>
    <dgm:pt modelId="{3CC7B0A1-C34B-4B65-858A-DFC347BB29FB}" type="pres">
      <dgm:prSet presAssocID="{4D211CC0-B017-402F-8CEF-FD42E5456824}" presName="rootConnector" presStyleLbl="node2" presStyleIdx="0" presStyleCnt="0"/>
      <dgm:spPr/>
    </dgm:pt>
    <dgm:pt modelId="{7BEE97F1-337C-4789-A2F0-248AE722C87C}" type="pres">
      <dgm:prSet presAssocID="{4D211CC0-B017-402F-8CEF-FD42E5456824}" presName="hierChild4" presStyleCnt="0"/>
      <dgm:spPr/>
    </dgm:pt>
    <dgm:pt modelId="{008232BB-D0EF-457E-9ECE-380A82FE3DC9}" type="pres">
      <dgm:prSet presAssocID="{4D211CC0-B017-402F-8CEF-FD42E5456824}" presName="hierChild5" presStyleCnt="0"/>
      <dgm:spPr/>
    </dgm:pt>
    <dgm:pt modelId="{B8C159FC-4780-42F6-BDFB-D63C3D13F1B6}" type="pres">
      <dgm:prSet presAssocID="{927D789C-426D-4341-8D20-DFD2FB22EC5C}" presName="Name37" presStyleLbl="parChTrans1D2" presStyleIdx="2" presStyleCnt="6"/>
      <dgm:spPr/>
    </dgm:pt>
    <dgm:pt modelId="{1CC0099A-D33C-4938-A094-7822460C8995}" type="pres">
      <dgm:prSet presAssocID="{B701B996-C8BD-40CA-852F-019634EFF566}" presName="hierRoot2" presStyleCnt="0">
        <dgm:presLayoutVars>
          <dgm:hierBranch val="init"/>
        </dgm:presLayoutVars>
      </dgm:prSet>
      <dgm:spPr/>
    </dgm:pt>
    <dgm:pt modelId="{5D4A5113-DD4D-438B-98C2-2C783EF5296C}" type="pres">
      <dgm:prSet presAssocID="{B701B996-C8BD-40CA-852F-019634EFF566}" presName="rootComposite" presStyleCnt="0"/>
      <dgm:spPr/>
    </dgm:pt>
    <dgm:pt modelId="{E0846266-0ADE-480E-B7EE-36681B7743F1}" type="pres">
      <dgm:prSet presAssocID="{B701B996-C8BD-40CA-852F-019634EFF566}" presName="rootText" presStyleLbl="node1" presStyleIdx="2" presStyleCnt="10" custLinFactNeighborX="-3331" custLinFactNeighborY="41547">
        <dgm:presLayoutVars>
          <dgm:chMax/>
          <dgm:chPref val="3"/>
        </dgm:presLayoutVars>
      </dgm:prSet>
      <dgm:spPr/>
    </dgm:pt>
    <dgm:pt modelId="{D4400816-71DD-4AA2-876F-E70741768F43}" type="pres">
      <dgm:prSet presAssocID="{B701B996-C8BD-40CA-852F-019634EFF566}" presName="titleText2" presStyleLbl="fgAcc1" presStyleIdx="2" presStyleCnt="10" custLinFactY="84159" custLinFactNeighborY="100000">
        <dgm:presLayoutVars>
          <dgm:chMax val="0"/>
          <dgm:chPref val="0"/>
        </dgm:presLayoutVars>
      </dgm:prSet>
      <dgm:spPr/>
    </dgm:pt>
    <dgm:pt modelId="{2BC89F17-F8E1-4577-A136-466DFBFDCEDD}" type="pres">
      <dgm:prSet presAssocID="{B701B996-C8BD-40CA-852F-019634EFF566}" presName="rootConnector" presStyleLbl="node2" presStyleIdx="0" presStyleCnt="0"/>
      <dgm:spPr/>
    </dgm:pt>
    <dgm:pt modelId="{B987822F-68FB-49A0-8757-D5EF69AFFDF3}" type="pres">
      <dgm:prSet presAssocID="{B701B996-C8BD-40CA-852F-019634EFF566}" presName="hierChild4" presStyleCnt="0"/>
      <dgm:spPr/>
    </dgm:pt>
    <dgm:pt modelId="{44708BF5-29A5-4D97-880D-6AEA3C5BF43B}" type="pres">
      <dgm:prSet presAssocID="{BDCFACE8-6669-4A31-B13F-C3B3D3D76A80}" presName="Name37" presStyleLbl="parChTrans1D3" presStyleIdx="0" presStyleCnt="5"/>
      <dgm:spPr/>
    </dgm:pt>
    <dgm:pt modelId="{48489E6A-0674-4CB9-AE64-3765B3648E58}" type="pres">
      <dgm:prSet presAssocID="{850EA622-3E18-44A4-8186-83B950BD32EA}" presName="hierRoot2" presStyleCnt="0">
        <dgm:presLayoutVars>
          <dgm:hierBranch val="init"/>
        </dgm:presLayoutVars>
      </dgm:prSet>
      <dgm:spPr/>
    </dgm:pt>
    <dgm:pt modelId="{63FB77B8-B860-496C-B9DD-C34A3538499C}" type="pres">
      <dgm:prSet presAssocID="{850EA622-3E18-44A4-8186-83B950BD32EA}" presName="rootComposite" presStyleCnt="0"/>
      <dgm:spPr/>
    </dgm:pt>
    <dgm:pt modelId="{007DFD24-FA31-4C41-8BB6-6B21C3616F87}" type="pres">
      <dgm:prSet presAssocID="{850EA622-3E18-44A4-8186-83B950BD32EA}" presName="rootText" presStyleLbl="node1" presStyleIdx="3" presStyleCnt="10" custLinFactNeighborX="3548" custLinFactNeighborY="54248">
        <dgm:presLayoutVars>
          <dgm:chMax/>
          <dgm:chPref val="3"/>
        </dgm:presLayoutVars>
      </dgm:prSet>
      <dgm:spPr/>
    </dgm:pt>
    <dgm:pt modelId="{21D9841F-FA36-4744-AD00-01899E11A800}" type="pres">
      <dgm:prSet presAssocID="{850EA622-3E18-44A4-8186-83B950BD32EA}" presName="titleText2" presStyleLbl="fgAcc1" presStyleIdx="3" presStyleCnt="10" custLinFactY="100000" custLinFactNeighborX="3945" custLinFactNeighborY="107934">
        <dgm:presLayoutVars>
          <dgm:chMax val="0"/>
          <dgm:chPref val="0"/>
        </dgm:presLayoutVars>
      </dgm:prSet>
      <dgm:spPr/>
    </dgm:pt>
    <dgm:pt modelId="{89070E65-536D-419A-99EC-1FE54A91A842}" type="pres">
      <dgm:prSet presAssocID="{850EA622-3E18-44A4-8186-83B950BD32EA}" presName="rootConnector" presStyleLbl="node3" presStyleIdx="0" presStyleCnt="0"/>
      <dgm:spPr/>
    </dgm:pt>
    <dgm:pt modelId="{5DF45574-2202-4A27-BFDB-B428DD3CD2C3}" type="pres">
      <dgm:prSet presAssocID="{850EA622-3E18-44A4-8186-83B950BD32EA}" presName="hierChild4" presStyleCnt="0"/>
      <dgm:spPr/>
    </dgm:pt>
    <dgm:pt modelId="{F2AB32FC-2026-40CA-AAA6-72EC03CC9BA0}" type="pres">
      <dgm:prSet presAssocID="{850EA622-3E18-44A4-8186-83B950BD32EA}" presName="hierChild5" presStyleCnt="0"/>
      <dgm:spPr/>
    </dgm:pt>
    <dgm:pt modelId="{60D8D04A-0F43-4ADA-BD46-902E7E60EAE6}" type="pres">
      <dgm:prSet presAssocID="{E7901EE5-E635-4090-8127-026AE23F64E1}" presName="Name37" presStyleLbl="parChTrans1D3" presStyleIdx="1" presStyleCnt="5"/>
      <dgm:spPr/>
    </dgm:pt>
    <dgm:pt modelId="{1B7E1591-0444-4B82-AFDC-AE7E01BDB29F}" type="pres">
      <dgm:prSet presAssocID="{42A75C8F-CBEA-4D4E-83D4-DB33DDF66989}" presName="hierRoot2" presStyleCnt="0">
        <dgm:presLayoutVars>
          <dgm:hierBranch val="init"/>
        </dgm:presLayoutVars>
      </dgm:prSet>
      <dgm:spPr/>
    </dgm:pt>
    <dgm:pt modelId="{F3DD995A-369F-47B6-B558-9C4E311B786A}" type="pres">
      <dgm:prSet presAssocID="{42A75C8F-CBEA-4D4E-83D4-DB33DDF66989}" presName="rootComposite" presStyleCnt="0"/>
      <dgm:spPr/>
    </dgm:pt>
    <dgm:pt modelId="{27205F2E-1E6B-4239-8091-197A2DC6AD0B}" type="pres">
      <dgm:prSet presAssocID="{42A75C8F-CBEA-4D4E-83D4-DB33DDF66989}" presName="rootText" presStyleLbl="node1" presStyleIdx="4" presStyleCnt="10" custLinFactNeighborX="8495" custLinFactNeighborY="54248">
        <dgm:presLayoutVars>
          <dgm:chMax/>
          <dgm:chPref val="3"/>
        </dgm:presLayoutVars>
      </dgm:prSet>
      <dgm:spPr/>
    </dgm:pt>
    <dgm:pt modelId="{1C6EC0E9-AB9C-4A40-B834-69D0C59AE91B}" type="pres">
      <dgm:prSet presAssocID="{42A75C8F-CBEA-4D4E-83D4-DB33DDF66989}" presName="titleText2" presStyleLbl="fgAcc1" presStyleIdx="4" presStyleCnt="10" custLinFactY="100000" custLinFactNeighborX="9445" custLinFactNeighborY="107934">
        <dgm:presLayoutVars>
          <dgm:chMax val="0"/>
          <dgm:chPref val="0"/>
        </dgm:presLayoutVars>
      </dgm:prSet>
      <dgm:spPr/>
    </dgm:pt>
    <dgm:pt modelId="{6F30E049-21C5-4F31-91A1-FA20498DCF24}" type="pres">
      <dgm:prSet presAssocID="{42A75C8F-CBEA-4D4E-83D4-DB33DDF66989}" presName="rootConnector" presStyleLbl="node3" presStyleIdx="0" presStyleCnt="0"/>
      <dgm:spPr/>
    </dgm:pt>
    <dgm:pt modelId="{B137F98B-B049-4862-9A7F-47C22C3A08CB}" type="pres">
      <dgm:prSet presAssocID="{42A75C8F-CBEA-4D4E-83D4-DB33DDF66989}" presName="hierChild4" presStyleCnt="0"/>
      <dgm:spPr/>
    </dgm:pt>
    <dgm:pt modelId="{D669B3C0-31C5-4793-9530-2A7D858C27AE}" type="pres">
      <dgm:prSet presAssocID="{42A75C8F-CBEA-4D4E-83D4-DB33DDF66989}" presName="hierChild5" presStyleCnt="0"/>
      <dgm:spPr/>
    </dgm:pt>
    <dgm:pt modelId="{0927736F-1324-4B88-B4C4-51054416F7FE}" type="pres">
      <dgm:prSet presAssocID="{2A87B625-5DA9-4270-8555-E43E9615BAF0}" presName="Name37" presStyleLbl="parChTrans1D3" presStyleIdx="2" presStyleCnt="5"/>
      <dgm:spPr/>
    </dgm:pt>
    <dgm:pt modelId="{9F240683-8536-4650-B1BE-97745B6DF30D}" type="pres">
      <dgm:prSet presAssocID="{9A0BA6D4-5AA7-4E56-A776-31212F961DF9}" presName="hierRoot2" presStyleCnt="0">
        <dgm:presLayoutVars>
          <dgm:hierBranch val="init"/>
        </dgm:presLayoutVars>
      </dgm:prSet>
      <dgm:spPr/>
    </dgm:pt>
    <dgm:pt modelId="{E99A8FE8-31ED-4FDC-92CA-0D587BF0256E}" type="pres">
      <dgm:prSet presAssocID="{9A0BA6D4-5AA7-4E56-A776-31212F961DF9}" presName="rootComposite" presStyleCnt="0"/>
      <dgm:spPr/>
    </dgm:pt>
    <dgm:pt modelId="{6554E999-A011-4918-85EE-626A05EA7697}" type="pres">
      <dgm:prSet presAssocID="{9A0BA6D4-5AA7-4E56-A776-31212F961DF9}" presName="rootText" presStyleLbl="node1" presStyleIdx="5" presStyleCnt="10" custLinFactNeighborX="217" custLinFactNeighborY="56611">
        <dgm:presLayoutVars>
          <dgm:chMax/>
          <dgm:chPref val="3"/>
        </dgm:presLayoutVars>
      </dgm:prSet>
      <dgm:spPr/>
    </dgm:pt>
    <dgm:pt modelId="{6EA19CAD-B973-4EA7-B3FC-34875ADB6146}" type="pres">
      <dgm:prSet presAssocID="{9A0BA6D4-5AA7-4E56-A776-31212F961DF9}" presName="titleText2" presStyleLbl="fgAcc1" presStyleIdx="5" presStyleCnt="10" custLinFactY="100000" custLinFactNeighborX="3945" custLinFactNeighborY="107934">
        <dgm:presLayoutVars>
          <dgm:chMax val="0"/>
          <dgm:chPref val="0"/>
        </dgm:presLayoutVars>
      </dgm:prSet>
      <dgm:spPr/>
    </dgm:pt>
    <dgm:pt modelId="{9820B5EC-09E8-4FCA-9C5A-39D38F9424DE}" type="pres">
      <dgm:prSet presAssocID="{9A0BA6D4-5AA7-4E56-A776-31212F961DF9}" presName="rootConnector" presStyleLbl="node3" presStyleIdx="0" presStyleCnt="0"/>
      <dgm:spPr/>
    </dgm:pt>
    <dgm:pt modelId="{D032C1D1-714F-4AAE-AE85-2AE5E552834C}" type="pres">
      <dgm:prSet presAssocID="{9A0BA6D4-5AA7-4E56-A776-31212F961DF9}" presName="hierChild4" presStyleCnt="0"/>
      <dgm:spPr/>
    </dgm:pt>
    <dgm:pt modelId="{1E58B764-E1D4-4622-A117-BD3F41C99DD7}" type="pres">
      <dgm:prSet presAssocID="{9A0BA6D4-5AA7-4E56-A776-31212F961DF9}" presName="hierChild5" presStyleCnt="0"/>
      <dgm:spPr/>
    </dgm:pt>
    <dgm:pt modelId="{E8A5F180-5C81-4C1B-A952-D3B4C56D280F}" type="pres">
      <dgm:prSet presAssocID="{90C768C5-CEAD-4461-A079-42809A711AE8}" presName="Name37" presStyleLbl="parChTrans1D3" presStyleIdx="3" presStyleCnt="5"/>
      <dgm:spPr/>
    </dgm:pt>
    <dgm:pt modelId="{57F2481C-7DD9-4033-9A73-4702A4D3C7F7}" type="pres">
      <dgm:prSet presAssocID="{D2F472CE-7AC4-4C8F-8170-3DADB7143E8D}" presName="hierRoot2" presStyleCnt="0">
        <dgm:presLayoutVars>
          <dgm:hierBranch val="init"/>
        </dgm:presLayoutVars>
      </dgm:prSet>
      <dgm:spPr/>
    </dgm:pt>
    <dgm:pt modelId="{B63D4754-0902-4A06-AAB4-CEF97F000A0A}" type="pres">
      <dgm:prSet presAssocID="{D2F472CE-7AC4-4C8F-8170-3DADB7143E8D}" presName="rootComposite" presStyleCnt="0"/>
      <dgm:spPr/>
    </dgm:pt>
    <dgm:pt modelId="{04E88671-B0A2-4A8C-AEDC-F4D2CD9AB083}" type="pres">
      <dgm:prSet presAssocID="{D2F472CE-7AC4-4C8F-8170-3DADB7143E8D}" presName="rootText" presStyleLbl="node1" presStyleIdx="6" presStyleCnt="10" custLinFactNeighborX="217" custLinFactNeighborY="56611">
        <dgm:presLayoutVars>
          <dgm:chMax/>
          <dgm:chPref val="3"/>
        </dgm:presLayoutVars>
      </dgm:prSet>
      <dgm:spPr/>
    </dgm:pt>
    <dgm:pt modelId="{A0501073-13EC-4EFB-8179-50ADB458C7AC}" type="pres">
      <dgm:prSet presAssocID="{D2F472CE-7AC4-4C8F-8170-3DADB7143E8D}" presName="titleText2" presStyleLbl="fgAcc1" presStyleIdx="6" presStyleCnt="10" custLinFactY="100000" custLinFactNeighborX="3945" custLinFactNeighborY="107934">
        <dgm:presLayoutVars>
          <dgm:chMax val="0"/>
          <dgm:chPref val="0"/>
        </dgm:presLayoutVars>
      </dgm:prSet>
      <dgm:spPr/>
    </dgm:pt>
    <dgm:pt modelId="{87BE65D9-FCE0-4769-BDD5-9AE0935E10DA}" type="pres">
      <dgm:prSet presAssocID="{D2F472CE-7AC4-4C8F-8170-3DADB7143E8D}" presName="rootConnector" presStyleLbl="node3" presStyleIdx="0" presStyleCnt="0"/>
      <dgm:spPr/>
    </dgm:pt>
    <dgm:pt modelId="{AABB4686-3FFA-4F26-8EC6-FF8A7A1F68CB}" type="pres">
      <dgm:prSet presAssocID="{D2F472CE-7AC4-4C8F-8170-3DADB7143E8D}" presName="hierChild4" presStyleCnt="0"/>
      <dgm:spPr/>
    </dgm:pt>
    <dgm:pt modelId="{6FCF02CD-1C7D-4598-81D8-7C8320CD6753}" type="pres">
      <dgm:prSet presAssocID="{D2F472CE-7AC4-4C8F-8170-3DADB7143E8D}" presName="hierChild5" presStyleCnt="0"/>
      <dgm:spPr/>
    </dgm:pt>
    <dgm:pt modelId="{8E783C82-BD8D-47CF-A3FB-11F234D5DA0C}" type="pres">
      <dgm:prSet presAssocID="{FF2267A6-4D11-4E3D-83D6-29C984ADB2F5}" presName="Name37" presStyleLbl="parChTrans1D3" presStyleIdx="4" presStyleCnt="5"/>
      <dgm:spPr/>
    </dgm:pt>
    <dgm:pt modelId="{5931D5EC-7055-417F-AE1B-85D9B8F8BF95}" type="pres">
      <dgm:prSet presAssocID="{7F1B594F-987A-43A2-92E5-74BE47FDF63E}" presName="hierRoot2" presStyleCnt="0">
        <dgm:presLayoutVars>
          <dgm:hierBranch val="init"/>
        </dgm:presLayoutVars>
      </dgm:prSet>
      <dgm:spPr/>
    </dgm:pt>
    <dgm:pt modelId="{63972256-EF72-4088-A3DD-2D4BDC66E346}" type="pres">
      <dgm:prSet presAssocID="{7F1B594F-987A-43A2-92E5-74BE47FDF63E}" presName="rootComposite" presStyleCnt="0"/>
      <dgm:spPr/>
    </dgm:pt>
    <dgm:pt modelId="{BD5D69E8-A3B0-4C4A-B8B1-7CECBF1CA9BE}" type="pres">
      <dgm:prSet presAssocID="{7F1B594F-987A-43A2-92E5-74BE47FDF63E}" presName="rootText" presStyleLbl="node1" presStyleIdx="7" presStyleCnt="10" custLinFactNeighborX="1729" custLinFactNeighborY="56611">
        <dgm:presLayoutVars>
          <dgm:chMax/>
          <dgm:chPref val="3"/>
        </dgm:presLayoutVars>
      </dgm:prSet>
      <dgm:spPr/>
    </dgm:pt>
    <dgm:pt modelId="{D5BF169D-8DDE-4A3B-B470-BEFE0BA7ADB6}" type="pres">
      <dgm:prSet presAssocID="{7F1B594F-987A-43A2-92E5-74BE47FDF63E}" presName="titleText2" presStyleLbl="fgAcc1" presStyleIdx="7" presStyleCnt="10" custLinFactY="100000" custLinFactNeighborX="4724" custLinFactNeighborY="107934">
        <dgm:presLayoutVars>
          <dgm:chMax val="0"/>
          <dgm:chPref val="0"/>
        </dgm:presLayoutVars>
      </dgm:prSet>
      <dgm:spPr/>
    </dgm:pt>
    <dgm:pt modelId="{D30F15C1-9754-4995-94BA-223A525B2711}" type="pres">
      <dgm:prSet presAssocID="{7F1B594F-987A-43A2-92E5-74BE47FDF63E}" presName="rootConnector" presStyleLbl="node3" presStyleIdx="0" presStyleCnt="0"/>
      <dgm:spPr/>
    </dgm:pt>
    <dgm:pt modelId="{D1B5F8E8-E57F-42C5-ABBE-EEABF6591C1F}" type="pres">
      <dgm:prSet presAssocID="{7F1B594F-987A-43A2-92E5-74BE47FDF63E}" presName="hierChild4" presStyleCnt="0"/>
      <dgm:spPr/>
    </dgm:pt>
    <dgm:pt modelId="{C5EF8BE4-5D67-40D8-9258-742AC3446B02}" type="pres">
      <dgm:prSet presAssocID="{7F1B594F-987A-43A2-92E5-74BE47FDF63E}" presName="hierChild5" presStyleCnt="0"/>
      <dgm:spPr/>
    </dgm:pt>
    <dgm:pt modelId="{8D9B86D1-5F5A-4983-8373-0991DEB61229}" type="pres">
      <dgm:prSet presAssocID="{B701B996-C8BD-40CA-852F-019634EFF566}" presName="hierChild5" presStyleCnt="0"/>
      <dgm:spPr/>
    </dgm:pt>
    <dgm:pt modelId="{579C03A5-786D-4B74-A467-28DEA6146AF3}" type="pres">
      <dgm:prSet presAssocID="{4BA6A3C8-6D16-46DC-8622-06666D6279E6}" presName="Name37" presStyleLbl="parChTrans1D2" presStyleIdx="3" presStyleCnt="6"/>
      <dgm:spPr/>
    </dgm:pt>
    <dgm:pt modelId="{E3FB98EA-19FB-4720-89A3-0707DFBB6567}" type="pres">
      <dgm:prSet presAssocID="{BD261DED-9800-498B-BAEC-FBE730F31776}" presName="hierRoot2" presStyleCnt="0">
        <dgm:presLayoutVars>
          <dgm:hierBranch val="init"/>
        </dgm:presLayoutVars>
      </dgm:prSet>
      <dgm:spPr/>
    </dgm:pt>
    <dgm:pt modelId="{BA5E0A97-003C-45B7-AE29-B2432D82D68D}" type="pres">
      <dgm:prSet presAssocID="{BD261DED-9800-498B-BAEC-FBE730F31776}" presName="rootComposite" presStyleCnt="0"/>
      <dgm:spPr/>
    </dgm:pt>
    <dgm:pt modelId="{DB24CD68-F224-4B1A-9906-D527C0D63F1A}" type="pres">
      <dgm:prSet presAssocID="{BD261DED-9800-498B-BAEC-FBE730F31776}" presName="rootText" presStyleLbl="node1" presStyleIdx="8" presStyleCnt="10" custLinFactNeighborX="-3331" custLinFactNeighborY="41547">
        <dgm:presLayoutVars>
          <dgm:chMax/>
          <dgm:chPref val="3"/>
        </dgm:presLayoutVars>
      </dgm:prSet>
      <dgm:spPr/>
    </dgm:pt>
    <dgm:pt modelId="{C145C211-5A24-4ADE-95AA-1D860307A4E5}" type="pres">
      <dgm:prSet presAssocID="{BD261DED-9800-498B-BAEC-FBE730F31776}" presName="titleText2" presStyleLbl="fgAcc1" presStyleIdx="8" presStyleCnt="10" custLinFactY="84159" custLinFactNeighborY="100000">
        <dgm:presLayoutVars>
          <dgm:chMax val="0"/>
          <dgm:chPref val="0"/>
        </dgm:presLayoutVars>
      </dgm:prSet>
      <dgm:spPr/>
    </dgm:pt>
    <dgm:pt modelId="{1B81F2F0-7607-40E8-86B7-9D89F1342B8A}" type="pres">
      <dgm:prSet presAssocID="{BD261DED-9800-498B-BAEC-FBE730F31776}" presName="rootConnector" presStyleLbl="node2" presStyleIdx="0" presStyleCnt="0"/>
      <dgm:spPr/>
    </dgm:pt>
    <dgm:pt modelId="{CA0F4629-7452-4A15-BEDC-ECB89CDB8255}" type="pres">
      <dgm:prSet presAssocID="{BD261DED-9800-498B-BAEC-FBE730F31776}" presName="hierChild4" presStyleCnt="0"/>
      <dgm:spPr/>
    </dgm:pt>
    <dgm:pt modelId="{F4933400-99C2-4324-84CA-96E4FB4B6D9F}" type="pres">
      <dgm:prSet presAssocID="{BD261DED-9800-498B-BAEC-FBE730F31776}" presName="hierChild5" presStyleCnt="0"/>
      <dgm:spPr/>
    </dgm:pt>
    <dgm:pt modelId="{4F6BAE95-4401-4D5D-85FE-A422BDFC8CBE}" type="pres">
      <dgm:prSet presAssocID="{5F0E3F3C-B9EC-440B-B347-51E56BB50A16}" presName="Name37" presStyleLbl="parChTrans1D2" presStyleIdx="4" presStyleCnt="6"/>
      <dgm:spPr/>
    </dgm:pt>
    <dgm:pt modelId="{BF783BFC-91B2-4837-A9F7-74B7E5181B90}" type="pres">
      <dgm:prSet presAssocID="{046BB8C3-773F-4B3C-B078-0AAD17AB2666}" presName="hierRoot2" presStyleCnt="0">
        <dgm:presLayoutVars>
          <dgm:hierBranch val="init"/>
        </dgm:presLayoutVars>
      </dgm:prSet>
      <dgm:spPr/>
    </dgm:pt>
    <dgm:pt modelId="{FEFCE738-C89C-4AC9-B597-A641F38F06FF}" type="pres">
      <dgm:prSet presAssocID="{046BB8C3-773F-4B3C-B078-0AAD17AB2666}" presName="rootComposite" presStyleCnt="0"/>
      <dgm:spPr/>
    </dgm:pt>
    <dgm:pt modelId="{170822F0-93BB-4E2D-8AE0-A46A336D66F3}" type="pres">
      <dgm:prSet presAssocID="{046BB8C3-773F-4B3C-B078-0AAD17AB2666}" presName="rootText" presStyleLbl="node1" presStyleIdx="9" presStyleCnt="10" custLinFactNeighborX="-3331" custLinFactNeighborY="41547">
        <dgm:presLayoutVars>
          <dgm:chMax/>
          <dgm:chPref val="3"/>
        </dgm:presLayoutVars>
      </dgm:prSet>
      <dgm:spPr/>
    </dgm:pt>
    <dgm:pt modelId="{4058F186-803C-4151-9EB9-7E5893F86771}" type="pres">
      <dgm:prSet presAssocID="{046BB8C3-773F-4B3C-B078-0AAD17AB2666}" presName="titleText2" presStyleLbl="fgAcc1" presStyleIdx="9" presStyleCnt="10" custLinFactY="84159" custLinFactNeighborY="100000">
        <dgm:presLayoutVars>
          <dgm:chMax val="0"/>
          <dgm:chPref val="0"/>
        </dgm:presLayoutVars>
      </dgm:prSet>
      <dgm:spPr/>
    </dgm:pt>
    <dgm:pt modelId="{12D298B1-0F8C-4063-A666-A3A9B46313AC}" type="pres">
      <dgm:prSet presAssocID="{046BB8C3-773F-4B3C-B078-0AAD17AB2666}" presName="rootConnector" presStyleLbl="node2" presStyleIdx="0" presStyleCnt="0"/>
      <dgm:spPr/>
    </dgm:pt>
    <dgm:pt modelId="{E0EBF312-F7BC-4E56-A997-9E6F51A9BCBA}" type="pres">
      <dgm:prSet presAssocID="{046BB8C3-773F-4B3C-B078-0AAD17AB2666}" presName="hierChild4" presStyleCnt="0"/>
      <dgm:spPr/>
    </dgm:pt>
    <dgm:pt modelId="{07D4DCD2-078E-47B4-91B6-86839577BCB2}" type="pres">
      <dgm:prSet presAssocID="{046BB8C3-773F-4B3C-B078-0AAD17AB2666}" presName="hierChild5" presStyleCnt="0"/>
      <dgm:spPr/>
    </dgm:pt>
    <dgm:pt modelId="{BC02BF44-4E4E-4FB9-8300-F79A8C0EC5FF}" type="pres">
      <dgm:prSet presAssocID="{66C21090-9419-43BC-8589-3D65CEDFDE6E}" presName="hierChild3" presStyleCnt="0"/>
      <dgm:spPr/>
    </dgm:pt>
    <dgm:pt modelId="{63786BB4-D5D4-4A0B-A6AE-69AE6DACAF9F}" type="pres">
      <dgm:prSet presAssocID="{46288F3D-38B9-4548-A03E-4D2A6C2E4AAF}" presName="Name96" presStyleLbl="parChTrans1D2" presStyleIdx="5" presStyleCnt="6"/>
      <dgm:spPr/>
    </dgm:pt>
    <dgm:pt modelId="{28E7CB41-15F5-4947-9132-395EABA3192D}" type="pres">
      <dgm:prSet presAssocID="{B5E08032-B881-4AA3-B20C-F69385E3C054}" presName="hierRoot3" presStyleCnt="0">
        <dgm:presLayoutVars>
          <dgm:hierBranch val="init"/>
        </dgm:presLayoutVars>
      </dgm:prSet>
      <dgm:spPr/>
    </dgm:pt>
    <dgm:pt modelId="{45F63DE3-7892-4208-AD77-A618F11E9357}" type="pres">
      <dgm:prSet presAssocID="{B5E08032-B881-4AA3-B20C-F69385E3C054}" presName="rootComposite3" presStyleCnt="0"/>
      <dgm:spPr/>
    </dgm:pt>
    <dgm:pt modelId="{D287E579-CF4B-4812-856B-B0BE26C66BBC}" type="pres">
      <dgm:prSet presAssocID="{B5E08032-B881-4AA3-B20C-F69385E3C054}" presName="rootText3" presStyleLbl="asst1" presStyleIdx="0" presStyleCnt="1" custLinFactNeighborX="-3331" custLinFactNeighborY="1232">
        <dgm:presLayoutVars>
          <dgm:chPref val="3"/>
        </dgm:presLayoutVars>
      </dgm:prSet>
      <dgm:spPr/>
    </dgm:pt>
    <dgm:pt modelId="{CB180DE9-7508-409B-AFBB-272A37DD94F9}" type="pres">
      <dgm:prSet presAssocID="{B5E08032-B881-4AA3-B20C-F69385E3C054}" presName="titleText3" presStyleLbl="fgAcc2" presStyleIdx="0" presStyleCnt="1" custLinFactNeighborY="24808">
        <dgm:presLayoutVars>
          <dgm:chMax val="0"/>
          <dgm:chPref val="0"/>
        </dgm:presLayoutVars>
      </dgm:prSet>
      <dgm:spPr/>
    </dgm:pt>
    <dgm:pt modelId="{DFE42667-14FB-419B-9899-373460A8BD85}" type="pres">
      <dgm:prSet presAssocID="{B5E08032-B881-4AA3-B20C-F69385E3C054}" presName="rootConnector3" presStyleLbl="asst1" presStyleIdx="0" presStyleCnt="1"/>
      <dgm:spPr/>
    </dgm:pt>
    <dgm:pt modelId="{E4E5D44E-521D-49E4-81C1-2F647A271653}" type="pres">
      <dgm:prSet presAssocID="{B5E08032-B881-4AA3-B20C-F69385E3C054}" presName="hierChild6" presStyleCnt="0"/>
      <dgm:spPr/>
    </dgm:pt>
    <dgm:pt modelId="{1AE83E6F-293B-46D3-924F-FFD8983FE4D7}" type="pres">
      <dgm:prSet presAssocID="{B5E08032-B881-4AA3-B20C-F69385E3C054}" presName="hierChild7" presStyleCnt="0"/>
      <dgm:spPr/>
    </dgm:pt>
  </dgm:ptLst>
  <dgm:cxnLst>
    <dgm:cxn modelId="{D72C450D-0137-4D87-8CC4-97FC0467ACA7}" type="presOf" srcId="{B701B996-C8BD-40CA-852F-019634EFF566}" destId="{E0846266-0ADE-480E-B7EE-36681B7743F1}" srcOrd="0" destOrd="0" presId="urn:microsoft.com/office/officeart/2008/layout/NameandTitleOrganizationalChart"/>
    <dgm:cxn modelId="{78E4FF0D-E234-4026-A300-92A1CD3F7C2C}" type="presOf" srcId="{C286F0EC-9487-42CB-B562-79BDDAAE0076}" destId="{773AF69E-94EB-4B42-987B-A514C199C2CE}" srcOrd="0" destOrd="0" presId="urn:microsoft.com/office/officeart/2008/layout/NameandTitleOrganizationalChart"/>
    <dgm:cxn modelId="{13EC950F-26CC-4D2A-889C-9CEFCE463843}" type="presOf" srcId="{9A0BA6D4-5AA7-4E56-A776-31212F961DF9}" destId="{9820B5EC-09E8-4FCA-9C5A-39D38F9424DE}" srcOrd="1" destOrd="0" presId="urn:microsoft.com/office/officeart/2008/layout/NameandTitleOrganizationalChart"/>
    <dgm:cxn modelId="{3C904115-D01F-4677-A143-199436C61734}" type="presOf" srcId="{9A0BA6D4-5AA7-4E56-A776-31212F961DF9}" destId="{6554E999-A011-4918-85EE-626A05EA7697}" srcOrd="0" destOrd="0" presId="urn:microsoft.com/office/officeart/2008/layout/NameandTitleOrganizationalChart"/>
    <dgm:cxn modelId="{15343A1B-0B96-4A5F-AFBC-FD4FCB1A8202}" type="presOf" srcId="{927D789C-426D-4341-8D20-DFD2FB22EC5C}" destId="{B8C159FC-4780-42F6-BDFB-D63C3D13F1B6}" srcOrd="0" destOrd="0" presId="urn:microsoft.com/office/officeart/2008/layout/NameandTitleOrganizationalChart"/>
    <dgm:cxn modelId="{299E2C23-A6AF-4421-9BA2-DA6654D3D2EB}" type="presOf" srcId="{850EA622-3E18-44A4-8186-83B950BD32EA}" destId="{007DFD24-FA31-4C41-8BB6-6B21C3616F87}" srcOrd="0" destOrd="0" presId="urn:microsoft.com/office/officeart/2008/layout/NameandTitleOrganizationalChart"/>
    <dgm:cxn modelId="{0A6C9623-3F39-461E-857E-A7246A56EB8A}" type="presOf" srcId="{BD261DED-9800-498B-BAEC-FBE730F31776}" destId="{DB24CD68-F224-4B1A-9906-D527C0D63F1A}" srcOrd="0" destOrd="0" presId="urn:microsoft.com/office/officeart/2008/layout/NameandTitleOrganizationalChart"/>
    <dgm:cxn modelId="{B8CE0A28-28FF-4293-B331-25CB1D4698E6}" type="presOf" srcId="{2A87B625-5DA9-4270-8555-E43E9615BAF0}" destId="{0927736F-1324-4B88-B4C4-51054416F7FE}" srcOrd="0" destOrd="0" presId="urn:microsoft.com/office/officeart/2008/layout/NameandTitleOrganizationalChart"/>
    <dgm:cxn modelId="{84983D28-7C29-4D49-A096-9CDF2DCF48A6}" type="presOf" srcId="{B4AB7E2B-37FC-4E5C-A137-47E683EB4B11}" destId="{A61A4814-0E92-43FD-BB2C-FA54723BAD75}" srcOrd="0" destOrd="0" presId="urn:microsoft.com/office/officeart/2008/layout/NameandTitleOrganizationalChart"/>
    <dgm:cxn modelId="{FD88372B-7C99-47E7-A4AD-DCC3244B47AE}" srcId="{66C21090-9419-43BC-8589-3D65CEDFDE6E}" destId="{4D211CC0-B017-402F-8CEF-FD42E5456824}" srcOrd="2" destOrd="0" parTransId="{BF70E1FF-671D-46EF-AB28-41A40B143A25}" sibTransId="{C286F0EC-9487-42CB-B562-79BDDAAE0076}"/>
    <dgm:cxn modelId="{D2FC612C-051A-4392-8EC4-06CCE5BDB5AC}" srcId="{B701B996-C8BD-40CA-852F-019634EFF566}" destId="{D2F472CE-7AC4-4C8F-8170-3DADB7143E8D}" srcOrd="3" destOrd="0" parTransId="{90C768C5-CEAD-4461-A079-42809A711AE8}" sibTransId="{51E09147-E7BB-40AD-B389-B88ABDF77B94}"/>
    <dgm:cxn modelId="{973BAB2F-DAD5-4093-BDFB-179FDCEDF08E}" type="presOf" srcId="{90B54F3C-E0DC-4C4A-922A-B5AA8011C3F2}" destId="{D5BF169D-8DDE-4A3B-B470-BEFE0BA7ADB6}" srcOrd="0" destOrd="0" presId="urn:microsoft.com/office/officeart/2008/layout/NameandTitleOrganizationalChart"/>
    <dgm:cxn modelId="{006BDF2F-DC28-4EF7-B96B-6ED8C7ED110F}" type="presOf" srcId="{BDCFACE8-6669-4A31-B13F-C3B3D3D76A80}" destId="{44708BF5-29A5-4D97-880D-6AEA3C5BF43B}" srcOrd="0" destOrd="0" presId="urn:microsoft.com/office/officeart/2008/layout/NameandTitleOrganizationalChart"/>
    <dgm:cxn modelId="{72C37134-7B25-4DA6-8BE7-58167AC82BE5}" type="presOf" srcId="{D2F472CE-7AC4-4C8F-8170-3DADB7143E8D}" destId="{04E88671-B0A2-4A8C-AEDC-F4D2CD9AB083}" srcOrd="0" destOrd="0" presId="urn:microsoft.com/office/officeart/2008/layout/NameandTitleOrganizationalChart"/>
    <dgm:cxn modelId="{D0B4B639-004E-4032-8908-2D7295855D9F}" type="presOf" srcId="{5F0E3F3C-B9EC-440B-B347-51E56BB50A16}" destId="{4F6BAE95-4401-4D5D-85FE-A422BDFC8CBE}" srcOrd="0" destOrd="0" presId="urn:microsoft.com/office/officeart/2008/layout/NameandTitleOrganizationalChart"/>
    <dgm:cxn modelId="{FC20DE3C-9432-434F-83EC-8A192E81162A}" srcId="{66C21090-9419-43BC-8589-3D65CEDFDE6E}" destId="{41F5BA20-49E1-4C0A-AE69-7E456E8D6C59}" srcOrd="1" destOrd="0" parTransId="{B4AB7E2B-37FC-4E5C-A137-47E683EB4B11}" sibTransId="{5209A2DA-6A4D-41BD-94D1-FC5D71BE843F}"/>
    <dgm:cxn modelId="{8423F43E-FAC6-4BEC-A140-C3FD45EE4751}" srcId="{66C21090-9419-43BC-8589-3D65CEDFDE6E}" destId="{BD261DED-9800-498B-BAEC-FBE730F31776}" srcOrd="4" destOrd="0" parTransId="{4BA6A3C8-6D16-46DC-8622-06666D6279E6}" sibTransId="{9E843CFE-C4F8-494D-8A52-BAC1459EC2A5}"/>
    <dgm:cxn modelId="{7008B962-F3C0-4276-BBFF-C7AAA3402B77}" srcId="{B701B996-C8BD-40CA-852F-019634EFF566}" destId="{850EA622-3E18-44A4-8186-83B950BD32EA}" srcOrd="0" destOrd="0" parTransId="{BDCFACE8-6669-4A31-B13F-C3B3D3D76A80}" sibTransId="{42375530-AD53-40D1-8B32-31A67A203971}"/>
    <dgm:cxn modelId="{D9CFA164-FADC-4B8A-AA75-F5A4CA684929}" type="presOf" srcId="{BF70E1FF-671D-46EF-AB28-41A40B143A25}" destId="{FB08F226-B283-45CD-ABAB-2087AF17C38F}" srcOrd="0" destOrd="0" presId="urn:microsoft.com/office/officeart/2008/layout/NameandTitleOrganizationalChart"/>
    <dgm:cxn modelId="{4C8D2948-3500-462C-BD1F-107DBA03523B}" srcId="{66C21090-9419-43BC-8589-3D65CEDFDE6E}" destId="{B701B996-C8BD-40CA-852F-019634EFF566}" srcOrd="3" destOrd="0" parTransId="{927D789C-426D-4341-8D20-DFD2FB22EC5C}" sibTransId="{EF5879AB-110C-4138-BE0D-48D9BE8E5E17}"/>
    <dgm:cxn modelId="{9DF26C68-98AC-4A41-99B2-734EF984FE2D}" srcId="{B701B996-C8BD-40CA-852F-019634EFF566}" destId="{42A75C8F-CBEA-4D4E-83D4-DB33DDF66989}" srcOrd="1" destOrd="0" parTransId="{E7901EE5-E635-4090-8127-026AE23F64E1}" sibTransId="{4F03D111-AE67-4F5D-AAD5-BF364693457F}"/>
    <dgm:cxn modelId="{5EAB8348-5DD4-4AC1-AB36-B697615ABEB0}" type="presOf" srcId="{9E843CFE-C4F8-494D-8A52-BAC1459EC2A5}" destId="{C145C211-5A24-4ADE-95AA-1D860307A4E5}" srcOrd="0" destOrd="0" presId="urn:microsoft.com/office/officeart/2008/layout/NameandTitleOrganizationalChart"/>
    <dgm:cxn modelId="{C38C2C69-109C-4785-A3B7-FA758A367BFA}" type="presOf" srcId="{66C21090-9419-43BC-8589-3D65CEDFDE6E}" destId="{AACF175F-8E6F-47A5-9FF0-E8BC1CFED615}" srcOrd="0" destOrd="0" presId="urn:microsoft.com/office/officeart/2008/layout/NameandTitleOrganizationalChart"/>
    <dgm:cxn modelId="{62FF1E6C-48BF-4216-8F94-A98A85C6FFB1}" type="presOf" srcId="{64C6518F-1A81-4744-8AE8-FE5681F37B42}" destId="{CB180DE9-7508-409B-AFBB-272A37DD94F9}" srcOrd="0" destOrd="0" presId="urn:microsoft.com/office/officeart/2008/layout/NameandTitleOrganizationalChart"/>
    <dgm:cxn modelId="{0B16B379-1D83-4E4A-B04D-85035DAC7822}" type="presOf" srcId="{5209A2DA-6A4D-41BD-94D1-FC5D71BE843F}" destId="{0BED3AA3-82DF-4E7C-9151-77F948C0DA19}" srcOrd="0" destOrd="0" presId="urn:microsoft.com/office/officeart/2008/layout/NameandTitleOrganizationalChart"/>
    <dgm:cxn modelId="{40C5347B-0E84-4647-87B6-426239283AFB}" type="presOf" srcId="{D4050DAD-7C62-4F00-A41B-8EFBDF716290}" destId="{9E390C5B-DEA3-4DE3-9160-AD65E2D96C28}" srcOrd="0" destOrd="0" presId="urn:microsoft.com/office/officeart/2008/layout/NameandTitleOrganizationalChart"/>
    <dgm:cxn modelId="{11058F83-ED75-4128-B86C-516C866889FB}" type="presOf" srcId="{40495AB1-C1A3-4E1E-8588-519728B2C896}" destId="{95E36D67-1008-47D9-A05A-D5EC4F9C9AC9}" srcOrd="0" destOrd="0" presId="urn:microsoft.com/office/officeart/2008/layout/NameandTitleOrganizationalChart"/>
    <dgm:cxn modelId="{EB3E3785-08E4-4070-8655-574C96BDCA80}" type="presOf" srcId="{B701B996-C8BD-40CA-852F-019634EFF566}" destId="{2BC89F17-F8E1-4577-A136-466DFBFDCEDD}" srcOrd="1" destOrd="0" presId="urn:microsoft.com/office/officeart/2008/layout/NameandTitleOrganizationalChart"/>
    <dgm:cxn modelId="{8A318788-5336-43DB-A29C-963EC9AE70B8}" type="presOf" srcId="{41F5BA20-49E1-4C0A-AE69-7E456E8D6C59}" destId="{2983903D-1D49-4073-943F-0CE63F7FE76C}" srcOrd="1" destOrd="0" presId="urn:microsoft.com/office/officeart/2008/layout/NameandTitleOrganizationalChart"/>
    <dgm:cxn modelId="{5748578E-A004-4244-8F45-B02274E0A8CD}" srcId="{B701B996-C8BD-40CA-852F-019634EFF566}" destId="{7F1B594F-987A-43A2-92E5-74BE47FDF63E}" srcOrd="4" destOrd="0" parTransId="{FF2267A6-4D11-4E3D-83D6-29C984ADB2F5}" sibTransId="{90B54F3C-E0DC-4C4A-922A-B5AA8011C3F2}"/>
    <dgm:cxn modelId="{82355A96-E4CA-4629-84B2-0595F25056D9}" type="presOf" srcId="{66C21090-9419-43BC-8589-3D65CEDFDE6E}" destId="{D4122E8B-72C6-4768-9381-8BF1ED141438}" srcOrd="1" destOrd="0" presId="urn:microsoft.com/office/officeart/2008/layout/NameandTitleOrganizationalChart"/>
    <dgm:cxn modelId="{EF79BB96-0536-498A-AF5F-1B29D6B78E65}" srcId="{66C21090-9419-43BC-8589-3D65CEDFDE6E}" destId="{B5E08032-B881-4AA3-B20C-F69385E3C054}" srcOrd="0" destOrd="0" parTransId="{46288F3D-38B9-4548-A03E-4D2A6C2E4AAF}" sibTransId="{64C6518F-1A81-4744-8AE8-FE5681F37B42}"/>
    <dgm:cxn modelId="{5DDCB29A-68EF-43D0-88D0-C87A82574FC6}" type="presOf" srcId="{EF5879AB-110C-4138-BE0D-48D9BE8E5E17}" destId="{D4400816-71DD-4AA2-876F-E70741768F43}" srcOrd="0" destOrd="0" presId="urn:microsoft.com/office/officeart/2008/layout/NameandTitleOrganizationalChart"/>
    <dgm:cxn modelId="{E6E1CE9A-3C3D-40BB-B622-A781415C3201}" type="presOf" srcId="{94B96BEC-7C1D-4D19-9BE3-7499C25AC221}" destId="{4058F186-803C-4151-9EB9-7E5893F86771}" srcOrd="0" destOrd="0" presId="urn:microsoft.com/office/officeart/2008/layout/NameandTitleOrganizationalChart"/>
    <dgm:cxn modelId="{71FB06A0-2F24-4680-BAA0-ECF6451B7C13}" type="presOf" srcId="{B5E08032-B881-4AA3-B20C-F69385E3C054}" destId="{D287E579-CF4B-4812-856B-B0BE26C66BBC}" srcOrd="0" destOrd="0" presId="urn:microsoft.com/office/officeart/2008/layout/NameandTitleOrganizationalChart"/>
    <dgm:cxn modelId="{359A79A1-4350-41A2-934C-AC153F20F521}" type="presOf" srcId="{4D211CC0-B017-402F-8CEF-FD42E5456824}" destId="{402DC847-8A73-4695-ADD3-15DCA2C7D1EC}" srcOrd="0" destOrd="0" presId="urn:microsoft.com/office/officeart/2008/layout/NameandTitleOrganizationalChart"/>
    <dgm:cxn modelId="{6154DFA2-8B94-4A33-899F-9019AD196126}" type="presOf" srcId="{88F8BF1E-73C8-4D06-8563-E6B527DB29E1}" destId="{C945DF7E-AD62-4AC1-9AE1-E2A04EDF90A7}" srcOrd="0" destOrd="0" presId="urn:microsoft.com/office/officeart/2008/layout/NameandTitleOrganizationalChart"/>
    <dgm:cxn modelId="{A1CA14A3-52E9-425E-AC34-1D2E4B3D31A3}" type="presOf" srcId="{4F03D111-AE67-4F5D-AAD5-BF364693457F}" destId="{1C6EC0E9-AB9C-4A40-B834-69D0C59AE91B}" srcOrd="0" destOrd="0" presId="urn:microsoft.com/office/officeart/2008/layout/NameandTitleOrganizationalChart"/>
    <dgm:cxn modelId="{152C8EA5-26AA-4FB4-B400-FE477D556D99}" type="presOf" srcId="{850EA622-3E18-44A4-8186-83B950BD32EA}" destId="{89070E65-536D-419A-99EC-1FE54A91A842}" srcOrd="1" destOrd="0" presId="urn:microsoft.com/office/officeart/2008/layout/NameandTitleOrganizationalChart"/>
    <dgm:cxn modelId="{E04FAFA5-756F-47AD-9BA5-74CE36C9132B}" type="presOf" srcId="{E7901EE5-E635-4090-8127-026AE23F64E1}" destId="{60D8D04A-0F43-4ADA-BD46-902E7E60EAE6}" srcOrd="0" destOrd="0" presId="urn:microsoft.com/office/officeart/2008/layout/NameandTitleOrganizationalChart"/>
    <dgm:cxn modelId="{DF8557A8-443C-4952-9F2A-E2A2213F2E18}" type="presOf" srcId="{BD261DED-9800-498B-BAEC-FBE730F31776}" destId="{1B81F2F0-7607-40E8-86B7-9D89F1342B8A}" srcOrd="1" destOrd="0" presId="urn:microsoft.com/office/officeart/2008/layout/NameandTitleOrganizationalChart"/>
    <dgm:cxn modelId="{01924BAB-DE23-46D4-8EA8-22AB0086C2F1}" srcId="{66C21090-9419-43BC-8589-3D65CEDFDE6E}" destId="{046BB8C3-773F-4B3C-B078-0AAD17AB2666}" srcOrd="5" destOrd="0" parTransId="{5F0E3F3C-B9EC-440B-B347-51E56BB50A16}" sibTransId="{94B96BEC-7C1D-4D19-9BE3-7499C25AC221}"/>
    <dgm:cxn modelId="{AA4A7EB0-C05B-456E-BFAA-0C50AE3F368F}" type="presOf" srcId="{90C768C5-CEAD-4461-A079-42809A711AE8}" destId="{E8A5F180-5C81-4C1B-A952-D3B4C56D280F}" srcOrd="0" destOrd="0" presId="urn:microsoft.com/office/officeart/2008/layout/NameandTitleOrganizationalChart"/>
    <dgm:cxn modelId="{0A88AAB5-A2B5-4879-8E0A-94C7AF30D0F6}" type="presOf" srcId="{4BA6A3C8-6D16-46DC-8622-06666D6279E6}" destId="{579C03A5-786D-4B74-A467-28DEA6146AF3}" srcOrd="0" destOrd="0" presId="urn:microsoft.com/office/officeart/2008/layout/NameandTitleOrganizationalChart"/>
    <dgm:cxn modelId="{FD09D2BD-2CD1-472C-9D7B-15D69BCF41EA}" type="presOf" srcId="{B5E08032-B881-4AA3-B20C-F69385E3C054}" destId="{DFE42667-14FB-419B-9899-373460A8BD85}" srcOrd="1" destOrd="0" presId="urn:microsoft.com/office/officeart/2008/layout/NameandTitleOrganizationalChart"/>
    <dgm:cxn modelId="{9A762EC4-7E75-427F-B484-14889AB51751}" type="presOf" srcId="{046BB8C3-773F-4B3C-B078-0AAD17AB2666}" destId="{12D298B1-0F8C-4063-A666-A3A9B46313AC}" srcOrd="1" destOrd="0" presId="urn:microsoft.com/office/officeart/2008/layout/NameandTitleOrganizationalChart"/>
    <dgm:cxn modelId="{BB167EC5-71AB-491A-B469-793148EBE3B9}" srcId="{B701B996-C8BD-40CA-852F-019634EFF566}" destId="{9A0BA6D4-5AA7-4E56-A776-31212F961DF9}" srcOrd="2" destOrd="0" parTransId="{2A87B625-5DA9-4270-8555-E43E9615BAF0}" sibTransId="{CD424802-0864-4842-A9C2-5427CC632BBC}"/>
    <dgm:cxn modelId="{D1E433C8-54CD-4CBF-890C-C4C2D1995BD2}" type="presOf" srcId="{AA4A723E-BF4B-472E-AE1F-227EC47AB085}" destId="{D7988D4B-2391-4EE6-91E2-1558C01B970B}" srcOrd="0" destOrd="0" presId="urn:microsoft.com/office/officeart/2008/layout/NameandTitleOrganizationalChart"/>
    <dgm:cxn modelId="{19BC08CC-BBD5-4A54-9C7B-D78285D2D2DB}" type="presOf" srcId="{4D211CC0-B017-402F-8CEF-FD42E5456824}" destId="{3CC7B0A1-C34B-4B65-858A-DFC347BB29FB}" srcOrd="1" destOrd="0" presId="urn:microsoft.com/office/officeart/2008/layout/NameandTitleOrganizationalChart"/>
    <dgm:cxn modelId="{C09CD1CF-DB21-4D57-B91E-AD723632EF55}" type="presOf" srcId="{42375530-AD53-40D1-8B32-31A67A203971}" destId="{21D9841F-FA36-4744-AD00-01899E11A800}" srcOrd="0" destOrd="0" presId="urn:microsoft.com/office/officeart/2008/layout/NameandTitleOrganizationalChart"/>
    <dgm:cxn modelId="{4CD2D2D4-EF33-420B-9596-6D8A199AC33E}" type="presOf" srcId="{D4050DAD-7C62-4F00-A41B-8EFBDF716290}" destId="{7EB18B1D-5CFC-4925-B71A-88966EF649AE}" srcOrd="1" destOrd="0" presId="urn:microsoft.com/office/officeart/2008/layout/NameandTitleOrganizationalChart"/>
    <dgm:cxn modelId="{C4DFC9DD-92EF-4051-9A8D-4A1F61AA3293}" type="presOf" srcId="{46288F3D-38B9-4548-A03E-4D2A6C2E4AAF}" destId="{63786BB4-D5D4-4A0B-A6AE-69AE6DACAF9F}" srcOrd="0" destOrd="0" presId="urn:microsoft.com/office/officeart/2008/layout/NameandTitleOrganizationalChart"/>
    <dgm:cxn modelId="{948B81DE-97F4-43F7-9359-499E22519DEF}" srcId="{40495AB1-C1A3-4E1E-8588-519728B2C896}" destId="{66C21090-9419-43BC-8589-3D65CEDFDE6E}" srcOrd="1" destOrd="0" parTransId="{0AABD420-696D-458F-BA37-58B59E108A9F}" sibTransId="{88F8BF1E-73C8-4D06-8563-E6B527DB29E1}"/>
    <dgm:cxn modelId="{8B287AE1-2449-4B95-9E01-35FBA2FEB4C6}" type="presOf" srcId="{41F5BA20-49E1-4C0A-AE69-7E456E8D6C59}" destId="{F3DF5599-2778-4364-9D0A-1262DDAF75D9}" srcOrd="0" destOrd="0" presId="urn:microsoft.com/office/officeart/2008/layout/NameandTitleOrganizationalChart"/>
    <dgm:cxn modelId="{A5410FE3-5F04-44A7-B028-461115550022}" type="presOf" srcId="{42A75C8F-CBEA-4D4E-83D4-DB33DDF66989}" destId="{6F30E049-21C5-4F31-91A1-FA20498DCF24}" srcOrd="1" destOrd="0" presId="urn:microsoft.com/office/officeart/2008/layout/NameandTitleOrganizationalChart"/>
    <dgm:cxn modelId="{E8FABFE3-1A40-4D39-A01F-61E5F18F706C}" type="presOf" srcId="{7F1B594F-987A-43A2-92E5-74BE47FDF63E}" destId="{D30F15C1-9754-4995-94BA-223A525B2711}" srcOrd="1" destOrd="0" presId="urn:microsoft.com/office/officeart/2008/layout/NameandTitleOrganizationalChart"/>
    <dgm:cxn modelId="{C9B1A9E6-59D0-4B47-81C9-DF5A6388C61D}" type="presOf" srcId="{046BB8C3-773F-4B3C-B078-0AAD17AB2666}" destId="{170822F0-93BB-4E2D-8AE0-A46A336D66F3}" srcOrd="0" destOrd="0" presId="urn:microsoft.com/office/officeart/2008/layout/NameandTitleOrganizationalChart"/>
    <dgm:cxn modelId="{B18D6CE8-B99A-49BC-BD69-5CAAD2BC8E67}" srcId="{40495AB1-C1A3-4E1E-8588-519728B2C896}" destId="{D4050DAD-7C62-4F00-A41B-8EFBDF716290}" srcOrd="0" destOrd="0" parTransId="{0B1C1E06-02D1-4049-B23E-49F8CFBF1E1E}" sibTransId="{AA4A723E-BF4B-472E-AE1F-227EC47AB085}"/>
    <dgm:cxn modelId="{984843ED-B6D4-46FD-A993-E148C97E5A88}" type="presOf" srcId="{D2F472CE-7AC4-4C8F-8170-3DADB7143E8D}" destId="{87BE65D9-FCE0-4769-BDD5-9AE0935E10DA}" srcOrd="1" destOrd="0" presId="urn:microsoft.com/office/officeart/2008/layout/NameandTitleOrganizationalChart"/>
    <dgm:cxn modelId="{79601DF2-C68A-40C1-AEB1-4923981392C1}" type="presOf" srcId="{FF2267A6-4D11-4E3D-83D6-29C984ADB2F5}" destId="{8E783C82-BD8D-47CF-A3FB-11F234D5DA0C}" srcOrd="0" destOrd="0" presId="urn:microsoft.com/office/officeart/2008/layout/NameandTitleOrganizationalChart"/>
    <dgm:cxn modelId="{8D3C5FF2-56C3-407A-92B0-2C1DB50BEFC5}" type="presOf" srcId="{42A75C8F-CBEA-4D4E-83D4-DB33DDF66989}" destId="{27205F2E-1E6B-4239-8091-197A2DC6AD0B}" srcOrd="0" destOrd="0" presId="urn:microsoft.com/office/officeart/2008/layout/NameandTitleOrganizationalChart"/>
    <dgm:cxn modelId="{228278F7-9C94-4C12-95B4-72C411D84027}" type="presOf" srcId="{CD424802-0864-4842-A9C2-5427CC632BBC}" destId="{6EA19CAD-B973-4EA7-B3FC-34875ADB6146}" srcOrd="0" destOrd="0" presId="urn:microsoft.com/office/officeart/2008/layout/NameandTitleOrganizationalChart"/>
    <dgm:cxn modelId="{C92A9CF9-7915-40AE-AAE7-3B821A651127}" type="presOf" srcId="{7F1B594F-987A-43A2-92E5-74BE47FDF63E}" destId="{BD5D69E8-A3B0-4C4A-B8B1-7CECBF1CA9BE}" srcOrd="0" destOrd="0" presId="urn:microsoft.com/office/officeart/2008/layout/NameandTitleOrganizationalChart"/>
    <dgm:cxn modelId="{CAE885FC-F76D-46C4-B62D-53CE0E5557DE}" type="presOf" srcId="{51E09147-E7BB-40AD-B389-B88ABDF77B94}" destId="{A0501073-13EC-4EFB-8179-50ADB458C7AC}" srcOrd="0" destOrd="0" presId="urn:microsoft.com/office/officeart/2008/layout/NameandTitleOrganizationalChart"/>
    <dgm:cxn modelId="{914E5A48-54A1-46A5-893D-77D1D4846626}" type="presParOf" srcId="{95E36D67-1008-47D9-A05A-D5EC4F9C9AC9}" destId="{78312D6F-35CC-4675-A257-2035D40B6CDF}" srcOrd="0" destOrd="0" presId="urn:microsoft.com/office/officeart/2008/layout/NameandTitleOrganizationalChart"/>
    <dgm:cxn modelId="{50A94BCA-A3DB-42B2-AEC5-0FE58967114B}" type="presParOf" srcId="{78312D6F-35CC-4675-A257-2035D40B6CDF}" destId="{F90E27FF-724E-48C5-9130-34C35A9DD12F}" srcOrd="0" destOrd="0" presId="urn:microsoft.com/office/officeart/2008/layout/NameandTitleOrganizationalChart"/>
    <dgm:cxn modelId="{CBCC85EE-8008-4EBA-8CD4-1892BF400765}" type="presParOf" srcId="{F90E27FF-724E-48C5-9130-34C35A9DD12F}" destId="{9E390C5B-DEA3-4DE3-9160-AD65E2D96C28}" srcOrd="0" destOrd="0" presId="urn:microsoft.com/office/officeart/2008/layout/NameandTitleOrganizationalChart"/>
    <dgm:cxn modelId="{2472A572-037C-43C8-8FF1-EF89CF5348B7}" type="presParOf" srcId="{F90E27FF-724E-48C5-9130-34C35A9DD12F}" destId="{D7988D4B-2391-4EE6-91E2-1558C01B970B}" srcOrd="1" destOrd="0" presId="urn:microsoft.com/office/officeart/2008/layout/NameandTitleOrganizationalChart"/>
    <dgm:cxn modelId="{B0AF2B89-9083-4D98-9A72-E684974C1EAE}" type="presParOf" srcId="{F90E27FF-724E-48C5-9130-34C35A9DD12F}" destId="{7EB18B1D-5CFC-4925-B71A-88966EF649AE}" srcOrd="2" destOrd="0" presId="urn:microsoft.com/office/officeart/2008/layout/NameandTitleOrganizationalChart"/>
    <dgm:cxn modelId="{284BBF43-9B0E-49EF-BD9D-EE482588A4A1}" type="presParOf" srcId="{78312D6F-35CC-4675-A257-2035D40B6CDF}" destId="{533FE0D3-BAA6-45F5-892F-DBC882CEA0DE}" srcOrd="1" destOrd="0" presId="urn:microsoft.com/office/officeart/2008/layout/NameandTitleOrganizationalChart"/>
    <dgm:cxn modelId="{861F028B-E42C-44E0-B536-82B42F25DDBB}" type="presParOf" srcId="{78312D6F-35CC-4675-A257-2035D40B6CDF}" destId="{FDB2B881-5EAF-47D4-9F67-1B4E3EC25475}" srcOrd="2" destOrd="0" presId="urn:microsoft.com/office/officeart/2008/layout/NameandTitleOrganizationalChart"/>
    <dgm:cxn modelId="{D9887A62-1874-464C-B54E-8B452A2FD337}" type="presParOf" srcId="{95E36D67-1008-47D9-A05A-D5EC4F9C9AC9}" destId="{F7C2AE79-CA88-4FA2-8FAD-C85043098EC3}" srcOrd="1" destOrd="0" presId="urn:microsoft.com/office/officeart/2008/layout/NameandTitleOrganizationalChart"/>
    <dgm:cxn modelId="{B1864A48-9265-4B93-BBD7-0E3556F4196D}" type="presParOf" srcId="{F7C2AE79-CA88-4FA2-8FAD-C85043098EC3}" destId="{9D36CFCA-1169-4C0B-BE39-483F32970064}" srcOrd="0" destOrd="0" presId="urn:microsoft.com/office/officeart/2008/layout/NameandTitleOrganizationalChart"/>
    <dgm:cxn modelId="{1D1740E7-1624-40DF-9949-A79E50A69C08}" type="presParOf" srcId="{9D36CFCA-1169-4C0B-BE39-483F32970064}" destId="{AACF175F-8E6F-47A5-9FF0-E8BC1CFED615}" srcOrd="0" destOrd="0" presId="urn:microsoft.com/office/officeart/2008/layout/NameandTitleOrganizationalChart"/>
    <dgm:cxn modelId="{02EB40C0-6A68-4767-9A89-4D80007645F1}" type="presParOf" srcId="{9D36CFCA-1169-4C0B-BE39-483F32970064}" destId="{C945DF7E-AD62-4AC1-9AE1-E2A04EDF90A7}" srcOrd="1" destOrd="0" presId="urn:microsoft.com/office/officeart/2008/layout/NameandTitleOrganizationalChart"/>
    <dgm:cxn modelId="{3A5EC3E5-AB76-4909-ADF0-EF60C343BF45}" type="presParOf" srcId="{9D36CFCA-1169-4C0B-BE39-483F32970064}" destId="{D4122E8B-72C6-4768-9381-8BF1ED141438}" srcOrd="2" destOrd="0" presId="urn:microsoft.com/office/officeart/2008/layout/NameandTitleOrganizationalChart"/>
    <dgm:cxn modelId="{60C67A35-1890-43D7-A93F-B49CC2DF9ED0}" type="presParOf" srcId="{F7C2AE79-CA88-4FA2-8FAD-C85043098EC3}" destId="{B501A8FD-87A0-4EE9-AAA3-F74829826898}" srcOrd="1" destOrd="0" presId="urn:microsoft.com/office/officeart/2008/layout/NameandTitleOrganizationalChart"/>
    <dgm:cxn modelId="{A190BA76-561E-40B8-B1BC-A0ABB9E168C6}" type="presParOf" srcId="{B501A8FD-87A0-4EE9-AAA3-F74829826898}" destId="{A61A4814-0E92-43FD-BB2C-FA54723BAD75}" srcOrd="0" destOrd="0" presId="urn:microsoft.com/office/officeart/2008/layout/NameandTitleOrganizationalChart"/>
    <dgm:cxn modelId="{54B6B09D-6390-4478-ADD0-1AFE2567DC12}" type="presParOf" srcId="{B501A8FD-87A0-4EE9-AAA3-F74829826898}" destId="{6FAD3B99-B1D4-4522-B852-53AD43894989}" srcOrd="1" destOrd="0" presId="urn:microsoft.com/office/officeart/2008/layout/NameandTitleOrganizationalChart"/>
    <dgm:cxn modelId="{1D2CAAFE-5B26-4658-BB29-263661C1473B}" type="presParOf" srcId="{6FAD3B99-B1D4-4522-B852-53AD43894989}" destId="{6B627847-D220-4B36-8A98-80EFE930B5D4}" srcOrd="0" destOrd="0" presId="urn:microsoft.com/office/officeart/2008/layout/NameandTitleOrganizationalChart"/>
    <dgm:cxn modelId="{2D1882DF-AE69-4C46-8089-9603C5FE7377}" type="presParOf" srcId="{6B627847-D220-4B36-8A98-80EFE930B5D4}" destId="{F3DF5599-2778-4364-9D0A-1262DDAF75D9}" srcOrd="0" destOrd="0" presId="urn:microsoft.com/office/officeart/2008/layout/NameandTitleOrganizationalChart"/>
    <dgm:cxn modelId="{BC74E55D-C5C2-425E-ADB7-37DABE52B639}" type="presParOf" srcId="{6B627847-D220-4B36-8A98-80EFE930B5D4}" destId="{0BED3AA3-82DF-4E7C-9151-77F948C0DA19}" srcOrd="1" destOrd="0" presId="urn:microsoft.com/office/officeart/2008/layout/NameandTitleOrganizationalChart"/>
    <dgm:cxn modelId="{422A6734-37C8-4796-967A-1949190EAFF7}" type="presParOf" srcId="{6B627847-D220-4B36-8A98-80EFE930B5D4}" destId="{2983903D-1D49-4073-943F-0CE63F7FE76C}" srcOrd="2" destOrd="0" presId="urn:microsoft.com/office/officeart/2008/layout/NameandTitleOrganizationalChart"/>
    <dgm:cxn modelId="{D904F0A8-ACB3-4EBC-B416-98C1584A2286}" type="presParOf" srcId="{6FAD3B99-B1D4-4522-B852-53AD43894989}" destId="{F19040C0-1316-40A7-838E-9291D3EFF869}" srcOrd="1" destOrd="0" presId="urn:microsoft.com/office/officeart/2008/layout/NameandTitleOrganizationalChart"/>
    <dgm:cxn modelId="{C3937F93-1A83-40EB-8BA1-3EC58E41CE68}" type="presParOf" srcId="{6FAD3B99-B1D4-4522-B852-53AD43894989}" destId="{BDDCEBC4-2C76-43B3-A98D-7047FF00DA0C}" srcOrd="2" destOrd="0" presId="urn:microsoft.com/office/officeart/2008/layout/NameandTitleOrganizationalChart"/>
    <dgm:cxn modelId="{8F07D6EC-A1B4-40B7-954C-CCCB47625961}" type="presParOf" srcId="{B501A8FD-87A0-4EE9-AAA3-F74829826898}" destId="{FB08F226-B283-45CD-ABAB-2087AF17C38F}" srcOrd="2" destOrd="0" presId="urn:microsoft.com/office/officeart/2008/layout/NameandTitleOrganizationalChart"/>
    <dgm:cxn modelId="{A86AA921-AF9F-4C89-B4E7-EF4FAFF0FF3E}" type="presParOf" srcId="{B501A8FD-87A0-4EE9-AAA3-F74829826898}" destId="{D3D3152E-95FB-4F72-8625-B49D8632EBE8}" srcOrd="3" destOrd="0" presId="urn:microsoft.com/office/officeart/2008/layout/NameandTitleOrganizationalChart"/>
    <dgm:cxn modelId="{F2EED66E-5C96-445F-9166-6DAFB55B2FA7}" type="presParOf" srcId="{D3D3152E-95FB-4F72-8625-B49D8632EBE8}" destId="{614BCE6A-A528-42E0-8F65-1C173DA1827B}" srcOrd="0" destOrd="0" presId="urn:microsoft.com/office/officeart/2008/layout/NameandTitleOrganizationalChart"/>
    <dgm:cxn modelId="{9FC8AF75-EA42-4D17-9831-646FFF127151}" type="presParOf" srcId="{614BCE6A-A528-42E0-8F65-1C173DA1827B}" destId="{402DC847-8A73-4695-ADD3-15DCA2C7D1EC}" srcOrd="0" destOrd="0" presId="urn:microsoft.com/office/officeart/2008/layout/NameandTitleOrganizationalChart"/>
    <dgm:cxn modelId="{93350B91-333C-48BE-AACE-AD0471D2090F}" type="presParOf" srcId="{614BCE6A-A528-42E0-8F65-1C173DA1827B}" destId="{773AF69E-94EB-4B42-987B-A514C199C2CE}" srcOrd="1" destOrd="0" presId="urn:microsoft.com/office/officeart/2008/layout/NameandTitleOrganizationalChart"/>
    <dgm:cxn modelId="{F5B79162-C0BF-4910-905C-D6FDAB3E6743}" type="presParOf" srcId="{614BCE6A-A528-42E0-8F65-1C173DA1827B}" destId="{3CC7B0A1-C34B-4B65-858A-DFC347BB29FB}" srcOrd="2" destOrd="0" presId="urn:microsoft.com/office/officeart/2008/layout/NameandTitleOrganizationalChart"/>
    <dgm:cxn modelId="{AF2AA603-D3EC-4AC7-ACC3-3D766424622A}" type="presParOf" srcId="{D3D3152E-95FB-4F72-8625-B49D8632EBE8}" destId="{7BEE97F1-337C-4789-A2F0-248AE722C87C}" srcOrd="1" destOrd="0" presId="urn:microsoft.com/office/officeart/2008/layout/NameandTitleOrganizationalChart"/>
    <dgm:cxn modelId="{BF1A0829-6924-4C8B-A035-07C1AF528168}" type="presParOf" srcId="{D3D3152E-95FB-4F72-8625-B49D8632EBE8}" destId="{008232BB-D0EF-457E-9ECE-380A82FE3DC9}" srcOrd="2" destOrd="0" presId="urn:microsoft.com/office/officeart/2008/layout/NameandTitleOrganizationalChart"/>
    <dgm:cxn modelId="{B93EEBBA-7A5F-4036-A7F4-618153EF8890}" type="presParOf" srcId="{B501A8FD-87A0-4EE9-AAA3-F74829826898}" destId="{B8C159FC-4780-42F6-BDFB-D63C3D13F1B6}" srcOrd="4" destOrd="0" presId="urn:microsoft.com/office/officeart/2008/layout/NameandTitleOrganizationalChart"/>
    <dgm:cxn modelId="{36B73CB6-CBB3-461F-8E6E-A2C8114C3E59}" type="presParOf" srcId="{B501A8FD-87A0-4EE9-AAA3-F74829826898}" destId="{1CC0099A-D33C-4938-A094-7822460C8995}" srcOrd="5" destOrd="0" presId="urn:microsoft.com/office/officeart/2008/layout/NameandTitleOrganizationalChart"/>
    <dgm:cxn modelId="{F7AB3C21-A246-4795-9ECD-5CB0C4B42FAB}" type="presParOf" srcId="{1CC0099A-D33C-4938-A094-7822460C8995}" destId="{5D4A5113-DD4D-438B-98C2-2C783EF5296C}" srcOrd="0" destOrd="0" presId="urn:microsoft.com/office/officeart/2008/layout/NameandTitleOrganizationalChart"/>
    <dgm:cxn modelId="{38057FED-79D8-46BA-A7E2-279B02CAC60F}" type="presParOf" srcId="{5D4A5113-DD4D-438B-98C2-2C783EF5296C}" destId="{E0846266-0ADE-480E-B7EE-36681B7743F1}" srcOrd="0" destOrd="0" presId="urn:microsoft.com/office/officeart/2008/layout/NameandTitleOrganizationalChart"/>
    <dgm:cxn modelId="{BF250DC1-1A9C-4B0D-A4B2-427206125589}" type="presParOf" srcId="{5D4A5113-DD4D-438B-98C2-2C783EF5296C}" destId="{D4400816-71DD-4AA2-876F-E70741768F43}" srcOrd="1" destOrd="0" presId="urn:microsoft.com/office/officeart/2008/layout/NameandTitleOrganizationalChart"/>
    <dgm:cxn modelId="{FC4F0CF3-8F9C-416A-BB1F-6BF8C5746CE4}" type="presParOf" srcId="{5D4A5113-DD4D-438B-98C2-2C783EF5296C}" destId="{2BC89F17-F8E1-4577-A136-466DFBFDCEDD}" srcOrd="2" destOrd="0" presId="urn:microsoft.com/office/officeart/2008/layout/NameandTitleOrganizationalChart"/>
    <dgm:cxn modelId="{36837A7F-DDCE-4420-BD70-6B52EC1D41A8}" type="presParOf" srcId="{1CC0099A-D33C-4938-A094-7822460C8995}" destId="{B987822F-68FB-49A0-8757-D5EF69AFFDF3}" srcOrd="1" destOrd="0" presId="urn:microsoft.com/office/officeart/2008/layout/NameandTitleOrganizationalChart"/>
    <dgm:cxn modelId="{590D8F3F-BA54-4F7E-A540-9A3DF50FFE3A}" type="presParOf" srcId="{B987822F-68FB-49A0-8757-D5EF69AFFDF3}" destId="{44708BF5-29A5-4D97-880D-6AEA3C5BF43B}" srcOrd="0" destOrd="0" presId="urn:microsoft.com/office/officeart/2008/layout/NameandTitleOrganizationalChart"/>
    <dgm:cxn modelId="{6101702F-EBB1-4525-A146-C391B05351C7}" type="presParOf" srcId="{B987822F-68FB-49A0-8757-D5EF69AFFDF3}" destId="{48489E6A-0674-4CB9-AE64-3765B3648E58}" srcOrd="1" destOrd="0" presId="urn:microsoft.com/office/officeart/2008/layout/NameandTitleOrganizationalChart"/>
    <dgm:cxn modelId="{269D5ED5-867A-46AD-9E8F-EA886A4F49B4}" type="presParOf" srcId="{48489E6A-0674-4CB9-AE64-3765B3648E58}" destId="{63FB77B8-B860-496C-B9DD-C34A3538499C}" srcOrd="0" destOrd="0" presId="urn:microsoft.com/office/officeart/2008/layout/NameandTitleOrganizationalChart"/>
    <dgm:cxn modelId="{2C37B644-0A7D-4072-B782-A012533A626D}" type="presParOf" srcId="{63FB77B8-B860-496C-B9DD-C34A3538499C}" destId="{007DFD24-FA31-4C41-8BB6-6B21C3616F87}" srcOrd="0" destOrd="0" presId="urn:microsoft.com/office/officeart/2008/layout/NameandTitleOrganizationalChart"/>
    <dgm:cxn modelId="{C4BE29EA-3B93-42A3-9FED-483E7C0D6C6D}" type="presParOf" srcId="{63FB77B8-B860-496C-B9DD-C34A3538499C}" destId="{21D9841F-FA36-4744-AD00-01899E11A800}" srcOrd="1" destOrd="0" presId="urn:microsoft.com/office/officeart/2008/layout/NameandTitleOrganizationalChart"/>
    <dgm:cxn modelId="{7F6D73D4-141D-41C8-A5EE-1628CAE4DBB2}" type="presParOf" srcId="{63FB77B8-B860-496C-B9DD-C34A3538499C}" destId="{89070E65-536D-419A-99EC-1FE54A91A842}" srcOrd="2" destOrd="0" presId="urn:microsoft.com/office/officeart/2008/layout/NameandTitleOrganizationalChart"/>
    <dgm:cxn modelId="{FC17C44D-3508-44A9-B766-C36EDD582DCF}" type="presParOf" srcId="{48489E6A-0674-4CB9-AE64-3765B3648E58}" destId="{5DF45574-2202-4A27-BFDB-B428DD3CD2C3}" srcOrd="1" destOrd="0" presId="urn:microsoft.com/office/officeart/2008/layout/NameandTitleOrganizationalChart"/>
    <dgm:cxn modelId="{7B85927D-144B-47D4-8C31-297E6945FDEB}" type="presParOf" srcId="{48489E6A-0674-4CB9-AE64-3765B3648E58}" destId="{F2AB32FC-2026-40CA-AAA6-72EC03CC9BA0}" srcOrd="2" destOrd="0" presId="urn:microsoft.com/office/officeart/2008/layout/NameandTitleOrganizationalChart"/>
    <dgm:cxn modelId="{8E509AC6-F7AE-4B80-9A47-9462B2EBF538}" type="presParOf" srcId="{B987822F-68FB-49A0-8757-D5EF69AFFDF3}" destId="{60D8D04A-0F43-4ADA-BD46-902E7E60EAE6}" srcOrd="2" destOrd="0" presId="urn:microsoft.com/office/officeart/2008/layout/NameandTitleOrganizationalChart"/>
    <dgm:cxn modelId="{AADEB228-A49A-43DF-8B28-7E3B04E17F17}" type="presParOf" srcId="{B987822F-68FB-49A0-8757-D5EF69AFFDF3}" destId="{1B7E1591-0444-4B82-AFDC-AE7E01BDB29F}" srcOrd="3" destOrd="0" presId="urn:microsoft.com/office/officeart/2008/layout/NameandTitleOrganizationalChart"/>
    <dgm:cxn modelId="{EAC9209F-4852-45A0-A275-3C2AC8F96756}" type="presParOf" srcId="{1B7E1591-0444-4B82-AFDC-AE7E01BDB29F}" destId="{F3DD995A-369F-47B6-B558-9C4E311B786A}" srcOrd="0" destOrd="0" presId="urn:microsoft.com/office/officeart/2008/layout/NameandTitleOrganizationalChart"/>
    <dgm:cxn modelId="{76579CDA-4128-44FE-A851-58B668C51068}" type="presParOf" srcId="{F3DD995A-369F-47B6-B558-9C4E311B786A}" destId="{27205F2E-1E6B-4239-8091-197A2DC6AD0B}" srcOrd="0" destOrd="0" presId="urn:microsoft.com/office/officeart/2008/layout/NameandTitleOrganizationalChart"/>
    <dgm:cxn modelId="{D6772CCB-E6E8-4DFF-83F0-40DAC675D754}" type="presParOf" srcId="{F3DD995A-369F-47B6-B558-9C4E311B786A}" destId="{1C6EC0E9-AB9C-4A40-B834-69D0C59AE91B}" srcOrd="1" destOrd="0" presId="urn:microsoft.com/office/officeart/2008/layout/NameandTitleOrganizationalChart"/>
    <dgm:cxn modelId="{D4B3E7B4-4565-49BD-B3DA-8A417447A799}" type="presParOf" srcId="{F3DD995A-369F-47B6-B558-9C4E311B786A}" destId="{6F30E049-21C5-4F31-91A1-FA20498DCF24}" srcOrd="2" destOrd="0" presId="urn:microsoft.com/office/officeart/2008/layout/NameandTitleOrganizationalChart"/>
    <dgm:cxn modelId="{E17F380D-D6ED-4E60-BCDC-AFF877D68F40}" type="presParOf" srcId="{1B7E1591-0444-4B82-AFDC-AE7E01BDB29F}" destId="{B137F98B-B049-4862-9A7F-47C22C3A08CB}" srcOrd="1" destOrd="0" presId="urn:microsoft.com/office/officeart/2008/layout/NameandTitleOrganizationalChart"/>
    <dgm:cxn modelId="{345B8D38-F30B-4A6A-95FC-825771373C45}" type="presParOf" srcId="{1B7E1591-0444-4B82-AFDC-AE7E01BDB29F}" destId="{D669B3C0-31C5-4793-9530-2A7D858C27AE}" srcOrd="2" destOrd="0" presId="urn:microsoft.com/office/officeart/2008/layout/NameandTitleOrganizationalChart"/>
    <dgm:cxn modelId="{A3BA1A34-9B63-4474-9B0C-CD89B205FF7A}" type="presParOf" srcId="{B987822F-68FB-49A0-8757-D5EF69AFFDF3}" destId="{0927736F-1324-4B88-B4C4-51054416F7FE}" srcOrd="4" destOrd="0" presId="urn:microsoft.com/office/officeart/2008/layout/NameandTitleOrganizationalChart"/>
    <dgm:cxn modelId="{B45DA673-9683-409B-8DDC-617C822140BF}" type="presParOf" srcId="{B987822F-68FB-49A0-8757-D5EF69AFFDF3}" destId="{9F240683-8536-4650-B1BE-97745B6DF30D}" srcOrd="5" destOrd="0" presId="urn:microsoft.com/office/officeart/2008/layout/NameandTitleOrganizationalChart"/>
    <dgm:cxn modelId="{92F81ABB-F839-4B5C-8CDB-584DA40461A6}" type="presParOf" srcId="{9F240683-8536-4650-B1BE-97745B6DF30D}" destId="{E99A8FE8-31ED-4FDC-92CA-0D587BF0256E}" srcOrd="0" destOrd="0" presId="urn:microsoft.com/office/officeart/2008/layout/NameandTitleOrganizationalChart"/>
    <dgm:cxn modelId="{64A8C5EB-38EE-4E9B-B738-24B84937C1D3}" type="presParOf" srcId="{E99A8FE8-31ED-4FDC-92CA-0D587BF0256E}" destId="{6554E999-A011-4918-85EE-626A05EA7697}" srcOrd="0" destOrd="0" presId="urn:microsoft.com/office/officeart/2008/layout/NameandTitleOrganizationalChart"/>
    <dgm:cxn modelId="{E68EB91B-9BD5-44B8-A28D-A05BC2DFAB0B}" type="presParOf" srcId="{E99A8FE8-31ED-4FDC-92CA-0D587BF0256E}" destId="{6EA19CAD-B973-4EA7-B3FC-34875ADB6146}" srcOrd="1" destOrd="0" presId="urn:microsoft.com/office/officeart/2008/layout/NameandTitleOrganizationalChart"/>
    <dgm:cxn modelId="{A36D412E-2FE3-4180-A41A-BED32B488BA5}" type="presParOf" srcId="{E99A8FE8-31ED-4FDC-92CA-0D587BF0256E}" destId="{9820B5EC-09E8-4FCA-9C5A-39D38F9424DE}" srcOrd="2" destOrd="0" presId="urn:microsoft.com/office/officeart/2008/layout/NameandTitleOrganizationalChart"/>
    <dgm:cxn modelId="{1D2AEA85-AD82-47A3-BE8B-978E37005A67}" type="presParOf" srcId="{9F240683-8536-4650-B1BE-97745B6DF30D}" destId="{D032C1D1-714F-4AAE-AE85-2AE5E552834C}" srcOrd="1" destOrd="0" presId="urn:microsoft.com/office/officeart/2008/layout/NameandTitleOrganizationalChart"/>
    <dgm:cxn modelId="{39CA605E-5C57-4F47-BCDA-E1460C5DD4B5}" type="presParOf" srcId="{9F240683-8536-4650-B1BE-97745B6DF30D}" destId="{1E58B764-E1D4-4622-A117-BD3F41C99DD7}" srcOrd="2" destOrd="0" presId="urn:microsoft.com/office/officeart/2008/layout/NameandTitleOrganizationalChart"/>
    <dgm:cxn modelId="{CB79AB5E-3DD5-4928-94D9-59425BA0326E}" type="presParOf" srcId="{B987822F-68FB-49A0-8757-D5EF69AFFDF3}" destId="{E8A5F180-5C81-4C1B-A952-D3B4C56D280F}" srcOrd="6" destOrd="0" presId="urn:microsoft.com/office/officeart/2008/layout/NameandTitleOrganizationalChart"/>
    <dgm:cxn modelId="{D132865F-95D1-4FD8-9921-DF7F18786371}" type="presParOf" srcId="{B987822F-68FB-49A0-8757-D5EF69AFFDF3}" destId="{57F2481C-7DD9-4033-9A73-4702A4D3C7F7}" srcOrd="7" destOrd="0" presId="urn:microsoft.com/office/officeart/2008/layout/NameandTitleOrganizationalChart"/>
    <dgm:cxn modelId="{DAF7600E-F43A-4C73-A991-82AFBE63DD4E}" type="presParOf" srcId="{57F2481C-7DD9-4033-9A73-4702A4D3C7F7}" destId="{B63D4754-0902-4A06-AAB4-CEF97F000A0A}" srcOrd="0" destOrd="0" presId="urn:microsoft.com/office/officeart/2008/layout/NameandTitleOrganizationalChart"/>
    <dgm:cxn modelId="{6302DACF-8DC5-461F-B8F1-7F9295617097}" type="presParOf" srcId="{B63D4754-0902-4A06-AAB4-CEF97F000A0A}" destId="{04E88671-B0A2-4A8C-AEDC-F4D2CD9AB083}" srcOrd="0" destOrd="0" presId="urn:microsoft.com/office/officeart/2008/layout/NameandTitleOrganizationalChart"/>
    <dgm:cxn modelId="{E7836566-524A-4788-A0DA-18A5BFD45AC2}" type="presParOf" srcId="{B63D4754-0902-4A06-AAB4-CEF97F000A0A}" destId="{A0501073-13EC-4EFB-8179-50ADB458C7AC}" srcOrd="1" destOrd="0" presId="urn:microsoft.com/office/officeart/2008/layout/NameandTitleOrganizationalChart"/>
    <dgm:cxn modelId="{D6FBDF9B-4455-454F-8E8D-F4AD344018B4}" type="presParOf" srcId="{B63D4754-0902-4A06-AAB4-CEF97F000A0A}" destId="{87BE65D9-FCE0-4769-BDD5-9AE0935E10DA}" srcOrd="2" destOrd="0" presId="urn:microsoft.com/office/officeart/2008/layout/NameandTitleOrganizationalChart"/>
    <dgm:cxn modelId="{202A9D7B-F005-4F75-8989-61BFDE273C68}" type="presParOf" srcId="{57F2481C-7DD9-4033-9A73-4702A4D3C7F7}" destId="{AABB4686-3FFA-4F26-8EC6-FF8A7A1F68CB}" srcOrd="1" destOrd="0" presId="urn:microsoft.com/office/officeart/2008/layout/NameandTitleOrganizationalChart"/>
    <dgm:cxn modelId="{78AAD8D8-B6D2-4223-9ECC-CBE9E2C291A7}" type="presParOf" srcId="{57F2481C-7DD9-4033-9A73-4702A4D3C7F7}" destId="{6FCF02CD-1C7D-4598-81D8-7C8320CD6753}" srcOrd="2" destOrd="0" presId="urn:microsoft.com/office/officeart/2008/layout/NameandTitleOrganizationalChart"/>
    <dgm:cxn modelId="{688C94CB-E565-407B-B40E-1BEA60A00F35}" type="presParOf" srcId="{B987822F-68FB-49A0-8757-D5EF69AFFDF3}" destId="{8E783C82-BD8D-47CF-A3FB-11F234D5DA0C}" srcOrd="8" destOrd="0" presId="urn:microsoft.com/office/officeart/2008/layout/NameandTitleOrganizationalChart"/>
    <dgm:cxn modelId="{F28AE29D-D0A2-47C3-8E8A-C44717380BF5}" type="presParOf" srcId="{B987822F-68FB-49A0-8757-D5EF69AFFDF3}" destId="{5931D5EC-7055-417F-AE1B-85D9B8F8BF95}" srcOrd="9" destOrd="0" presId="urn:microsoft.com/office/officeart/2008/layout/NameandTitleOrganizationalChart"/>
    <dgm:cxn modelId="{36752DF6-6CB7-4FA3-B42C-8915CC8C13A6}" type="presParOf" srcId="{5931D5EC-7055-417F-AE1B-85D9B8F8BF95}" destId="{63972256-EF72-4088-A3DD-2D4BDC66E346}" srcOrd="0" destOrd="0" presId="urn:microsoft.com/office/officeart/2008/layout/NameandTitleOrganizationalChart"/>
    <dgm:cxn modelId="{4B3C8757-66A1-43A5-B3DD-623B57A4D956}" type="presParOf" srcId="{63972256-EF72-4088-A3DD-2D4BDC66E346}" destId="{BD5D69E8-A3B0-4C4A-B8B1-7CECBF1CA9BE}" srcOrd="0" destOrd="0" presId="urn:microsoft.com/office/officeart/2008/layout/NameandTitleOrganizationalChart"/>
    <dgm:cxn modelId="{6F6AB90D-4866-44F9-846F-2F0023A6211A}" type="presParOf" srcId="{63972256-EF72-4088-A3DD-2D4BDC66E346}" destId="{D5BF169D-8DDE-4A3B-B470-BEFE0BA7ADB6}" srcOrd="1" destOrd="0" presId="urn:microsoft.com/office/officeart/2008/layout/NameandTitleOrganizationalChart"/>
    <dgm:cxn modelId="{468D837D-4409-4968-B231-7F8B35D8897F}" type="presParOf" srcId="{63972256-EF72-4088-A3DD-2D4BDC66E346}" destId="{D30F15C1-9754-4995-94BA-223A525B2711}" srcOrd="2" destOrd="0" presId="urn:microsoft.com/office/officeart/2008/layout/NameandTitleOrganizationalChart"/>
    <dgm:cxn modelId="{F843FBAD-0880-4C7A-B867-4D445DE02520}" type="presParOf" srcId="{5931D5EC-7055-417F-AE1B-85D9B8F8BF95}" destId="{D1B5F8E8-E57F-42C5-ABBE-EEABF6591C1F}" srcOrd="1" destOrd="0" presId="urn:microsoft.com/office/officeart/2008/layout/NameandTitleOrganizationalChart"/>
    <dgm:cxn modelId="{50233E51-DB2C-474B-9940-AA0E5815AF23}" type="presParOf" srcId="{5931D5EC-7055-417F-AE1B-85D9B8F8BF95}" destId="{C5EF8BE4-5D67-40D8-9258-742AC3446B02}" srcOrd="2" destOrd="0" presId="urn:microsoft.com/office/officeart/2008/layout/NameandTitleOrganizationalChart"/>
    <dgm:cxn modelId="{0029D226-AC12-485B-B092-B985C0573A5E}" type="presParOf" srcId="{1CC0099A-D33C-4938-A094-7822460C8995}" destId="{8D9B86D1-5F5A-4983-8373-0991DEB61229}" srcOrd="2" destOrd="0" presId="urn:microsoft.com/office/officeart/2008/layout/NameandTitleOrganizationalChart"/>
    <dgm:cxn modelId="{51F5FDD1-0144-4F32-AE05-82A7D2139F86}" type="presParOf" srcId="{B501A8FD-87A0-4EE9-AAA3-F74829826898}" destId="{579C03A5-786D-4B74-A467-28DEA6146AF3}" srcOrd="6" destOrd="0" presId="urn:microsoft.com/office/officeart/2008/layout/NameandTitleOrganizationalChart"/>
    <dgm:cxn modelId="{428BAA43-2972-4D05-98E4-C3CF57596B34}" type="presParOf" srcId="{B501A8FD-87A0-4EE9-AAA3-F74829826898}" destId="{E3FB98EA-19FB-4720-89A3-0707DFBB6567}" srcOrd="7" destOrd="0" presId="urn:microsoft.com/office/officeart/2008/layout/NameandTitleOrganizationalChart"/>
    <dgm:cxn modelId="{F37C4A3A-D124-4D8F-9A92-BE19F9274C69}" type="presParOf" srcId="{E3FB98EA-19FB-4720-89A3-0707DFBB6567}" destId="{BA5E0A97-003C-45B7-AE29-B2432D82D68D}" srcOrd="0" destOrd="0" presId="urn:microsoft.com/office/officeart/2008/layout/NameandTitleOrganizationalChart"/>
    <dgm:cxn modelId="{1F08E5D9-F612-4A82-8F9B-30CDFFF79086}" type="presParOf" srcId="{BA5E0A97-003C-45B7-AE29-B2432D82D68D}" destId="{DB24CD68-F224-4B1A-9906-D527C0D63F1A}" srcOrd="0" destOrd="0" presId="urn:microsoft.com/office/officeart/2008/layout/NameandTitleOrganizationalChart"/>
    <dgm:cxn modelId="{011A18DD-19D9-484C-BE5E-3343D38F7A26}" type="presParOf" srcId="{BA5E0A97-003C-45B7-AE29-B2432D82D68D}" destId="{C145C211-5A24-4ADE-95AA-1D860307A4E5}" srcOrd="1" destOrd="0" presId="urn:microsoft.com/office/officeart/2008/layout/NameandTitleOrganizationalChart"/>
    <dgm:cxn modelId="{60E90CDA-CF09-46AA-9A53-9F329FD2EFCB}" type="presParOf" srcId="{BA5E0A97-003C-45B7-AE29-B2432D82D68D}" destId="{1B81F2F0-7607-40E8-86B7-9D89F1342B8A}" srcOrd="2" destOrd="0" presId="urn:microsoft.com/office/officeart/2008/layout/NameandTitleOrganizationalChart"/>
    <dgm:cxn modelId="{4F0C499D-B5DE-4687-90F8-168CA92AD81E}" type="presParOf" srcId="{E3FB98EA-19FB-4720-89A3-0707DFBB6567}" destId="{CA0F4629-7452-4A15-BEDC-ECB89CDB8255}" srcOrd="1" destOrd="0" presId="urn:microsoft.com/office/officeart/2008/layout/NameandTitleOrganizationalChart"/>
    <dgm:cxn modelId="{FAE7EBD7-386F-4E0F-8C4B-3A007D51BBAE}" type="presParOf" srcId="{E3FB98EA-19FB-4720-89A3-0707DFBB6567}" destId="{F4933400-99C2-4324-84CA-96E4FB4B6D9F}" srcOrd="2" destOrd="0" presId="urn:microsoft.com/office/officeart/2008/layout/NameandTitleOrganizationalChart"/>
    <dgm:cxn modelId="{265AF306-7D0B-4BC8-A4B7-788873F7B6A1}" type="presParOf" srcId="{B501A8FD-87A0-4EE9-AAA3-F74829826898}" destId="{4F6BAE95-4401-4D5D-85FE-A422BDFC8CBE}" srcOrd="8" destOrd="0" presId="urn:microsoft.com/office/officeart/2008/layout/NameandTitleOrganizationalChart"/>
    <dgm:cxn modelId="{4EFC6C7E-B38B-4C43-92C0-5408564EBE79}" type="presParOf" srcId="{B501A8FD-87A0-4EE9-AAA3-F74829826898}" destId="{BF783BFC-91B2-4837-A9F7-74B7E5181B90}" srcOrd="9" destOrd="0" presId="urn:microsoft.com/office/officeart/2008/layout/NameandTitleOrganizationalChart"/>
    <dgm:cxn modelId="{5391E55C-EE0B-49AD-B5DA-5B7E264A781C}" type="presParOf" srcId="{BF783BFC-91B2-4837-A9F7-74B7E5181B90}" destId="{FEFCE738-C89C-4AC9-B597-A641F38F06FF}" srcOrd="0" destOrd="0" presId="urn:microsoft.com/office/officeart/2008/layout/NameandTitleOrganizationalChart"/>
    <dgm:cxn modelId="{093F4998-BBBD-4502-B6F0-5C19A51696BC}" type="presParOf" srcId="{FEFCE738-C89C-4AC9-B597-A641F38F06FF}" destId="{170822F0-93BB-4E2D-8AE0-A46A336D66F3}" srcOrd="0" destOrd="0" presId="urn:microsoft.com/office/officeart/2008/layout/NameandTitleOrganizationalChart"/>
    <dgm:cxn modelId="{848C331E-5AA2-45A1-A28D-C34DEBEA5A40}" type="presParOf" srcId="{FEFCE738-C89C-4AC9-B597-A641F38F06FF}" destId="{4058F186-803C-4151-9EB9-7E5893F86771}" srcOrd="1" destOrd="0" presId="urn:microsoft.com/office/officeart/2008/layout/NameandTitleOrganizationalChart"/>
    <dgm:cxn modelId="{3B8FDAE6-915E-48F1-A06C-2513F060E4D2}" type="presParOf" srcId="{FEFCE738-C89C-4AC9-B597-A641F38F06FF}" destId="{12D298B1-0F8C-4063-A666-A3A9B46313AC}" srcOrd="2" destOrd="0" presId="urn:microsoft.com/office/officeart/2008/layout/NameandTitleOrganizationalChart"/>
    <dgm:cxn modelId="{673809F3-343D-4773-BABD-69A0534DEBDD}" type="presParOf" srcId="{BF783BFC-91B2-4837-A9F7-74B7E5181B90}" destId="{E0EBF312-F7BC-4E56-A997-9E6F51A9BCBA}" srcOrd="1" destOrd="0" presId="urn:microsoft.com/office/officeart/2008/layout/NameandTitleOrganizationalChart"/>
    <dgm:cxn modelId="{3C2A272A-CCAE-45E8-B912-3E3338B2A7B7}" type="presParOf" srcId="{BF783BFC-91B2-4837-A9F7-74B7E5181B90}" destId="{07D4DCD2-078E-47B4-91B6-86839577BCB2}" srcOrd="2" destOrd="0" presId="urn:microsoft.com/office/officeart/2008/layout/NameandTitleOrganizationalChart"/>
    <dgm:cxn modelId="{31089269-C768-4B65-A26A-D65AF08E54AD}" type="presParOf" srcId="{F7C2AE79-CA88-4FA2-8FAD-C85043098EC3}" destId="{BC02BF44-4E4E-4FB9-8300-F79A8C0EC5FF}" srcOrd="2" destOrd="0" presId="urn:microsoft.com/office/officeart/2008/layout/NameandTitleOrganizationalChart"/>
    <dgm:cxn modelId="{418653F3-0F5B-469E-A40C-AB7E7CB15BA0}" type="presParOf" srcId="{BC02BF44-4E4E-4FB9-8300-F79A8C0EC5FF}" destId="{63786BB4-D5D4-4A0B-A6AE-69AE6DACAF9F}" srcOrd="0" destOrd="0" presId="urn:microsoft.com/office/officeart/2008/layout/NameandTitleOrganizationalChart"/>
    <dgm:cxn modelId="{8FA75BCC-69D2-4B8A-8DEF-F9E0389D3BD7}" type="presParOf" srcId="{BC02BF44-4E4E-4FB9-8300-F79A8C0EC5FF}" destId="{28E7CB41-15F5-4947-9132-395EABA3192D}" srcOrd="1" destOrd="0" presId="urn:microsoft.com/office/officeart/2008/layout/NameandTitleOrganizationalChart"/>
    <dgm:cxn modelId="{59224BBC-ADCE-45E5-90DE-80341B07780A}" type="presParOf" srcId="{28E7CB41-15F5-4947-9132-395EABA3192D}" destId="{45F63DE3-7892-4208-AD77-A618F11E9357}" srcOrd="0" destOrd="0" presId="urn:microsoft.com/office/officeart/2008/layout/NameandTitleOrganizationalChart"/>
    <dgm:cxn modelId="{A2D99923-9F15-42F4-BE70-336629FD18FE}" type="presParOf" srcId="{45F63DE3-7892-4208-AD77-A618F11E9357}" destId="{D287E579-CF4B-4812-856B-B0BE26C66BBC}" srcOrd="0" destOrd="0" presId="urn:microsoft.com/office/officeart/2008/layout/NameandTitleOrganizationalChart"/>
    <dgm:cxn modelId="{1F64AB97-50ED-42BF-9E95-F259FEBC83EB}" type="presParOf" srcId="{45F63DE3-7892-4208-AD77-A618F11E9357}" destId="{CB180DE9-7508-409B-AFBB-272A37DD94F9}" srcOrd="1" destOrd="0" presId="urn:microsoft.com/office/officeart/2008/layout/NameandTitleOrganizationalChart"/>
    <dgm:cxn modelId="{413D91B5-3EF9-442F-8FDD-7EF9D09C89E8}" type="presParOf" srcId="{45F63DE3-7892-4208-AD77-A618F11E9357}" destId="{DFE42667-14FB-419B-9899-373460A8BD85}" srcOrd="2" destOrd="0" presId="urn:microsoft.com/office/officeart/2008/layout/NameandTitleOrganizationalChart"/>
    <dgm:cxn modelId="{E4E78118-FAEA-446F-A21F-6D9A1AAE0793}" type="presParOf" srcId="{28E7CB41-15F5-4947-9132-395EABA3192D}" destId="{E4E5D44E-521D-49E4-81C1-2F647A271653}" srcOrd="1" destOrd="0" presId="urn:microsoft.com/office/officeart/2008/layout/NameandTitleOrganizationalChart"/>
    <dgm:cxn modelId="{8EF7C74F-45FD-46D9-B69E-CFEC1402BBA0}" type="presParOf" srcId="{28E7CB41-15F5-4947-9132-395EABA3192D}" destId="{1AE83E6F-293B-46D3-924F-FFD8983FE4D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86BB4-D5D4-4A0B-A6AE-69AE6DACAF9F}">
      <dsp:nvSpPr>
        <dsp:cNvPr id="0" name=""/>
        <dsp:cNvSpPr/>
      </dsp:nvSpPr>
      <dsp:spPr>
        <a:xfrm>
          <a:off x="2813384" y="1124440"/>
          <a:ext cx="157699" cy="509790"/>
        </a:xfrm>
        <a:custGeom>
          <a:avLst/>
          <a:gdLst/>
          <a:ahLst/>
          <a:cxnLst/>
          <a:rect l="0" t="0" r="0" b="0"/>
          <a:pathLst>
            <a:path>
              <a:moveTo>
                <a:pt x="157699" y="0"/>
              </a:moveTo>
              <a:lnTo>
                <a:pt x="157699" y="509790"/>
              </a:lnTo>
              <a:lnTo>
                <a:pt x="0" y="509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BAE95-4401-4D5D-85FE-A422BDFC8CBE}">
      <dsp:nvSpPr>
        <dsp:cNvPr id="0" name=""/>
        <dsp:cNvSpPr/>
      </dsp:nvSpPr>
      <dsp:spPr>
        <a:xfrm>
          <a:off x="2971084" y="1124440"/>
          <a:ext cx="2477296" cy="1217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161"/>
              </a:lnTo>
              <a:lnTo>
                <a:pt x="2477296" y="1106161"/>
              </a:lnTo>
              <a:lnTo>
                <a:pt x="2477296" y="1217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C03A5-786D-4B74-A467-28DEA6146AF3}">
      <dsp:nvSpPr>
        <dsp:cNvPr id="0" name=""/>
        <dsp:cNvSpPr/>
      </dsp:nvSpPr>
      <dsp:spPr>
        <a:xfrm>
          <a:off x="2971084" y="1124440"/>
          <a:ext cx="1238648" cy="1217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161"/>
              </a:lnTo>
              <a:lnTo>
                <a:pt x="1238648" y="1106161"/>
              </a:lnTo>
              <a:lnTo>
                <a:pt x="1238648" y="1217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3C82-BD8D-47CF-A3FB-11F234D5DA0C}">
      <dsp:nvSpPr>
        <dsp:cNvPr id="0" name=""/>
        <dsp:cNvSpPr/>
      </dsp:nvSpPr>
      <dsp:spPr>
        <a:xfrm>
          <a:off x="2971084" y="2820156"/>
          <a:ext cx="2524013" cy="348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58"/>
              </a:lnTo>
              <a:lnTo>
                <a:pt x="2524013" y="236658"/>
              </a:lnTo>
              <a:lnTo>
                <a:pt x="2524013" y="348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5F180-5C81-4C1B-A952-D3B4C56D280F}">
      <dsp:nvSpPr>
        <dsp:cNvPr id="0" name=""/>
        <dsp:cNvSpPr/>
      </dsp:nvSpPr>
      <dsp:spPr>
        <a:xfrm>
          <a:off x="2971084" y="2820156"/>
          <a:ext cx="1271405" cy="348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58"/>
              </a:lnTo>
              <a:lnTo>
                <a:pt x="1271405" y="236658"/>
              </a:lnTo>
              <a:lnTo>
                <a:pt x="1271405" y="348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7736F-1324-4B88-B4C4-51054416F7FE}">
      <dsp:nvSpPr>
        <dsp:cNvPr id="0" name=""/>
        <dsp:cNvSpPr/>
      </dsp:nvSpPr>
      <dsp:spPr>
        <a:xfrm>
          <a:off x="2925364" y="2820156"/>
          <a:ext cx="91440" cy="348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658"/>
              </a:lnTo>
              <a:lnTo>
                <a:pt x="78476" y="236658"/>
              </a:lnTo>
              <a:lnTo>
                <a:pt x="78476" y="348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8D04A-0F43-4ADA-BD46-902E7E60EAE6}">
      <dsp:nvSpPr>
        <dsp:cNvPr id="0" name=""/>
        <dsp:cNvSpPr/>
      </dsp:nvSpPr>
      <dsp:spPr>
        <a:xfrm>
          <a:off x="1841619" y="2820156"/>
          <a:ext cx="1129465" cy="336900"/>
        </a:xfrm>
        <a:custGeom>
          <a:avLst/>
          <a:gdLst/>
          <a:ahLst/>
          <a:cxnLst/>
          <a:rect l="0" t="0" r="0" b="0"/>
          <a:pathLst>
            <a:path>
              <a:moveTo>
                <a:pt x="1129465" y="0"/>
              </a:moveTo>
              <a:lnTo>
                <a:pt x="1129465" y="225363"/>
              </a:lnTo>
              <a:lnTo>
                <a:pt x="0" y="225363"/>
              </a:lnTo>
              <a:lnTo>
                <a:pt x="0" y="336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08BF5-29A5-4D97-880D-6AEA3C5BF43B}">
      <dsp:nvSpPr>
        <dsp:cNvPr id="0" name=""/>
        <dsp:cNvSpPr/>
      </dsp:nvSpPr>
      <dsp:spPr>
        <a:xfrm>
          <a:off x="557297" y="2820156"/>
          <a:ext cx="2413786" cy="336900"/>
        </a:xfrm>
        <a:custGeom>
          <a:avLst/>
          <a:gdLst/>
          <a:ahLst/>
          <a:cxnLst/>
          <a:rect l="0" t="0" r="0" b="0"/>
          <a:pathLst>
            <a:path>
              <a:moveTo>
                <a:pt x="2413786" y="0"/>
              </a:moveTo>
              <a:lnTo>
                <a:pt x="2413786" y="225363"/>
              </a:lnTo>
              <a:lnTo>
                <a:pt x="0" y="225363"/>
              </a:lnTo>
              <a:lnTo>
                <a:pt x="0" y="3369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159FC-4780-42F6-BDFB-D63C3D13F1B6}">
      <dsp:nvSpPr>
        <dsp:cNvPr id="0" name=""/>
        <dsp:cNvSpPr/>
      </dsp:nvSpPr>
      <dsp:spPr>
        <a:xfrm>
          <a:off x="2925364" y="1124440"/>
          <a:ext cx="91440" cy="1217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7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F226-B283-45CD-ABAB-2087AF17C38F}">
      <dsp:nvSpPr>
        <dsp:cNvPr id="0" name=""/>
        <dsp:cNvSpPr/>
      </dsp:nvSpPr>
      <dsp:spPr>
        <a:xfrm>
          <a:off x="1732435" y="1124440"/>
          <a:ext cx="1238648" cy="1217699"/>
        </a:xfrm>
        <a:custGeom>
          <a:avLst/>
          <a:gdLst/>
          <a:ahLst/>
          <a:cxnLst/>
          <a:rect l="0" t="0" r="0" b="0"/>
          <a:pathLst>
            <a:path>
              <a:moveTo>
                <a:pt x="1238648" y="0"/>
              </a:moveTo>
              <a:lnTo>
                <a:pt x="1238648" y="1106161"/>
              </a:lnTo>
              <a:lnTo>
                <a:pt x="0" y="1106161"/>
              </a:lnTo>
              <a:lnTo>
                <a:pt x="0" y="1217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A4814-0E92-43FD-BB2C-FA54723BAD75}">
      <dsp:nvSpPr>
        <dsp:cNvPr id="0" name=""/>
        <dsp:cNvSpPr/>
      </dsp:nvSpPr>
      <dsp:spPr>
        <a:xfrm>
          <a:off x="493787" y="1124440"/>
          <a:ext cx="2477296" cy="1217699"/>
        </a:xfrm>
        <a:custGeom>
          <a:avLst/>
          <a:gdLst/>
          <a:ahLst/>
          <a:cxnLst/>
          <a:rect l="0" t="0" r="0" b="0"/>
          <a:pathLst>
            <a:path>
              <a:moveTo>
                <a:pt x="2477296" y="0"/>
              </a:moveTo>
              <a:lnTo>
                <a:pt x="2477296" y="1106161"/>
              </a:lnTo>
              <a:lnTo>
                <a:pt x="0" y="1106161"/>
              </a:lnTo>
              <a:lnTo>
                <a:pt x="0" y="1217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90C5B-DEA3-4DE3-9160-AD65E2D96C28}">
      <dsp:nvSpPr>
        <dsp:cNvPr id="0" name=""/>
        <dsp:cNvSpPr/>
      </dsp:nvSpPr>
      <dsp:spPr>
        <a:xfrm>
          <a:off x="1270811" y="646422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Ahnaf</a:t>
          </a:r>
          <a:endParaRPr lang="id-ID" sz="1050" kern="1200" dirty="0">
            <a:ln>
              <a:noFill/>
            </a:ln>
          </a:endParaRPr>
        </a:p>
      </dsp:txBody>
      <dsp:txXfrm>
        <a:off x="1270811" y="646422"/>
        <a:ext cx="923248" cy="478017"/>
      </dsp:txXfrm>
    </dsp:sp>
    <dsp:sp modelId="{D7988D4B-2391-4EE6-91E2-1558C01B970B}">
      <dsp:nvSpPr>
        <dsp:cNvPr id="0" name=""/>
        <dsp:cNvSpPr/>
      </dsp:nvSpPr>
      <dsp:spPr>
        <a:xfrm>
          <a:off x="1486214" y="1006918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Mentor</a:t>
          </a:r>
          <a:endParaRPr lang="id-ID" sz="1200" kern="1200" dirty="0"/>
        </a:p>
      </dsp:txBody>
      <dsp:txXfrm>
        <a:off x="1486214" y="1006918"/>
        <a:ext cx="830923" cy="159339"/>
      </dsp:txXfrm>
    </dsp:sp>
    <dsp:sp modelId="{AACF175F-8E6F-47A5-9FF0-E8BC1CFED615}">
      <dsp:nvSpPr>
        <dsp:cNvPr id="0" name=""/>
        <dsp:cNvSpPr/>
      </dsp:nvSpPr>
      <dsp:spPr>
        <a:xfrm>
          <a:off x="2509459" y="646422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Hany</a:t>
          </a:r>
          <a:endParaRPr lang="id-ID" sz="1050" kern="1200" dirty="0">
            <a:ln>
              <a:noFill/>
            </a:ln>
          </a:endParaRPr>
        </a:p>
      </dsp:txBody>
      <dsp:txXfrm>
        <a:off x="2509459" y="646422"/>
        <a:ext cx="923248" cy="478017"/>
      </dsp:txXfrm>
    </dsp:sp>
    <dsp:sp modelId="{C945DF7E-AD62-4AC1-9AE1-E2A04EDF90A7}">
      <dsp:nvSpPr>
        <dsp:cNvPr id="0" name=""/>
        <dsp:cNvSpPr/>
      </dsp:nvSpPr>
      <dsp:spPr>
        <a:xfrm>
          <a:off x="2724862" y="1006918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As. Mentor</a:t>
          </a:r>
          <a:endParaRPr lang="id-ID" sz="1200" kern="1200" dirty="0"/>
        </a:p>
      </dsp:txBody>
      <dsp:txXfrm>
        <a:off x="2724862" y="1006918"/>
        <a:ext cx="830923" cy="159339"/>
      </dsp:txXfrm>
    </dsp:sp>
    <dsp:sp modelId="{F3DF5599-2778-4364-9D0A-1262DDAF75D9}">
      <dsp:nvSpPr>
        <dsp:cNvPr id="0" name=""/>
        <dsp:cNvSpPr/>
      </dsp:nvSpPr>
      <dsp:spPr>
        <a:xfrm>
          <a:off x="32162" y="2342139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Azhiller</a:t>
          </a:r>
          <a:r>
            <a:rPr lang="en-US" sz="1050" kern="1200" dirty="0">
              <a:ln>
                <a:noFill/>
              </a:ln>
            </a:rPr>
            <a:t> Lintang</a:t>
          </a:r>
          <a:endParaRPr lang="id-ID" sz="1050" kern="1200" dirty="0">
            <a:ln>
              <a:noFill/>
            </a:ln>
          </a:endParaRPr>
        </a:p>
      </dsp:txBody>
      <dsp:txXfrm>
        <a:off x="32162" y="2342139"/>
        <a:ext cx="923248" cy="478017"/>
      </dsp:txXfrm>
    </dsp:sp>
    <dsp:sp modelId="{0BED3AA3-82DF-4E7C-9151-77F948C0DA19}">
      <dsp:nvSpPr>
        <dsp:cNvPr id="0" name=""/>
        <dsp:cNvSpPr/>
      </dsp:nvSpPr>
      <dsp:spPr>
        <a:xfrm>
          <a:off x="247565" y="2808765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247565" y="2808765"/>
        <a:ext cx="830923" cy="159339"/>
      </dsp:txXfrm>
    </dsp:sp>
    <dsp:sp modelId="{402DC847-8A73-4695-ADD3-15DCA2C7D1EC}">
      <dsp:nvSpPr>
        <dsp:cNvPr id="0" name=""/>
        <dsp:cNvSpPr/>
      </dsp:nvSpPr>
      <dsp:spPr>
        <a:xfrm>
          <a:off x="1270811" y="2342139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n>
                <a:noFill/>
              </a:ln>
            </a:rPr>
            <a:t>Ahmad </a:t>
          </a:r>
          <a:r>
            <a:rPr lang="en-US" sz="1050" kern="1200" dirty="0" err="1">
              <a:ln>
                <a:noFill/>
              </a:ln>
            </a:rPr>
            <a:t>Ardhiana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Hafidzi</a:t>
          </a:r>
          <a:endParaRPr lang="id-ID" sz="1050" kern="1200" dirty="0">
            <a:ln>
              <a:noFill/>
            </a:ln>
          </a:endParaRPr>
        </a:p>
      </dsp:txBody>
      <dsp:txXfrm>
        <a:off x="1270811" y="2342139"/>
        <a:ext cx="923248" cy="478017"/>
      </dsp:txXfrm>
    </dsp:sp>
    <dsp:sp modelId="{773AF69E-94EB-4B42-987B-A514C199C2CE}">
      <dsp:nvSpPr>
        <dsp:cNvPr id="0" name=""/>
        <dsp:cNvSpPr/>
      </dsp:nvSpPr>
      <dsp:spPr>
        <a:xfrm>
          <a:off x="1486214" y="2808765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1486214" y="2808765"/>
        <a:ext cx="830923" cy="159339"/>
      </dsp:txXfrm>
    </dsp:sp>
    <dsp:sp modelId="{E0846266-0ADE-480E-B7EE-36681B7743F1}">
      <dsp:nvSpPr>
        <dsp:cNvPr id="0" name=""/>
        <dsp:cNvSpPr/>
      </dsp:nvSpPr>
      <dsp:spPr>
        <a:xfrm>
          <a:off x="2509459" y="2342139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n>
                <a:noFill/>
              </a:ln>
            </a:rPr>
            <a:t>Muhammad </a:t>
          </a:r>
          <a:r>
            <a:rPr lang="en-US" sz="1050" kern="1200" dirty="0" err="1">
              <a:ln>
                <a:noFill/>
              </a:ln>
            </a:rPr>
            <a:t>Daffi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Maulana</a:t>
          </a:r>
          <a:endParaRPr lang="id-ID" sz="1050" kern="1200" dirty="0">
            <a:ln>
              <a:noFill/>
            </a:ln>
          </a:endParaRPr>
        </a:p>
      </dsp:txBody>
      <dsp:txXfrm>
        <a:off x="2509459" y="2342139"/>
        <a:ext cx="923248" cy="478017"/>
      </dsp:txXfrm>
    </dsp:sp>
    <dsp:sp modelId="{D4400816-71DD-4AA2-876F-E70741768F43}">
      <dsp:nvSpPr>
        <dsp:cNvPr id="0" name=""/>
        <dsp:cNvSpPr/>
      </dsp:nvSpPr>
      <dsp:spPr>
        <a:xfrm>
          <a:off x="2724862" y="2808765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2724862" y="2808765"/>
        <a:ext cx="830923" cy="159339"/>
      </dsp:txXfrm>
    </dsp:sp>
    <dsp:sp modelId="{007DFD24-FA31-4C41-8BB6-6B21C3616F87}">
      <dsp:nvSpPr>
        <dsp:cNvPr id="0" name=""/>
        <dsp:cNvSpPr/>
      </dsp:nvSpPr>
      <dsp:spPr>
        <a:xfrm>
          <a:off x="95673" y="3157057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Dinda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Oktaviana</a:t>
          </a:r>
          <a:endParaRPr lang="id-ID" sz="1050" kern="1200" dirty="0">
            <a:ln>
              <a:noFill/>
            </a:ln>
          </a:endParaRPr>
        </a:p>
      </dsp:txBody>
      <dsp:txXfrm>
        <a:off x="95673" y="3157057"/>
        <a:ext cx="923248" cy="478017"/>
      </dsp:txXfrm>
    </dsp:sp>
    <dsp:sp modelId="{21D9841F-FA36-4744-AD00-01899E11A800}">
      <dsp:nvSpPr>
        <dsp:cNvPr id="0" name=""/>
        <dsp:cNvSpPr/>
      </dsp:nvSpPr>
      <dsp:spPr>
        <a:xfrm>
          <a:off x="280345" y="3600853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280345" y="3600853"/>
        <a:ext cx="830923" cy="159339"/>
      </dsp:txXfrm>
    </dsp:sp>
    <dsp:sp modelId="{27205F2E-1E6B-4239-8091-197A2DC6AD0B}">
      <dsp:nvSpPr>
        <dsp:cNvPr id="0" name=""/>
        <dsp:cNvSpPr/>
      </dsp:nvSpPr>
      <dsp:spPr>
        <a:xfrm>
          <a:off x="1379994" y="3157057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n>
                <a:noFill/>
              </a:ln>
            </a:rPr>
            <a:t>Nabila </a:t>
          </a:r>
          <a:r>
            <a:rPr lang="en-US" sz="1050" kern="1200" dirty="0" err="1">
              <a:ln>
                <a:noFill/>
              </a:ln>
            </a:rPr>
            <a:t>Putri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Nuraini</a:t>
          </a:r>
          <a:endParaRPr lang="id-ID" sz="1050" kern="1200" dirty="0">
            <a:ln>
              <a:noFill/>
            </a:ln>
          </a:endParaRPr>
        </a:p>
      </dsp:txBody>
      <dsp:txXfrm>
        <a:off x="1379994" y="3157057"/>
        <a:ext cx="923248" cy="478017"/>
      </dsp:txXfrm>
    </dsp:sp>
    <dsp:sp modelId="{1C6EC0E9-AB9C-4A40-B834-69D0C59AE91B}">
      <dsp:nvSpPr>
        <dsp:cNvPr id="0" name=""/>
        <dsp:cNvSpPr/>
      </dsp:nvSpPr>
      <dsp:spPr>
        <a:xfrm>
          <a:off x="1564695" y="3600853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1564695" y="3600853"/>
        <a:ext cx="830923" cy="159339"/>
      </dsp:txXfrm>
    </dsp:sp>
    <dsp:sp modelId="{6554E999-A011-4918-85EE-626A05EA7697}">
      <dsp:nvSpPr>
        <dsp:cNvPr id="0" name=""/>
        <dsp:cNvSpPr/>
      </dsp:nvSpPr>
      <dsp:spPr>
        <a:xfrm>
          <a:off x="2542216" y="3168352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Naufal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Arhab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Fadhil</a:t>
          </a:r>
          <a:r>
            <a:rPr lang="en-US" sz="1050" kern="1200" dirty="0">
              <a:ln>
                <a:noFill/>
              </a:ln>
            </a:rPr>
            <a:t> M.</a:t>
          </a:r>
          <a:endParaRPr lang="id-ID" sz="1050" kern="1200" dirty="0">
            <a:ln>
              <a:noFill/>
            </a:ln>
          </a:endParaRPr>
        </a:p>
      </dsp:txBody>
      <dsp:txXfrm>
        <a:off x="2542216" y="3168352"/>
        <a:ext cx="923248" cy="478017"/>
      </dsp:txXfrm>
    </dsp:sp>
    <dsp:sp modelId="{6EA19CAD-B973-4EA7-B3FC-34875ADB6146}">
      <dsp:nvSpPr>
        <dsp:cNvPr id="0" name=""/>
        <dsp:cNvSpPr/>
      </dsp:nvSpPr>
      <dsp:spPr>
        <a:xfrm>
          <a:off x="2757642" y="3600853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2757642" y="3600853"/>
        <a:ext cx="830923" cy="159339"/>
      </dsp:txXfrm>
    </dsp:sp>
    <dsp:sp modelId="{04E88671-B0A2-4A8C-AEDC-F4D2CD9AB083}">
      <dsp:nvSpPr>
        <dsp:cNvPr id="0" name=""/>
        <dsp:cNvSpPr/>
      </dsp:nvSpPr>
      <dsp:spPr>
        <a:xfrm>
          <a:off x="3780865" y="3168352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Nurul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Santi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Hafifah</a:t>
          </a:r>
          <a:endParaRPr lang="id-ID" sz="1050" kern="1200" dirty="0">
            <a:ln>
              <a:noFill/>
            </a:ln>
          </a:endParaRPr>
        </a:p>
      </dsp:txBody>
      <dsp:txXfrm>
        <a:off x="3780865" y="3168352"/>
        <a:ext cx="923248" cy="478017"/>
      </dsp:txXfrm>
    </dsp:sp>
    <dsp:sp modelId="{A0501073-13EC-4EFB-8179-50ADB458C7AC}">
      <dsp:nvSpPr>
        <dsp:cNvPr id="0" name=""/>
        <dsp:cNvSpPr/>
      </dsp:nvSpPr>
      <dsp:spPr>
        <a:xfrm>
          <a:off x="3996291" y="3600853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3996291" y="3600853"/>
        <a:ext cx="830923" cy="159339"/>
      </dsp:txXfrm>
    </dsp:sp>
    <dsp:sp modelId="{BD5D69E8-A3B0-4C4A-B8B1-7CECBF1CA9BE}">
      <dsp:nvSpPr>
        <dsp:cNvPr id="0" name=""/>
        <dsp:cNvSpPr/>
      </dsp:nvSpPr>
      <dsp:spPr>
        <a:xfrm>
          <a:off x="5033473" y="3168352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I’zaz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Khalevi</a:t>
          </a:r>
          <a:r>
            <a:rPr lang="en-US" sz="1050" kern="1200" dirty="0">
              <a:ln>
                <a:noFill/>
              </a:ln>
            </a:rPr>
            <a:t> Al </a:t>
          </a:r>
          <a:r>
            <a:rPr lang="en-US" sz="1050" kern="1200" dirty="0" err="1">
              <a:ln>
                <a:noFill/>
              </a:ln>
            </a:rPr>
            <a:t>Mubarok</a:t>
          </a:r>
          <a:endParaRPr lang="id-ID" sz="1050" kern="1200" dirty="0">
            <a:ln>
              <a:noFill/>
            </a:ln>
          </a:endParaRPr>
        </a:p>
      </dsp:txBody>
      <dsp:txXfrm>
        <a:off x="5033473" y="3168352"/>
        <a:ext cx="923248" cy="478017"/>
      </dsp:txXfrm>
    </dsp:sp>
    <dsp:sp modelId="{D5BF169D-8DDE-4A3B-B470-BEFE0BA7ADB6}">
      <dsp:nvSpPr>
        <dsp:cNvPr id="0" name=""/>
        <dsp:cNvSpPr/>
      </dsp:nvSpPr>
      <dsp:spPr>
        <a:xfrm>
          <a:off x="5241412" y="3600853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5241412" y="3600853"/>
        <a:ext cx="830923" cy="159339"/>
      </dsp:txXfrm>
    </dsp:sp>
    <dsp:sp modelId="{DB24CD68-F224-4B1A-9906-D527C0D63F1A}">
      <dsp:nvSpPr>
        <dsp:cNvPr id="0" name=""/>
        <dsp:cNvSpPr/>
      </dsp:nvSpPr>
      <dsp:spPr>
        <a:xfrm>
          <a:off x="3748108" y="2342139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Fawwaz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Aqil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Wafi</a:t>
          </a:r>
          <a:endParaRPr lang="id-ID" sz="1050" kern="1200" dirty="0">
            <a:ln>
              <a:noFill/>
            </a:ln>
          </a:endParaRPr>
        </a:p>
      </dsp:txBody>
      <dsp:txXfrm>
        <a:off x="3748108" y="2342139"/>
        <a:ext cx="923248" cy="478017"/>
      </dsp:txXfrm>
    </dsp:sp>
    <dsp:sp modelId="{C145C211-5A24-4ADE-95AA-1D860307A4E5}">
      <dsp:nvSpPr>
        <dsp:cNvPr id="0" name=""/>
        <dsp:cNvSpPr/>
      </dsp:nvSpPr>
      <dsp:spPr>
        <a:xfrm>
          <a:off x="3963511" y="2808765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3963511" y="2808765"/>
        <a:ext cx="830923" cy="159339"/>
      </dsp:txXfrm>
    </dsp:sp>
    <dsp:sp modelId="{170822F0-93BB-4E2D-8AE0-A46A336D66F3}">
      <dsp:nvSpPr>
        <dsp:cNvPr id="0" name=""/>
        <dsp:cNvSpPr/>
      </dsp:nvSpPr>
      <dsp:spPr>
        <a:xfrm>
          <a:off x="4986756" y="2342139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Usamah</a:t>
          </a:r>
          <a:r>
            <a:rPr lang="en-US" sz="1050" kern="1200" dirty="0">
              <a:ln>
                <a:noFill/>
              </a:ln>
            </a:rPr>
            <a:t> Abdul Aziz </a:t>
          </a:r>
          <a:endParaRPr lang="id-ID" sz="1050" kern="1200" dirty="0">
            <a:ln>
              <a:noFill/>
            </a:ln>
          </a:endParaRPr>
        </a:p>
      </dsp:txBody>
      <dsp:txXfrm>
        <a:off x="4986756" y="2342139"/>
        <a:ext cx="923248" cy="478017"/>
      </dsp:txXfrm>
    </dsp:sp>
    <dsp:sp modelId="{4058F186-803C-4151-9EB9-7E5893F86771}">
      <dsp:nvSpPr>
        <dsp:cNvPr id="0" name=""/>
        <dsp:cNvSpPr/>
      </dsp:nvSpPr>
      <dsp:spPr>
        <a:xfrm>
          <a:off x="5202159" y="2808765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Anggota</a:t>
          </a:r>
          <a:endParaRPr lang="id-ID" sz="1200" kern="1200" dirty="0"/>
        </a:p>
      </dsp:txBody>
      <dsp:txXfrm>
        <a:off x="5202159" y="2808765"/>
        <a:ext cx="830923" cy="159339"/>
      </dsp:txXfrm>
    </dsp:sp>
    <dsp:sp modelId="{D287E579-CF4B-4812-856B-B0BE26C66BBC}">
      <dsp:nvSpPr>
        <dsp:cNvPr id="0" name=""/>
        <dsp:cNvSpPr/>
      </dsp:nvSpPr>
      <dsp:spPr>
        <a:xfrm>
          <a:off x="1890135" y="1395221"/>
          <a:ext cx="923248" cy="478017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5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ln>
                <a:noFill/>
              </a:ln>
            </a:rPr>
            <a:t>Rendy</a:t>
          </a:r>
          <a:r>
            <a:rPr lang="en-US" sz="1050" kern="1200" dirty="0">
              <a:ln>
                <a:noFill/>
              </a:ln>
            </a:rPr>
            <a:t> </a:t>
          </a:r>
          <a:r>
            <a:rPr lang="en-US" sz="1050" kern="1200" dirty="0" err="1">
              <a:ln>
                <a:noFill/>
              </a:ln>
            </a:rPr>
            <a:t>Ilsyasa</a:t>
          </a:r>
          <a:endParaRPr lang="id-ID" sz="1050" kern="1200" dirty="0">
            <a:ln>
              <a:noFill/>
            </a:ln>
          </a:endParaRPr>
        </a:p>
      </dsp:txBody>
      <dsp:txXfrm>
        <a:off x="1890135" y="1395221"/>
        <a:ext cx="923248" cy="478017"/>
      </dsp:txXfrm>
    </dsp:sp>
    <dsp:sp modelId="{CB180DE9-7508-409B-AFBB-272A37DD94F9}">
      <dsp:nvSpPr>
        <dsp:cNvPr id="0" name=""/>
        <dsp:cNvSpPr/>
      </dsp:nvSpPr>
      <dsp:spPr>
        <a:xfrm>
          <a:off x="2105538" y="1800652"/>
          <a:ext cx="830923" cy="159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Ketua</a:t>
          </a:r>
          <a:endParaRPr lang="id-ID" sz="1200" kern="1200" dirty="0"/>
        </a:p>
      </dsp:txBody>
      <dsp:txXfrm>
        <a:off x="2105538" y="1800652"/>
        <a:ext cx="830923" cy="159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908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654" y="410584"/>
            <a:ext cx="5508316" cy="3939811"/>
            <a:chOff x="-1914609" y="99575"/>
            <a:chExt cx="6272845" cy="4944337"/>
          </a:xfrm>
        </p:grpSpPr>
        <p:sp>
          <p:nvSpPr>
            <p:cNvPr id="111" name="Google Shape;111;p22"/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2605497" y="99575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-1387439" y="827319"/>
              <a:ext cx="932182" cy="716707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-1256018" y="481959"/>
              <a:ext cx="129909" cy="302217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-1074160" y="481959"/>
              <a:ext cx="128373" cy="302217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-415569" y="478912"/>
              <a:ext cx="142146" cy="175763"/>
            </a:xfrm>
            <a:custGeom>
              <a:avLst/>
              <a:gdLst/>
              <a:ahLst/>
              <a:cxnLst/>
              <a:rect l="l" t="t" r="r" b="b"/>
              <a:pathLst>
                <a:path w="5924" h="7325" extrusionOk="0">
                  <a:moveTo>
                    <a:pt x="2867" y="1"/>
                  </a:moveTo>
                  <a:cubicBezTo>
                    <a:pt x="1593" y="1"/>
                    <a:pt x="256" y="637"/>
                    <a:pt x="256" y="2102"/>
                  </a:cubicBezTo>
                  <a:cubicBezTo>
                    <a:pt x="256" y="4713"/>
                    <a:pt x="4331" y="3822"/>
                    <a:pt x="4331" y="5223"/>
                  </a:cubicBezTo>
                  <a:cubicBezTo>
                    <a:pt x="4331" y="5860"/>
                    <a:pt x="3504" y="6051"/>
                    <a:pt x="3058" y="6051"/>
                  </a:cubicBezTo>
                  <a:cubicBezTo>
                    <a:pt x="3019" y="6054"/>
                    <a:pt x="2980" y="6055"/>
                    <a:pt x="2942" y="6055"/>
                  </a:cubicBezTo>
                  <a:cubicBezTo>
                    <a:pt x="2230" y="6055"/>
                    <a:pt x="1654" y="5505"/>
                    <a:pt x="1593" y="4841"/>
                  </a:cubicBezTo>
                  <a:lnTo>
                    <a:pt x="1" y="4841"/>
                  </a:lnTo>
                  <a:cubicBezTo>
                    <a:pt x="1" y="6496"/>
                    <a:pt x="1466" y="7324"/>
                    <a:pt x="2994" y="7324"/>
                  </a:cubicBezTo>
                  <a:cubicBezTo>
                    <a:pt x="4586" y="7324"/>
                    <a:pt x="5924" y="6687"/>
                    <a:pt x="5924" y="5032"/>
                  </a:cubicBezTo>
                  <a:cubicBezTo>
                    <a:pt x="5924" y="2357"/>
                    <a:pt x="1848" y="3249"/>
                    <a:pt x="1848" y="1975"/>
                  </a:cubicBezTo>
                  <a:cubicBezTo>
                    <a:pt x="1848" y="1465"/>
                    <a:pt x="2485" y="1274"/>
                    <a:pt x="2867" y="1274"/>
                  </a:cubicBezTo>
                  <a:cubicBezTo>
                    <a:pt x="3695" y="1274"/>
                    <a:pt x="4077" y="1529"/>
                    <a:pt x="4204" y="2230"/>
                  </a:cubicBezTo>
                  <a:lnTo>
                    <a:pt x="5669" y="2230"/>
                  </a:lnTo>
                  <a:cubicBezTo>
                    <a:pt x="5605" y="637"/>
                    <a:pt x="4331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52120" y="466349"/>
            <a:ext cx="3384376" cy="3599361"/>
          </a:xfrm>
        </p:spPr>
        <p:txBody>
          <a:bodyPr anchor="ctr"/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KELASSIFY</a:t>
            </a:r>
            <a:endParaRPr lang="id-ID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KESIMPULAN</a:t>
            </a:r>
            <a:endParaRPr dirty="0"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95536" y="1347614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KELASSIFY adalah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web yang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dirancang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untuk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mempermudah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masyarakat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kampus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mengetahui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tentang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tersedia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Selain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KELASSIFY juga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manfaat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lain salah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satunya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memudahkan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melaporkan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suatu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masalah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fasilitas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 Cara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menggunakannya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mudah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seluruh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dosen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Perancang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mengharapkan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agar KELASSIFY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seluruh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Masyarakat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kampus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, dan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terus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dikembangkan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lagi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hingga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baik</a:t>
            </a: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</a:p>
          <a:p>
            <a:pPr indent="45720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55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655903" y="1640026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sz="1800" dirty="0"/>
              <a:t> - Bill Gates</a:t>
            </a:r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281069" y="1589971"/>
            <a:ext cx="4406253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s" dirty="0">
                <a:solidFill>
                  <a:srgbClr val="161234"/>
                </a:solidFill>
              </a:rPr>
              <a:t>“</a:t>
            </a:r>
            <a:r>
              <a:rPr lang="id-ID" dirty="0"/>
              <a:t>Kemajuan teknologi didasarkan bagaimana membuatnya cocok sehingga anda tidak benar-benar menyadarinya, hingga menjadi bagian keseharian dalam hidup.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88120" y="4023528"/>
            <a:ext cx="356400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088120" y="4083918"/>
            <a:ext cx="4906431" cy="308648"/>
          </a:xfrm>
          <a:prstGeom prst="rect">
            <a:avLst/>
          </a:prstGeom>
          <a:noFill/>
          <a:ln>
            <a:noFill/>
          </a:ln>
          <a:effectLst>
            <a:outerShdw blurRad="723900" dist="50800" dir="11940000" sx="42000" sy="42000" algn="ctr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1400" dirty="0">
                <a:latin typeface="Arial Black" pitchFamily="34" charset="0"/>
                <a:cs typeface="Times New Roman" pitchFamily="18" charset="0"/>
              </a:rPr>
              <a:t>TERIMA KASIH</a:t>
            </a:r>
            <a:endParaRPr lang="id-ID" sz="1400" dirty="0">
              <a:latin typeface="Arial Black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88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67228907"/>
              </p:ext>
            </p:extLst>
          </p:nvPr>
        </p:nvGraphicFramePr>
        <p:xfrm>
          <a:off x="1547664" y="69954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921607" y="195486"/>
            <a:ext cx="7178785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957068" y="195486"/>
            <a:ext cx="722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600" dirty="0">
                <a:ln w="18000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Bold" pitchFamily="34" charset="0"/>
              </a:rPr>
              <a:t>KELOMPOK 10 (RUBY)</a:t>
            </a:r>
            <a:endParaRPr lang="id-ID" sz="3600" b="1" spc="600" dirty="0">
              <a:ln w="18000">
                <a:noFill/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7583" y="123566"/>
            <a:ext cx="7364349" cy="792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2295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DAFTAR KONTEN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23292" y="189314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23292" y="282040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23292" y="371712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43459" y="2075440"/>
            <a:ext cx="2076000" cy="36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Apa Itu Kelassify</a:t>
            </a:r>
            <a:endParaRPr sz="18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10512" y="2972542"/>
            <a:ext cx="2095090" cy="412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Rumusan Masalah</a:t>
            </a:r>
            <a:endParaRPr sz="18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750136" y="3907328"/>
            <a:ext cx="2076000" cy="336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Tujuan</a:t>
            </a:r>
            <a:endParaRPr sz="18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291017" y="2082124"/>
            <a:ext cx="2107928" cy="376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Manfaat</a:t>
            </a:r>
            <a:endParaRPr sz="18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322157" y="2960136"/>
            <a:ext cx="2076000" cy="432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Flowchart</a:t>
            </a:r>
            <a:endParaRPr sz="1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306981" y="3969455"/>
            <a:ext cx="2076000" cy="288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Kesimpulan</a:t>
            </a:r>
            <a:endParaRPr sz="18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683568" y="1995686"/>
            <a:ext cx="266429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683568" y="2931790"/>
            <a:ext cx="266429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683568" y="3795886"/>
            <a:ext cx="266429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5796136" y="1995686"/>
            <a:ext cx="266429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5796136" y="2931790"/>
            <a:ext cx="266429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5796136" y="3795886"/>
            <a:ext cx="266429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2843808" y="1995686"/>
            <a:ext cx="50405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2843808" y="2931790"/>
            <a:ext cx="50405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843808" y="3792692"/>
            <a:ext cx="50405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5796136" y="1995686"/>
            <a:ext cx="50405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5796136" y="2931790"/>
            <a:ext cx="50405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5796136" y="3792692"/>
            <a:ext cx="504056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1806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139952" y="1668386"/>
            <a:ext cx="4680520" cy="1362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" sz="4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 Itu Kelassify?</a:t>
            </a:r>
            <a:endParaRPr sz="45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63479"/>
            <a:ext cx="3528392" cy="3528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KELASSIFY</a:t>
            </a:r>
            <a:endParaRPr dirty="0"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95536" y="1251150"/>
            <a:ext cx="8568952" cy="305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>
                <a:solidFill>
                  <a:schemeClr val="bg1"/>
                </a:solidFill>
                <a:latin typeface="Roboto Black"/>
              </a:rPr>
              <a:t>KELASSIFY adalah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sebuah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aplikasi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berbasis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web yang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berisi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informasi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mengenai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detail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sebuah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kelas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Aplikasi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ini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dirancang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sedemikian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rupa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id-ID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memudahkan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maupun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dosen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dalam</a:t>
            </a:r>
            <a:r>
              <a:rPr lang="id-ID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mencari kelas yang kosong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hari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tertentu</a:t>
            </a:r>
            <a:r>
              <a:rPr lang="en-US" sz="1300" dirty="0">
                <a:solidFill>
                  <a:schemeClr val="bg1"/>
                </a:solidFill>
                <a:latin typeface="Roboto Black"/>
                <a:cs typeface="Times New Roman" pitchFamily="18" charset="0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Tujuan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dibuatnya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program web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ini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dosen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memiliki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fleksibilitas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terhadap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jadwal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mata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kuliahnya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Dosen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juga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memiliki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jadwal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jelas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Sehingga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tidak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perlu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lagi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terjadi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perubahan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jadwal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secara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mendadak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karena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jadwal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bisa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diatur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adanya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aplikasi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ini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.</a:t>
            </a:r>
            <a:endParaRPr lang="en-US" sz="1300" dirty="0">
              <a:solidFill>
                <a:schemeClr val="bg1"/>
              </a:solidFill>
              <a:latin typeface="Roboto Black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s" sz="1300" dirty="0">
              <a:solidFill>
                <a:schemeClr val="bg1"/>
              </a:solidFill>
              <a:latin typeface="Roboto Black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Informasi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terdapat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aplikasi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ini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sangat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akurat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karena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dosen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sendirilah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melaporkan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masalah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kelas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tersebut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. Detail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informasi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diberikan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oleh KELASSIFY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mencakup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daya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tampung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kelas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foto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ruangan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, Alamat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ruangan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kelas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fasilitas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Roboto Black"/>
              </a:rPr>
              <a:t>tersedia</a:t>
            </a:r>
            <a:r>
              <a:rPr lang="en-US" sz="1300" dirty="0">
                <a:solidFill>
                  <a:schemeClr val="bg1"/>
                </a:solidFill>
                <a:latin typeface="Roboto Black"/>
              </a:rPr>
              <a:t>, DLL. </a:t>
            </a:r>
          </a:p>
          <a:p>
            <a:pPr algn="just">
              <a:lnSpc>
                <a:spcPct val="150000"/>
              </a:lnSpc>
            </a:pPr>
            <a:endParaRPr lang="en-US" sz="1300" dirty="0">
              <a:solidFill>
                <a:schemeClr val="bg1"/>
              </a:solidFill>
              <a:latin typeface="Robot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/>
          <p:nvPr/>
        </p:nvSpPr>
        <p:spPr>
          <a:xfrm>
            <a:off x="1178895" y="1511094"/>
            <a:ext cx="2480050" cy="87559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5825" y="5971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189186" y="1525041"/>
            <a:ext cx="2010693" cy="859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Apa saja alat yang ada dan berapa daya tampung kelas?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endCxn id="403" idx="2"/>
          </p:cNvCxnSpPr>
          <p:nvPr/>
        </p:nvCxnSpPr>
        <p:spPr>
          <a:xfrm>
            <a:off x="0" y="1197575"/>
            <a:ext cx="3952775" cy="61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/>
          <p:cNvGrpSpPr/>
          <p:nvPr/>
        </p:nvGrpSpPr>
        <p:grpSpPr>
          <a:xfrm>
            <a:off x="295522" y="1511094"/>
            <a:ext cx="686448" cy="3203250"/>
            <a:chOff x="665836" y="1810672"/>
            <a:chExt cx="426664" cy="1918116"/>
          </a:xfrm>
        </p:grpSpPr>
        <p:grpSp>
          <p:nvGrpSpPr>
            <p:cNvPr id="3" name="Group 2"/>
            <p:cNvGrpSpPr/>
            <p:nvPr/>
          </p:nvGrpSpPr>
          <p:grpSpPr>
            <a:xfrm>
              <a:off x="665836" y="1810672"/>
              <a:ext cx="423900" cy="423900"/>
              <a:chOff x="819925" y="1880738"/>
              <a:chExt cx="423900" cy="423900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819925" y="1880738"/>
                <a:ext cx="423900" cy="42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8FFD5"/>
                  </a:solidFill>
                </a:endParaRPr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933213" y="1994550"/>
                <a:ext cx="197329" cy="196282"/>
              </a:xfrm>
              <a:custGeom>
                <a:avLst/>
                <a:gdLst/>
                <a:ahLst/>
                <a:cxnLst/>
                <a:rect l="l" t="t" r="r" b="b"/>
                <a:pathLst>
                  <a:path w="86076" h="85619" extrusionOk="0">
                    <a:moveTo>
                      <a:pt x="69905" y="0"/>
                    </a:moveTo>
                    <a:cubicBezTo>
                      <a:pt x="68694" y="0"/>
                      <a:pt x="67486" y="477"/>
                      <a:pt x="66581" y="1432"/>
                    </a:cubicBezTo>
                    <a:lnTo>
                      <a:pt x="58027" y="9986"/>
                    </a:lnTo>
                    <a:lnTo>
                      <a:pt x="76090" y="28069"/>
                    </a:lnTo>
                    <a:lnTo>
                      <a:pt x="84186" y="19037"/>
                    </a:lnTo>
                    <a:cubicBezTo>
                      <a:pt x="86076" y="17227"/>
                      <a:pt x="86076" y="14184"/>
                      <a:pt x="84186" y="12373"/>
                    </a:cubicBezTo>
                    <a:lnTo>
                      <a:pt x="73245" y="1432"/>
                    </a:lnTo>
                    <a:cubicBezTo>
                      <a:pt x="72330" y="477"/>
                      <a:pt x="71116" y="0"/>
                      <a:pt x="69905" y="0"/>
                    </a:cubicBezTo>
                    <a:close/>
                    <a:moveTo>
                      <a:pt x="52318" y="14760"/>
                    </a:moveTo>
                    <a:lnTo>
                      <a:pt x="0" y="67536"/>
                    </a:lnTo>
                    <a:lnTo>
                      <a:pt x="0" y="85618"/>
                    </a:lnTo>
                    <a:lnTo>
                      <a:pt x="18083" y="85618"/>
                    </a:lnTo>
                    <a:lnTo>
                      <a:pt x="70380" y="32823"/>
                    </a:lnTo>
                    <a:lnTo>
                      <a:pt x="52318" y="147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8600" y="2603538"/>
              <a:ext cx="423900" cy="1125250"/>
              <a:chOff x="819925" y="2582088"/>
              <a:chExt cx="423900" cy="1125250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819925" y="2582088"/>
                <a:ext cx="423900" cy="42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8FFD5"/>
                  </a:solidFill>
                </a:endParaRPr>
              </a:p>
            </p:txBody>
          </p:sp>
          <p:grpSp>
            <p:nvGrpSpPr>
              <p:cNvPr id="412" name="Google Shape;412;p28"/>
              <p:cNvGrpSpPr/>
              <p:nvPr/>
            </p:nvGrpSpPr>
            <p:grpSpPr>
              <a:xfrm rot="10800000" flipH="1">
                <a:off x="880550" y="2712182"/>
                <a:ext cx="302125" cy="163726"/>
                <a:chOff x="1319675" y="779200"/>
                <a:chExt cx="2343875" cy="1270175"/>
              </a:xfrm>
            </p:grpSpPr>
            <p:sp>
              <p:nvSpPr>
                <p:cNvPr id="413" name="Google Shape;413;p28"/>
                <p:cNvSpPr/>
                <p:nvPr/>
              </p:nvSpPr>
              <p:spPr>
                <a:xfrm>
                  <a:off x="1319675" y="915950"/>
                  <a:ext cx="717150" cy="99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86" h="39866" extrusionOk="0">
                      <a:moveTo>
                        <a:pt x="28685" y="1"/>
                      </a:moveTo>
                      <a:lnTo>
                        <a:pt x="0" y="15557"/>
                      </a:lnTo>
                      <a:lnTo>
                        <a:pt x="0" y="24230"/>
                      </a:lnTo>
                      <a:lnTo>
                        <a:pt x="28685" y="39866"/>
                      </a:lnTo>
                      <a:lnTo>
                        <a:pt x="28685" y="29740"/>
                      </a:lnTo>
                      <a:lnTo>
                        <a:pt x="8713" y="19774"/>
                      </a:lnTo>
                      <a:lnTo>
                        <a:pt x="28685" y="10186"/>
                      </a:lnTo>
                      <a:lnTo>
                        <a:pt x="286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14" name="Google Shape;414;p28"/>
                <p:cNvSpPr/>
                <p:nvPr/>
              </p:nvSpPr>
              <p:spPr>
                <a:xfrm>
                  <a:off x="2159125" y="779200"/>
                  <a:ext cx="626150" cy="127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46" h="50807" extrusionOk="0">
                      <a:moveTo>
                        <a:pt x="19038" y="0"/>
                      </a:moveTo>
                      <a:lnTo>
                        <a:pt x="1" y="50806"/>
                      </a:lnTo>
                      <a:lnTo>
                        <a:pt x="5969" y="50806"/>
                      </a:lnTo>
                      <a:lnTo>
                        <a:pt x="250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15" name="Google Shape;415;p28"/>
                <p:cNvSpPr/>
                <p:nvPr/>
              </p:nvSpPr>
              <p:spPr>
                <a:xfrm>
                  <a:off x="2945900" y="915950"/>
                  <a:ext cx="717650" cy="99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39866" extrusionOk="0">
                      <a:moveTo>
                        <a:pt x="0" y="1"/>
                      </a:moveTo>
                      <a:lnTo>
                        <a:pt x="0" y="10047"/>
                      </a:lnTo>
                      <a:lnTo>
                        <a:pt x="19992" y="19854"/>
                      </a:lnTo>
                      <a:lnTo>
                        <a:pt x="0" y="29740"/>
                      </a:lnTo>
                      <a:lnTo>
                        <a:pt x="0" y="39866"/>
                      </a:lnTo>
                      <a:lnTo>
                        <a:pt x="28705" y="24190"/>
                      </a:lnTo>
                      <a:lnTo>
                        <a:pt x="28705" y="1557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819925" y="3283438"/>
                <a:ext cx="423900" cy="423900"/>
                <a:chOff x="819925" y="3283438"/>
                <a:chExt cx="423900" cy="423900"/>
              </a:xfrm>
            </p:grpSpPr>
            <p:sp>
              <p:nvSpPr>
                <p:cNvPr id="411" name="Google Shape;411;p28"/>
                <p:cNvSpPr/>
                <p:nvPr/>
              </p:nvSpPr>
              <p:spPr>
                <a:xfrm>
                  <a:off x="819925" y="3283438"/>
                  <a:ext cx="423900" cy="423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8FFD5"/>
                    </a:solidFill>
                  </a:endParaRPr>
                </a:p>
              </p:txBody>
            </p:sp>
            <p:grpSp>
              <p:nvGrpSpPr>
                <p:cNvPr id="416" name="Google Shape;416;p28"/>
                <p:cNvGrpSpPr/>
                <p:nvPr/>
              </p:nvGrpSpPr>
              <p:grpSpPr>
                <a:xfrm>
                  <a:off x="898731" y="3413525"/>
                  <a:ext cx="265768" cy="163730"/>
                  <a:chOff x="1319675" y="2389025"/>
                  <a:chExt cx="2224000" cy="1370125"/>
                </a:xfrm>
              </p:grpSpPr>
              <p:sp>
                <p:nvSpPr>
                  <p:cNvPr id="417" name="Google Shape;417;p28"/>
                  <p:cNvSpPr/>
                  <p:nvPr/>
                </p:nvSpPr>
                <p:spPr>
                  <a:xfrm>
                    <a:off x="1319675" y="2389025"/>
                    <a:ext cx="1396475" cy="136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859" h="54785" extrusionOk="0">
                        <a:moveTo>
                          <a:pt x="49871" y="5988"/>
                        </a:moveTo>
                        <a:lnTo>
                          <a:pt x="49871" y="35509"/>
                        </a:lnTo>
                        <a:lnTo>
                          <a:pt x="5968" y="35509"/>
                        </a:lnTo>
                        <a:lnTo>
                          <a:pt x="5968" y="5988"/>
                        </a:lnTo>
                        <a:close/>
                        <a:moveTo>
                          <a:pt x="5570" y="0"/>
                        </a:moveTo>
                        <a:cubicBezTo>
                          <a:pt x="2487" y="0"/>
                          <a:pt x="0" y="2507"/>
                          <a:pt x="0" y="5570"/>
                        </a:cubicBezTo>
                        <a:lnTo>
                          <a:pt x="0" y="35906"/>
                        </a:lnTo>
                        <a:cubicBezTo>
                          <a:pt x="0" y="38990"/>
                          <a:pt x="2487" y="41476"/>
                          <a:pt x="5570" y="41476"/>
                        </a:cubicBezTo>
                        <a:lnTo>
                          <a:pt x="20549" y="41476"/>
                        </a:lnTo>
                        <a:lnTo>
                          <a:pt x="20549" y="48817"/>
                        </a:lnTo>
                        <a:lnTo>
                          <a:pt x="18182" y="48817"/>
                        </a:lnTo>
                        <a:cubicBezTo>
                          <a:pt x="16531" y="48817"/>
                          <a:pt x="15198" y="50150"/>
                          <a:pt x="15198" y="51801"/>
                        </a:cubicBezTo>
                        <a:cubicBezTo>
                          <a:pt x="15198" y="53452"/>
                          <a:pt x="16531" y="54785"/>
                          <a:pt x="18182" y="54785"/>
                        </a:cubicBezTo>
                        <a:lnTo>
                          <a:pt x="37657" y="54785"/>
                        </a:lnTo>
                        <a:cubicBezTo>
                          <a:pt x="39308" y="54785"/>
                          <a:pt x="40641" y="53452"/>
                          <a:pt x="40641" y="51801"/>
                        </a:cubicBezTo>
                        <a:cubicBezTo>
                          <a:pt x="40641" y="50150"/>
                          <a:pt x="39308" y="48817"/>
                          <a:pt x="37657" y="48817"/>
                        </a:cubicBezTo>
                        <a:lnTo>
                          <a:pt x="35290" y="48817"/>
                        </a:lnTo>
                        <a:lnTo>
                          <a:pt x="35290" y="41496"/>
                        </a:lnTo>
                        <a:lnTo>
                          <a:pt x="50289" y="41496"/>
                        </a:lnTo>
                        <a:cubicBezTo>
                          <a:pt x="53352" y="41476"/>
                          <a:pt x="55839" y="38990"/>
                          <a:pt x="55839" y="35926"/>
                        </a:cubicBezTo>
                        <a:lnTo>
                          <a:pt x="55839" y="5590"/>
                        </a:lnTo>
                        <a:cubicBezTo>
                          <a:pt x="55859" y="2507"/>
                          <a:pt x="53352" y="0"/>
                          <a:pt x="5028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18" name="Google Shape;418;p28"/>
                  <p:cNvSpPr/>
                  <p:nvPr/>
                </p:nvSpPr>
                <p:spPr>
                  <a:xfrm>
                    <a:off x="2902125" y="2587450"/>
                    <a:ext cx="641550" cy="117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62" h="46868" extrusionOk="0">
                        <a:moveTo>
                          <a:pt x="19615" y="4954"/>
                        </a:moveTo>
                        <a:cubicBezTo>
                          <a:pt x="20550" y="4954"/>
                          <a:pt x="21305" y="5709"/>
                          <a:pt x="21305" y="6644"/>
                        </a:cubicBezTo>
                        <a:lnTo>
                          <a:pt x="21305" y="10623"/>
                        </a:lnTo>
                        <a:cubicBezTo>
                          <a:pt x="21286" y="11558"/>
                          <a:pt x="20550" y="12314"/>
                          <a:pt x="19615" y="12314"/>
                        </a:cubicBezTo>
                        <a:lnTo>
                          <a:pt x="6048" y="12314"/>
                        </a:lnTo>
                        <a:cubicBezTo>
                          <a:pt x="5113" y="12314"/>
                          <a:pt x="4357" y="11558"/>
                          <a:pt x="4357" y="10623"/>
                        </a:cubicBezTo>
                        <a:lnTo>
                          <a:pt x="4357" y="6644"/>
                        </a:lnTo>
                        <a:cubicBezTo>
                          <a:pt x="4357" y="5709"/>
                          <a:pt x="5113" y="4954"/>
                          <a:pt x="6048" y="4954"/>
                        </a:cubicBezTo>
                        <a:close/>
                        <a:moveTo>
                          <a:pt x="19615" y="16173"/>
                        </a:moveTo>
                        <a:cubicBezTo>
                          <a:pt x="20550" y="16173"/>
                          <a:pt x="21305" y="16929"/>
                          <a:pt x="21305" y="17864"/>
                        </a:cubicBezTo>
                        <a:lnTo>
                          <a:pt x="21305" y="21842"/>
                        </a:lnTo>
                        <a:cubicBezTo>
                          <a:pt x="21286" y="22777"/>
                          <a:pt x="20550" y="23513"/>
                          <a:pt x="19615" y="23513"/>
                        </a:cubicBezTo>
                        <a:lnTo>
                          <a:pt x="6048" y="23513"/>
                        </a:lnTo>
                        <a:cubicBezTo>
                          <a:pt x="5113" y="23513"/>
                          <a:pt x="4357" y="22777"/>
                          <a:pt x="4357" y="21842"/>
                        </a:cubicBezTo>
                        <a:lnTo>
                          <a:pt x="4357" y="17864"/>
                        </a:lnTo>
                        <a:cubicBezTo>
                          <a:pt x="4357" y="16929"/>
                          <a:pt x="5113" y="16173"/>
                          <a:pt x="6048" y="16173"/>
                        </a:cubicBezTo>
                        <a:close/>
                        <a:moveTo>
                          <a:pt x="12807" y="29617"/>
                        </a:moveTo>
                        <a:cubicBezTo>
                          <a:pt x="14016" y="29617"/>
                          <a:pt x="15179" y="30556"/>
                          <a:pt x="15179" y="31968"/>
                        </a:cubicBezTo>
                        <a:cubicBezTo>
                          <a:pt x="15179" y="33281"/>
                          <a:pt x="14124" y="34335"/>
                          <a:pt x="12831" y="34335"/>
                        </a:cubicBezTo>
                        <a:cubicBezTo>
                          <a:pt x="10723" y="34335"/>
                          <a:pt x="9668" y="31789"/>
                          <a:pt x="11160" y="30317"/>
                        </a:cubicBezTo>
                        <a:cubicBezTo>
                          <a:pt x="11637" y="29833"/>
                          <a:pt x="12227" y="29617"/>
                          <a:pt x="12807" y="29617"/>
                        </a:cubicBezTo>
                        <a:close/>
                        <a:moveTo>
                          <a:pt x="3104" y="0"/>
                        </a:moveTo>
                        <a:cubicBezTo>
                          <a:pt x="1393" y="0"/>
                          <a:pt x="0" y="1393"/>
                          <a:pt x="0" y="3104"/>
                        </a:cubicBezTo>
                        <a:lnTo>
                          <a:pt x="0" y="43764"/>
                        </a:lnTo>
                        <a:cubicBezTo>
                          <a:pt x="0" y="45475"/>
                          <a:pt x="1393" y="46868"/>
                          <a:pt x="3104" y="46868"/>
                        </a:cubicBezTo>
                        <a:lnTo>
                          <a:pt x="22559" y="46868"/>
                        </a:lnTo>
                        <a:cubicBezTo>
                          <a:pt x="24270" y="46868"/>
                          <a:pt x="25662" y="45475"/>
                          <a:pt x="25662" y="43764"/>
                        </a:cubicBezTo>
                        <a:lnTo>
                          <a:pt x="25662" y="3104"/>
                        </a:lnTo>
                        <a:cubicBezTo>
                          <a:pt x="25662" y="1393"/>
                          <a:pt x="24270" y="0"/>
                          <a:pt x="225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9686F14A-0235-B1DD-3DC3-E06394C803E1}"/>
              </a:ext>
            </a:extLst>
          </p:cNvPr>
          <p:cNvSpPr/>
          <p:nvPr/>
        </p:nvSpPr>
        <p:spPr>
          <a:xfrm>
            <a:off x="1192861" y="2674072"/>
            <a:ext cx="2480050" cy="87559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" name="Google Shape;402;p28">
            <a:extLst>
              <a:ext uri="{FF2B5EF4-FFF2-40B4-BE49-F238E27FC236}">
                <a16:creationId xmlns:a16="http://schemas.microsoft.com/office/drawing/2014/main" id="{5FD70F8F-850E-433E-288A-E5DA82FDAAE1}"/>
              </a:ext>
            </a:extLst>
          </p:cNvPr>
          <p:cNvSpPr/>
          <p:nvPr/>
        </p:nvSpPr>
        <p:spPr>
          <a:xfrm>
            <a:off x="1189187" y="3838749"/>
            <a:ext cx="2480050" cy="87559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201646" y="3845816"/>
            <a:ext cx="2076000" cy="868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Bagaimana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cara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melaporkan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fasilitas</a:t>
            </a:r>
            <a:r>
              <a:rPr lang="en-US" sz="1200" dirty="0">
                <a:solidFill>
                  <a:schemeClr val="dk1"/>
                </a:solidFill>
              </a:rPr>
              <a:t> yang </a:t>
            </a:r>
            <a:r>
              <a:rPr lang="en-US" sz="1200" dirty="0" err="1">
                <a:solidFill>
                  <a:schemeClr val="dk1"/>
                </a:solidFill>
              </a:rPr>
              <a:t>tidak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ada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atau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rusak</a:t>
            </a:r>
            <a:r>
              <a:rPr lang="en-US" sz="1200" dirty="0">
                <a:solidFill>
                  <a:schemeClr val="dk1"/>
                </a:solidFill>
              </a:rPr>
              <a:t>?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172495" y="2682837"/>
            <a:ext cx="2105152" cy="852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Bagaimana</a:t>
            </a:r>
            <a:r>
              <a:rPr lang="en-US" sz="1200" dirty="0">
                <a:solidFill>
                  <a:schemeClr val="dk1"/>
                </a:solidFill>
              </a:rPr>
              <a:t> agar </a:t>
            </a:r>
            <a:r>
              <a:rPr lang="en-US" sz="1200" dirty="0" err="1">
                <a:solidFill>
                  <a:schemeClr val="dk1"/>
                </a:solidFill>
              </a:rPr>
              <a:t>mahasiswa</a:t>
            </a:r>
            <a:r>
              <a:rPr lang="en-US" sz="1200" dirty="0">
                <a:solidFill>
                  <a:schemeClr val="dk1"/>
                </a:solidFill>
              </a:rPr>
              <a:t> dan </a:t>
            </a:r>
            <a:r>
              <a:rPr lang="en-US" sz="1200" dirty="0" err="1">
                <a:solidFill>
                  <a:schemeClr val="dk1"/>
                </a:solidFill>
              </a:rPr>
              <a:t>dosen</a:t>
            </a:r>
            <a:r>
              <a:rPr lang="en-US" sz="1200" dirty="0">
                <a:solidFill>
                  <a:schemeClr val="dk1"/>
                </a:solidFill>
              </a:rPr>
              <a:t> dapat </a:t>
            </a:r>
            <a:r>
              <a:rPr lang="en-US" sz="1200" dirty="0" err="1">
                <a:solidFill>
                  <a:schemeClr val="dk1"/>
                </a:solidFill>
              </a:rPr>
              <a:t>mudah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mencari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kelas</a:t>
            </a:r>
            <a:r>
              <a:rPr lang="en-US" sz="1200" dirty="0">
                <a:solidFill>
                  <a:schemeClr val="dk1"/>
                </a:solidFill>
              </a:rPr>
              <a:t> yang </a:t>
            </a:r>
            <a:r>
              <a:rPr lang="en-US" sz="1200" dirty="0" err="1">
                <a:solidFill>
                  <a:schemeClr val="dk1"/>
                </a:solidFill>
              </a:rPr>
              <a:t>sesuai</a:t>
            </a:r>
            <a:r>
              <a:rPr lang="en-US" sz="1200" dirty="0">
                <a:solidFill>
                  <a:schemeClr val="dk1"/>
                </a:solidFill>
              </a:rPr>
              <a:t>?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TUJUAN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79350" y="2438568"/>
            <a:ext cx="3457500" cy="2365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Arial" pitchFamily="34" charset="0"/>
              <a:buChar char="•"/>
            </a:pPr>
            <a:r>
              <a:rPr lang="en-US" sz="1400" dirty="0">
                <a:latin typeface="Roboto Black"/>
                <a:cs typeface="Times New Roman" pitchFamily="18" charset="0"/>
              </a:rPr>
              <a:t>U</a:t>
            </a:r>
            <a:r>
              <a:rPr lang="id-ID" sz="1400" dirty="0">
                <a:latin typeface="Roboto Black"/>
                <a:cs typeface="Times New Roman" pitchFamily="18" charset="0"/>
              </a:rPr>
              <a:t>ntuk memudahkan mahasiswa ataupun dosen memilih</a:t>
            </a:r>
            <a:r>
              <a:rPr lang="en-US" sz="1400" dirty="0">
                <a:latin typeface="Roboto Black"/>
                <a:cs typeface="Times New Roman" pitchFamily="18" charset="0"/>
              </a:rPr>
              <a:t> </a:t>
            </a:r>
            <a:r>
              <a:rPr lang="id-ID" sz="1400" dirty="0">
                <a:latin typeface="Roboto Black"/>
                <a:cs typeface="Times New Roman" pitchFamily="18" charset="0"/>
              </a:rPr>
              <a:t>atau mencari kelas yang kosong</a:t>
            </a:r>
            <a:r>
              <a:rPr lang="en-US" sz="1400" dirty="0">
                <a:latin typeface="Roboto Black"/>
                <a:cs typeface="Times New Roman" pitchFamily="18" charset="0"/>
              </a:rPr>
              <a:t> dan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sesuai</a:t>
            </a:r>
            <a:r>
              <a:rPr lang="en-US" sz="1400" dirty="0">
                <a:latin typeface="Roboto Black"/>
                <a:cs typeface="Times New Roman" pitchFamily="18" charset="0"/>
              </a:rPr>
              <a:t>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untuk</a:t>
            </a:r>
            <a:r>
              <a:rPr lang="en-US" sz="1400" dirty="0">
                <a:latin typeface="Roboto Black"/>
                <a:cs typeface="Times New Roman" pitchFamily="18" charset="0"/>
              </a:rPr>
              <a:t> proses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pembelajaran</a:t>
            </a:r>
            <a:r>
              <a:rPr lang="en-US" sz="1400" dirty="0">
                <a:latin typeface="Roboto Black"/>
                <a:cs typeface="Times New Roman" pitchFamily="18" charset="0"/>
              </a:rPr>
              <a:t>.</a:t>
            </a:r>
          </a:p>
          <a:p>
            <a:pPr marL="171450" lvl="0" indent="-171450" algn="just">
              <a:buFont typeface="Arial" pitchFamily="34" charset="0"/>
              <a:buChar char="•"/>
            </a:pPr>
            <a:endParaRPr lang="en-US" sz="1400" dirty="0">
              <a:latin typeface="Roboto Black"/>
              <a:cs typeface="Times New Roman" pitchFamily="18" charset="0"/>
            </a:endParaRP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US" sz="1400" dirty="0">
                <a:latin typeface="Roboto Black"/>
                <a:cs typeface="Times New Roman" pitchFamily="18" charset="0"/>
              </a:rPr>
              <a:t>Untuk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memudahkan</a:t>
            </a:r>
            <a:r>
              <a:rPr lang="id-ID" sz="1400" dirty="0">
                <a:latin typeface="Roboto Black"/>
                <a:cs typeface="Times New Roman" pitchFamily="18" charset="0"/>
              </a:rPr>
              <a:t> mahasiswa atau dosen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dalam</a:t>
            </a:r>
            <a:r>
              <a:rPr lang="en-US" sz="1400" dirty="0">
                <a:latin typeface="Roboto Black"/>
                <a:cs typeface="Times New Roman" pitchFamily="18" charset="0"/>
              </a:rPr>
              <a:t> </a:t>
            </a:r>
            <a:r>
              <a:rPr lang="id-ID" sz="1400" dirty="0">
                <a:latin typeface="Roboto Black"/>
                <a:cs typeface="Times New Roman" pitchFamily="18" charset="0"/>
              </a:rPr>
              <a:t>melaporkan apabila kelas tersebut terdapat masa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lah</a:t>
            </a:r>
            <a:r>
              <a:rPr lang="en-US" sz="1400" dirty="0">
                <a:latin typeface="Roboto Black"/>
                <a:cs typeface="Times New Roman" pitchFamily="18" charset="0"/>
              </a:rPr>
              <a:t>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alat</a:t>
            </a:r>
            <a:r>
              <a:rPr lang="en-US" sz="1400" dirty="0">
                <a:latin typeface="Roboto Black"/>
                <a:cs typeface="Times New Roman" pitchFamily="18" charset="0"/>
              </a:rPr>
              <a:t>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rusak</a:t>
            </a:r>
            <a:r>
              <a:rPr lang="en-US" sz="1400" dirty="0">
                <a:latin typeface="Roboto Black"/>
                <a:cs typeface="Times New Roman" pitchFamily="18" charset="0"/>
              </a:rPr>
              <a:t>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ataupun</a:t>
            </a:r>
            <a:r>
              <a:rPr lang="en-US" sz="1400" dirty="0">
                <a:latin typeface="Roboto Black"/>
                <a:cs typeface="Times New Roman" pitchFamily="18" charset="0"/>
              </a:rPr>
              <a:t>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peralatan</a:t>
            </a:r>
            <a:r>
              <a:rPr lang="en-US" sz="1400" dirty="0">
                <a:latin typeface="Roboto Black"/>
                <a:cs typeface="Times New Roman" pitchFamily="18" charset="0"/>
              </a:rPr>
              <a:t> yang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tidak</a:t>
            </a:r>
            <a:r>
              <a:rPr lang="en-US" sz="1400" dirty="0">
                <a:latin typeface="Roboto Black"/>
                <a:cs typeface="Times New Roman" pitchFamily="18" charset="0"/>
              </a:rPr>
              <a:t> </a:t>
            </a:r>
            <a:r>
              <a:rPr lang="en-US" sz="1400" dirty="0" err="1">
                <a:latin typeface="Roboto Black"/>
                <a:cs typeface="Times New Roman" pitchFamily="18" charset="0"/>
              </a:rPr>
              <a:t>tersedia</a:t>
            </a:r>
            <a:r>
              <a:rPr lang="id-ID" sz="1200" dirty="0">
                <a:latin typeface="Roboto Black"/>
                <a:cs typeface="Times New Roman" pitchFamily="18" charset="0"/>
              </a:rPr>
              <a:t>.</a:t>
            </a:r>
            <a:endParaRPr sz="1200" dirty="0">
              <a:latin typeface="Roboto Black"/>
              <a:cs typeface="Times New Roman" pitchFamily="18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roup 79"/>
          <p:cNvGrpSpPr/>
          <p:nvPr/>
        </p:nvGrpSpPr>
        <p:grpSpPr>
          <a:xfrm>
            <a:off x="1112847" y="3444293"/>
            <a:ext cx="423900" cy="423900"/>
            <a:chOff x="7903950" y="2550825"/>
            <a:chExt cx="423900" cy="423900"/>
          </a:xfrm>
        </p:grpSpPr>
        <p:sp>
          <p:nvSpPr>
            <p:cNvPr id="81" name="Google Shape;451;p29"/>
            <p:cNvSpPr/>
            <p:nvPr/>
          </p:nvSpPr>
          <p:spPr>
            <a:xfrm>
              <a:off x="7903950" y="2550825"/>
              <a:ext cx="423900" cy="42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2;p29"/>
            <p:cNvSpPr/>
            <p:nvPr/>
          </p:nvSpPr>
          <p:spPr>
            <a:xfrm>
              <a:off x="8021111" y="2667988"/>
              <a:ext cx="189568" cy="189570"/>
            </a:xfrm>
            <a:custGeom>
              <a:avLst/>
              <a:gdLst/>
              <a:ahLst/>
              <a:cxnLst/>
              <a:rect l="l" t="t" r="r" b="b"/>
              <a:pathLst>
                <a:path w="92472" h="92473" extrusionOk="0">
                  <a:moveTo>
                    <a:pt x="67996" y="0"/>
                  </a:moveTo>
                  <a:cubicBezTo>
                    <a:pt x="66508" y="0"/>
                    <a:pt x="65294" y="1200"/>
                    <a:pt x="65294" y="2702"/>
                  </a:cubicBezTo>
                  <a:lnTo>
                    <a:pt x="65294" y="21760"/>
                  </a:lnTo>
                  <a:lnTo>
                    <a:pt x="46236" y="21760"/>
                  </a:lnTo>
                  <a:cubicBezTo>
                    <a:pt x="44733" y="21760"/>
                    <a:pt x="43534" y="22974"/>
                    <a:pt x="43534" y="24462"/>
                  </a:cubicBezTo>
                  <a:lnTo>
                    <a:pt x="43534" y="43520"/>
                  </a:lnTo>
                  <a:lnTo>
                    <a:pt x="24476" y="43520"/>
                  </a:lnTo>
                  <a:cubicBezTo>
                    <a:pt x="22974" y="43520"/>
                    <a:pt x="21760" y="44734"/>
                    <a:pt x="21760" y="46236"/>
                  </a:cubicBezTo>
                  <a:lnTo>
                    <a:pt x="21760" y="65280"/>
                  </a:lnTo>
                  <a:lnTo>
                    <a:pt x="2717" y="65280"/>
                  </a:lnTo>
                  <a:cubicBezTo>
                    <a:pt x="1214" y="65280"/>
                    <a:pt x="0" y="66493"/>
                    <a:pt x="0" y="67996"/>
                  </a:cubicBezTo>
                  <a:lnTo>
                    <a:pt x="0" y="89756"/>
                  </a:lnTo>
                  <a:cubicBezTo>
                    <a:pt x="0" y="91259"/>
                    <a:pt x="1214" y="92472"/>
                    <a:pt x="2717" y="92472"/>
                  </a:cubicBezTo>
                  <a:lnTo>
                    <a:pt x="89770" y="92472"/>
                  </a:lnTo>
                  <a:cubicBezTo>
                    <a:pt x="91258" y="92472"/>
                    <a:pt x="92472" y="91259"/>
                    <a:pt x="92472" y="89756"/>
                  </a:cubicBezTo>
                  <a:lnTo>
                    <a:pt x="92472" y="2702"/>
                  </a:lnTo>
                  <a:cubicBezTo>
                    <a:pt x="92472" y="1200"/>
                    <a:pt x="91258" y="0"/>
                    <a:pt x="8977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341046" y="1811360"/>
            <a:ext cx="423900" cy="423900"/>
            <a:chOff x="819925" y="3283438"/>
            <a:chExt cx="423900" cy="423900"/>
          </a:xfrm>
        </p:grpSpPr>
        <p:sp>
          <p:nvSpPr>
            <p:cNvPr id="84" name="Google Shape;411;p28"/>
            <p:cNvSpPr/>
            <p:nvPr/>
          </p:nvSpPr>
          <p:spPr>
            <a:xfrm>
              <a:off x="819925" y="3283438"/>
              <a:ext cx="423900" cy="42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grpSp>
          <p:nvGrpSpPr>
            <p:cNvPr id="85" name="Google Shape;416;p28"/>
            <p:cNvGrpSpPr/>
            <p:nvPr/>
          </p:nvGrpSpPr>
          <p:grpSpPr>
            <a:xfrm>
              <a:off x="898731" y="3413525"/>
              <a:ext cx="265768" cy="163730"/>
              <a:chOff x="1319675" y="2389025"/>
              <a:chExt cx="2224000" cy="1370125"/>
            </a:xfrm>
          </p:grpSpPr>
          <p:sp>
            <p:nvSpPr>
              <p:cNvPr id="86" name="Google Shape;417;p28"/>
              <p:cNvSpPr/>
              <p:nvPr/>
            </p:nvSpPr>
            <p:spPr>
              <a:xfrm>
                <a:off x="1319675" y="2389025"/>
                <a:ext cx="1396475" cy="1369625"/>
              </a:xfrm>
              <a:custGeom>
                <a:avLst/>
                <a:gdLst/>
                <a:ahLst/>
                <a:cxnLst/>
                <a:rect l="l" t="t" r="r" b="b"/>
                <a:pathLst>
                  <a:path w="55859" h="54785" extrusionOk="0">
                    <a:moveTo>
                      <a:pt x="49871" y="5988"/>
                    </a:moveTo>
                    <a:lnTo>
                      <a:pt x="49871" y="35509"/>
                    </a:lnTo>
                    <a:lnTo>
                      <a:pt x="5968" y="35509"/>
                    </a:lnTo>
                    <a:lnTo>
                      <a:pt x="5968" y="5988"/>
                    </a:lnTo>
                    <a:close/>
                    <a:moveTo>
                      <a:pt x="5570" y="0"/>
                    </a:moveTo>
                    <a:cubicBezTo>
                      <a:pt x="2487" y="0"/>
                      <a:pt x="0" y="2507"/>
                      <a:pt x="0" y="5570"/>
                    </a:cubicBezTo>
                    <a:lnTo>
                      <a:pt x="0" y="35906"/>
                    </a:lnTo>
                    <a:cubicBezTo>
                      <a:pt x="0" y="38990"/>
                      <a:pt x="2487" y="41476"/>
                      <a:pt x="5570" y="41476"/>
                    </a:cubicBezTo>
                    <a:lnTo>
                      <a:pt x="20549" y="41476"/>
                    </a:lnTo>
                    <a:lnTo>
                      <a:pt x="20549" y="48817"/>
                    </a:lnTo>
                    <a:lnTo>
                      <a:pt x="18182" y="48817"/>
                    </a:lnTo>
                    <a:cubicBezTo>
                      <a:pt x="16531" y="48817"/>
                      <a:pt x="15198" y="50150"/>
                      <a:pt x="15198" y="51801"/>
                    </a:cubicBezTo>
                    <a:cubicBezTo>
                      <a:pt x="15198" y="53452"/>
                      <a:pt x="16531" y="54785"/>
                      <a:pt x="18182" y="54785"/>
                    </a:cubicBezTo>
                    <a:lnTo>
                      <a:pt x="37657" y="54785"/>
                    </a:lnTo>
                    <a:cubicBezTo>
                      <a:pt x="39308" y="54785"/>
                      <a:pt x="40641" y="53452"/>
                      <a:pt x="40641" y="51801"/>
                    </a:cubicBezTo>
                    <a:cubicBezTo>
                      <a:pt x="40641" y="50150"/>
                      <a:pt x="39308" y="48817"/>
                      <a:pt x="37657" y="48817"/>
                    </a:cubicBezTo>
                    <a:lnTo>
                      <a:pt x="35290" y="48817"/>
                    </a:lnTo>
                    <a:lnTo>
                      <a:pt x="35290" y="41496"/>
                    </a:lnTo>
                    <a:lnTo>
                      <a:pt x="50289" y="41496"/>
                    </a:lnTo>
                    <a:cubicBezTo>
                      <a:pt x="53352" y="41476"/>
                      <a:pt x="55839" y="38990"/>
                      <a:pt x="55839" y="35926"/>
                    </a:cubicBezTo>
                    <a:lnTo>
                      <a:pt x="55839" y="5590"/>
                    </a:lnTo>
                    <a:cubicBezTo>
                      <a:pt x="55859" y="2507"/>
                      <a:pt x="53352" y="0"/>
                      <a:pt x="50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Google Shape;418;p28"/>
              <p:cNvSpPr/>
              <p:nvPr/>
            </p:nvSpPr>
            <p:spPr>
              <a:xfrm>
                <a:off x="2902125" y="2587450"/>
                <a:ext cx="641550" cy="1171700"/>
              </a:xfrm>
              <a:custGeom>
                <a:avLst/>
                <a:gdLst/>
                <a:ahLst/>
                <a:cxnLst/>
                <a:rect l="l" t="t" r="r" b="b"/>
                <a:pathLst>
                  <a:path w="25662" h="46868" extrusionOk="0">
                    <a:moveTo>
                      <a:pt x="19615" y="4954"/>
                    </a:moveTo>
                    <a:cubicBezTo>
                      <a:pt x="20550" y="4954"/>
                      <a:pt x="21305" y="5709"/>
                      <a:pt x="21305" y="6644"/>
                    </a:cubicBezTo>
                    <a:lnTo>
                      <a:pt x="21305" y="10623"/>
                    </a:lnTo>
                    <a:cubicBezTo>
                      <a:pt x="21286" y="11558"/>
                      <a:pt x="20550" y="12314"/>
                      <a:pt x="19615" y="12314"/>
                    </a:cubicBezTo>
                    <a:lnTo>
                      <a:pt x="6048" y="12314"/>
                    </a:lnTo>
                    <a:cubicBezTo>
                      <a:pt x="5113" y="12314"/>
                      <a:pt x="4357" y="11558"/>
                      <a:pt x="4357" y="10623"/>
                    </a:cubicBezTo>
                    <a:lnTo>
                      <a:pt x="4357" y="6644"/>
                    </a:lnTo>
                    <a:cubicBezTo>
                      <a:pt x="4357" y="5709"/>
                      <a:pt x="5113" y="4954"/>
                      <a:pt x="6048" y="4954"/>
                    </a:cubicBezTo>
                    <a:close/>
                    <a:moveTo>
                      <a:pt x="19615" y="16173"/>
                    </a:moveTo>
                    <a:cubicBezTo>
                      <a:pt x="20550" y="16173"/>
                      <a:pt x="21305" y="16929"/>
                      <a:pt x="21305" y="17864"/>
                    </a:cubicBezTo>
                    <a:lnTo>
                      <a:pt x="21305" y="21842"/>
                    </a:lnTo>
                    <a:cubicBezTo>
                      <a:pt x="21286" y="22777"/>
                      <a:pt x="20550" y="23513"/>
                      <a:pt x="19615" y="23513"/>
                    </a:cubicBezTo>
                    <a:lnTo>
                      <a:pt x="6048" y="23513"/>
                    </a:lnTo>
                    <a:cubicBezTo>
                      <a:pt x="5113" y="23513"/>
                      <a:pt x="4357" y="22777"/>
                      <a:pt x="4357" y="21842"/>
                    </a:cubicBezTo>
                    <a:lnTo>
                      <a:pt x="4357" y="17864"/>
                    </a:lnTo>
                    <a:cubicBezTo>
                      <a:pt x="4357" y="16929"/>
                      <a:pt x="5113" y="16173"/>
                      <a:pt x="6048" y="16173"/>
                    </a:cubicBezTo>
                    <a:close/>
                    <a:moveTo>
                      <a:pt x="12807" y="29617"/>
                    </a:moveTo>
                    <a:cubicBezTo>
                      <a:pt x="14016" y="29617"/>
                      <a:pt x="15179" y="30556"/>
                      <a:pt x="15179" y="31968"/>
                    </a:cubicBezTo>
                    <a:cubicBezTo>
                      <a:pt x="15179" y="33281"/>
                      <a:pt x="14124" y="34335"/>
                      <a:pt x="12831" y="34335"/>
                    </a:cubicBezTo>
                    <a:cubicBezTo>
                      <a:pt x="10723" y="34335"/>
                      <a:pt x="9668" y="31789"/>
                      <a:pt x="11160" y="30317"/>
                    </a:cubicBezTo>
                    <a:cubicBezTo>
                      <a:pt x="11637" y="29833"/>
                      <a:pt x="12227" y="29617"/>
                      <a:pt x="12807" y="29617"/>
                    </a:cubicBezTo>
                    <a:close/>
                    <a:moveTo>
                      <a:pt x="3104" y="0"/>
                    </a:moveTo>
                    <a:cubicBezTo>
                      <a:pt x="1393" y="0"/>
                      <a:pt x="0" y="1393"/>
                      <a:pt x="0" y="3104"/>
                    </a:cubicBezTo>
                    <a:lnTo>
                      <a:pt x="0" y="43764"/>
                    </a:lnTo>
                    <a:cubicBezTo>
                      <a:pt x="0" y="45475"/>
                      <a:pt x="1393" y="46868"/>
                      <a:pt x="3104" y="46868"/>
                    </a:cubicBezTo>
                    <a:lnTo>
                      <a:pt x="22559" y="46868"/>
                    </a:lnTo>
                    <a:cubicBezTo>
                      <a:pt x="24270" y="46868"/>
                      <a:pt x="25662" y="45475"/>
                      <a:pt x="25662" y="43764"/>
                    </a:cubicBezTo>
                    <a:lnTo>
                      <a:pt x="25662" y="3104"/>
                    </a:lnTo>
                    <a:cubicBezTo>
                      <a:pt x="25662" y="1393"/>
                      <a:pt x="24270" y="0"/>
                      <a:pt x="22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3189699" y="3527372"/>
            <a:ext cx="423900" cy="423900"/>
            <a:chOff x="819925" y="1880738"/>
            <a:chExt cx="423900" cy="423900"/>
          </a:xfrm>
        </p:grpSpPr>
        <p:sp>
          <p:nvSpPr>
            <p:cNvPr id="89" name="Google Shape;408;p28"/>
            <p:cNvSpPr/>
            <p:nvPr/>
          </p:nvSpPr>
          <p:spPr>
            <a:xfrm>
              <a:off x="819925" y="1880738"/>
              <a:ext cx="423900" cy="42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0" name="Google Shape;410;p28"/>
            <p:cNvSpPr/>
            <p:nvPr/>
          </p:nvSpPr>
          <p:spPr>
            <a:xfrm>
              <a:off x="933213" y="1994550"/>
              <a:ext cx="197329" cy="196282"/>
            </a:xfrm>
            <a:custGeom>
              <a:avLst/>
              <a:gdLst/>
              <a:ahLst/>
              <a:cxnLst/>
              <a:rect l="l" t="t" r="r" b="b"/>
              <a:pathLst>
                <a:path w="86076" h="85619" extrusionOk="0">
                  <a:moveTo>
                    <a:pt x="69905" y="0"/>
                  </a:moveTo>
                  <a:cubicBezTo>
                    <a:pt x="68694" y="0"/>
                    <a:pt x="67486" y="477"/>
                    <a:pt x="66581" y="1432"/>
                  </a:cubicBezTo>
                  <a:lnTo>
                    <a:pt x="58027" y="9986"/>
                  </a:lnTo>
                  <a:lnTo>
                    <a:pt x="76090" y="28069"/>
                  </a:lnTo>
                  <a:lnTo>
                    <a:pt x="84186" y="19037"/>
                  </a:lnTo>
                  <a:cubicBezTo>
                    <a:pt x="86076" y="17227"/>
                    <a:pt x="86076" y="14184"/>
                    <a:pt x="84186" y="12373"/>
                  </a:cubicBezTo>
                  <a:lnTo>
                    <a:pt x="73245" y="1432"/>
                  </a:lnTo>
                  <a:cubicBezTo>
                    <a:pt x="72330" y="477"/>
                    <a:pt x="71116" y="0"/>
                    <a:pt x="69905" y="0"/>
                  </a:cubicBezTo>
                  <a:close/>
                  <a:moveTo>
                    <a:pt x="52318" y="14760"/>
                  </a:moveTo>
                  <a:lnTo>
                    <a:pt x="0" y="67536"/>
                  </a:lnTo>
                  <a:lnTo>
                    <a:pt x="0" y="85618"/>
                  </a:lnTo>
                  <a:lnTo>
                    <a:pt x="18083" y="85618"/>
                  </a:lnTo>
                  <a:lnTo>
                    <a:pt x="70380" y="32823"/>
                  </a:lnTo>
                  <a:lnTo>
                    <a:pt x="52318" y="147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oogle Shape;1058;p37"/>
          <p:cNvGrpSpPr/>
          <p:nvPr/>
        </p:nvGrpSpPr>
        <p:grpSpPr>
          <a:xfrm>
            <a:off x="1197162" y="1921987"/>
            <a:ext cx="339585" cy="375935"/>
            <a:chOff x="2790850" y="955650"/>
            <a:chExt cx="1984000" cy="2791125"/>
          </a:xfrm>
        </p:grpSpPr>
        <p:sp>
          <p:nvSpPr>
            <p:cNvPr id="92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604692" y="1092037"/>
            <a:ext cx="443175" cy="450858"/>
            <a:chOff x="2707594" y="2667282"/>
            <a:chExt cx="632722" cy="684328"/>
          </a:xfrm>
        </p:grpSpPr>
        <p:sp>
          <p:nvSpPr>
            <p:cNvPr id="96" name="Google Shape;1005;p37"/>
            <p:cNvSpPr/>
            <p:nvPr/>
          </p:nvSpPr>
          <p:spPr>
            <a:xfrm>
              <a:off x="2707594" y="2718904"/>
              <a:ext cx="632722" cy="632706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1" y="39637"/>
                    <a:pt x="39637" y="30771"/>
                    <a:pt x="39637" y="19818"/>
                  </a:cubicBezTo>
                  <a:cubicBezTo>
                    <a:pt x="39637" y="8866"/>
                    <a:pt x="30771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06;p37"/>
            <p:cNvSpPr/>
            <p:nvPr/>
          </p:nvSpPr>
          <p:spPr>
            <a:xfrm>
              <a:off x="2963999" y="2667282"/>
              <a:ext cx="119894" cy="57465"/>
            </a:xfrm>
            <a:custGeom>
              <a:avLst/>
              <a:gdLst/>
              <a:ahLst/>
              <a:cxnLst/>
              <a:rect l="l" t="t" r="r" b="b"/>
              <a:pathLst>
                <a:path w="7511" h="3600" extrusionOk="0">
                  <a:moveTo>
                    <a:pt x="3756" y="1"/>
                  </a:moveTo>
                  <a:lnTo>
                    <a:pt x="1" y="3599"/>
                  </a:lnTo>
                  <a:lnTo>
                    <a:pt x="7511" y="3599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10;p37"/>
            <p:cNvSpPr/>
            <p:nvPr/>
          </p:nvSpPr>
          <p:spPr>
            <a:xfrm>
              <a:off x="2793344" y="2804639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11;p37"/>
            <p:cNvSpPr/>
            <p:nvPr/>
          </p:nvSpPr>
          <p:spPr>
            <a:xfrm>
              <a:off x="2793344" y="2804639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12;p37"/>
            <p:cNvGrpSpPr/>
            <p:nvPr/>
          </p:nvGrpSpPr>
          <p:grpSpPr>
            <a:xfrm>
              <a:off x="2905736" y="2888729"/>
              <a:ext cx="235606" cy="294716"/>
              <a:chOff x="2905736" y="2888729"/>
              <a:chExt cx="235606" cy="294716"/>
            </a:xfrm>
          </p:grpSpPr>
          <p:sp>
            <p:nvSpPr>
              <p:cNvPr id="101" name="Google Shape;1013;p37"/>
              <p:cNvSpPr/>
              <p:nvPr/>
            </p:nvSpPr>
            <p:spPr>
              <a:xfrm>
                <a:off x="2956513" y="2888729"/>
                <a:ext cx="184830" cy="184830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11579" extrusionOk="0">
                    <a:moveTo>
                      <a:pt x="5761" y="1819"/>
                    </a:moveTo>
                    <a:cubicBezTo>
                      <a:pt x="7989" y="1819"/>
                      <a:pt x="10085" y="3763"/>
                      <a:pt x="9649" y="6415"/>
                    </a:cubicBezTo>
                    <a:cubicBezTo>
                      <a:pt x="9388" y="8084"/>
                      <a:pt x="8084" y="9388"/>
                      <a:pt x="6468" y="9701"/>
                    </a:cubicBezTo>
                    <a:cubicBezTo>
                      <a:pt x="6229" y="9740"/>
                      <a:pt x="5996" y="9759"/>
                      <a:pt x="5769" y="9759"/>
                    </a:cubicBezTo>
                    <a:cubicBezTo>
                      <a:pt x="2380" y="9759"/>
                      <a:pt x="431" y="5567"/>
                      <a:pt x="2973" y="3025"/>
                    </a:cubicBezTo>
                    <a:cubicBezTo>
                      <a:pt x="3796" y="2187"/>
                      <a:pt x="4791" y="1819"/>
                      <a:pt x="5761" y="1819"/>
                    </a:cubicBezTo>
                    <a:close/>
                    <a:moveTo>
                      <a:pt x="4799" y="0"/>
                    </a:moveTo>
                    <a:cubicBezTo>
                      <a:pt x="4642" y="0"/>
                      <a:pt x="4486" y="157"/>
                      <a:pt x="4486" y="313"/>
                    </a:cubicBezTo>
                    <a:lnTo>
                      <a:pt x="4486" y="626"/>
                    </a:lnTo>
                    <a:cubicBezTo>
                      <a:pt x="4486" y="731"/>
                      <a:pt x="4381" y="835"/>
                      <a:pt x="4277" y="887"/>
                    </a:cubicBezTo>
                    <a:cubicBezTo>
                      <a:pt x="3964" y="991"/>
                      <a:pt x="3651" y="1096"/>
                      <a:pt x="3390" y="1252"/>
                    </a:cubicBezTo>
                    <a:cubicBezTo>
                      <a:pt x="3326" y="1274"/>
                      <a:pt x="3270" y="1286"/>
                      <a:pt x="3219" y="1286"/>
                    </a:cubicBezTo>
                    <a:cubicBezTo>
                      <a:pt x="3148" y="1286"/>
                      <a:pt x="3086" y="1261"/>
                      <a:pt x="3025" y="1200"/>
                    </a:cubicBezTo>
                    <a:lnTo>
                      <a:pt x="2817" y="991"/>
                    </a:lnTo>
                    <a:cubicBezTo>
                      <a:pt x="2765" y="939"/>
                      <a:pt x="2686" y="913"/>
                      <a:pt x="2608" y="913"/>
                    </a:cubicBezTo>
                    <a:cubicBezTo>
                      <a:pt x="2530" y="913"/>
                      <a:pt x="2452" y="939"/>
                      <a:pt x="2400" y="991"/>
                    </a:cubicBezTo>
                    <a:lnTo>
                      <a:pt x="991" y="2399"/>
                    </a:lnTo>
                    <a:cubicBezTo>
                      <a:pt x="887" y="2504"/>
                      <a:pt x="887" y="2712"/>
                      <a:pt x="991" y="2817"/>
                    </a:cubicBezTo>
                    <a:lnTo>
                      <a:pt x="1200" y="3025"/>
                    </a:lnTo>
                    <a:cubicBezTo>
                      <a:pt x="1304" y="3130"/>
                      <a:pt x="1304" y="3286"/>
                      <a:pt x="1252" y="3390"/>
                    </a:cubicBezTo>
                    <a:cubicBezTo>
                      <a:pt x="1096" y="3703"/>
                      <a:pt x="991" y="3964"/>
                      <a:pt x="887" y="4277"/>
                    </a:cubicBezTo>
                    <a:cubicBezTo>
                      <a:pt x="835" y="4433"/>
                      <a:pt x="731" y="4486"/>
                      <a:pt x="574" y="4538"/>
                    </a:cubicBezTo>
                    <a:lnTo>
                      <a:pt x="313" y="4538"/>
                    </a:lnTo>
                    <a:cubicBezTo>
                      <a:pt x="105" y="4538"/>
                      <a:pt x="0" y="4642"/>
                      <a:pt x="0" y="4799"/>
                    </a:cubicBezTo>
                    <a:lnTo>
                      <a:pt x="0" y="6780"/>
                    </a:lnTo>
                    <a:cubicBezTo>
                      <a:pt x="0" y="6937"/>
                      <a:pt x="105" y="7093"/>
                      <a:pt x="313" y="7093"/>
                    </a:cubicBezTo>
                    <a:lnTo>
                      <a:pt x="574" y="7093"/>
                    </a:lnTo>
                    <a:cubicBezTo>
                      <a:pt x="731" y="7093"/>
                      <a:pt x="835" y="7198"/>
                      <a:pt x="887" y="7302"/>
                    </a:cubicBezTo>
                    <a:cubicBezTo>
                      <a:pt x="991" y="7615"/>
                      <a:pt x="1096" y="7928"/>
                      <a:pt x="1252" y="8188"/>
                    </a:cubicBezTo>
                    <a:cubicBezTo>
                      <a:pt x="1304" y="8293"/>
                      <a:pt x="1304" y="8449"/>
                      <a:pt x="1200" y="8554"/>
                    </a:cubicBezTo>
                    <a:lnTo>
                      <a:pt x="991" y="8762"/>
                    </a:lnTo>
                    <a:cubicBezTo>
                      <a:pt x="887" y="8866"/>
                      <a:pt x="887" y="9075"/>
                      <a:pt x="991" y="9179"/>
                    </a:cubicBezTo>
                    <a:lnTo>
                      <a:pt x="2400" y="10588"/>
                    </a:lnTo>
                    <a:cubicBezTo>
                      <a:pt x="2452" y="10640"/>
                      <a:pt x="2517" y="10666"/>
                      <a:pt x="2589" y="10666"/>
                    </a:cubicBezTo>
                    <a:cubicBezTo>
                      <a:pt x="2660" y="10666"/>
                      <a:pt x="2739" y="10640"/>
                      <a:pt x="2817" y="10588"/>
                    </a:cubicBezTo>
                    <a:lnTo>
                      <a:pt x="3025" y="10379"/>
                    </a:lnTo>
                    <a:cubicBezTo>
                      <a:pt x="3086" y="10318"/>
                      <a:pt x="3165" y="10293"/>
                      <a:pt x="3241" y="10293"/>
                    </a:cubicBezTo>
                    <a:cubicBezTo>
                      <a:pt x="3295" y="10293"/>
                      <a:pt x="3347" y="10305"/>
                      <a:pt x="3390" y="10327"/>
                    </a:cubicBezTo>
                    <a:cubicBezTo>
                      <a:pt x="3651" y="10483"/>
                      <a:pt x="3964" y="10588"/>
                      <a:pt x="4277" y="10692"/>
                    </a:cubicBezTo>
                    <a:cubicBezTo>
                      <a:pt x="4381" y="10744"/>
                      <a:pt x="4486" y="10848"/>
                      <a:pt x="4486" y="11005"/>
                    </a:cubicBezTo>
                    <a:lnTo>
                      <a:pt x="4486" y="11318"/>
                    </a:lnTo>
                    <a:cubicBezTo>
                      <a:pt x="4486" y="11474"/>
                      <a:pt x="4642" y="11578"/>
                      <a:pt x="4799" y="11578"/>
                    </a:cubicBezTo>
                    <a:lnTo>
                      <a:pt x="6780" y="11578"/>
                    </a:lnTo>
                    <a:cubicBezTo>
                      <a:pt x="6937" y="11578"/>
                      <a:pt x="7041" y="11474"/>
                      <a:pt x="7041" y="11318"/>
                    </a:cubicBezTo>
                    <a:lnTo>
                      <a:pt x="7041" y="10953"/>
                    </a:lnTo>
                    <a:cubicBezTo>
                      <a:pt x="7041" y="10796"/>
                      <a:pt x="7146" y="10692"/>
                      <a:pt x="7302" y="10640"/>
                    </a:cubicBezTo>
                    <a:cubicBezTo>
                      <a:pt x="7615" y="10588"/>
                      <a:pt x="7876" y="10431"/>
                      <a:pt x="8189" y="10327"/>
                    </a:cubicBezTo>
                    <a:cubicBezTo>
                      <a:pt x="8233" y="10283"/>
                      <a:pt x="8286" y="10267"/>
                      <a:pt x="8341" y="10267"/>
                    </a:cubicBezTo>
                    <a:cubicBezTo>
                      <a:pt x="8416" y="10267"/>
                      <a:pt x="8493" y="10297"/>
                      <a:pt x="8554" y="10327"/>
                    </a:cubicBezTo>
                    <a:lnTo>
                      <a:pt x="8762" y="10588"/>
                    </a:lnTo>
                    <a:cubicBezTo>
                      <a:pt x="8814" y="10640"/>
                      <a:pt x="8893" y="10666"/>
                      <a:pt x="8971" y="10666"/>
                    </a:cubicBezTo>
                    <a:cubicBezTo>
                      <a:pt x="9049" y="10666"/>
                      <a:pt x="9127" y="10640"/>
                      <a:pt x="9180" y="10588"/>
                    </a:cubicBezTo>
                    <a:lnTo>
                      <a:pt x="10588" y="9179"/>
                    </a:lnTo>
                    <a:cubicBezTo>
                      <a:pt x="10692" y="9075"/>
                      <a:pt x="10692" y="8866"/>
                      <a:pt x="10588" y="8762"/>
                    </a:cubicBezTo>
                    <a:lnTo>
                      <a:pt x="10379" y="8554"/>
                    </a:lnTo>
                    <a:cubicBezTo>
                      <a:pt x="10275" y="8449"/>
                      <a:pt x="10275" y="8293"/>
                      <a:pt x="10327" y="8188"/>
                    </a:cubicBezTo>
                    <a:cubicBezTo>
                      <a:pt x="10483" y="7928"/>
                      <a:pt x="10588" y="7615"/>
                      <a:pt x="10692" y="7302"/>
                    </a:cubicBezTo>
                    <a:cubicBezTo>
                      <a:pt x="10744" y="7198"/>
                      <a:pt x="10848" y="7093"/>
                      <a:pt x="10953" y="7093"/>
                    </a:cubicBezTo>
                    <a:lnTo>
                      <a:pt x="11266" y="7093"/>
                    </a:lnTo>
                    <a:cubicBezTo>
                      <a:pt x="11422" y="7093"/>
                      <a:pt x="11579" y="6937"/>
                      <a:pt x="11579" y="6780"/>
                    </a:cubicBezTo>
                    <a:lnTo>
                      <a:pt x="11579" y="4799"/>
                    </a:lnTo>
                    <a:cubicBezTo>
                      <a:pt x="11579" y="4642"/>
                      <a:pt x="11422" y="4538"/>
                      <a:pt x="11266" y="4538"/>
                    </a:cubicBezTo>
                    <a:lnTo>
                      <a:pt x="10953" y="4538"/>
                    </a:lnTo>
                    <a:cubicBezTo>
                      <a:pt x="10848" y="4486"/>
                      <a:pt x="10692" y="4433"/>
                      <a:pt x="10692" y="4277"/>
                    </a:cubicBezTo>
                    <a:cubicBezTo>
                      <a:pt x="10588" y="3964"/>
                      <a:pt x="10483" y="3703"/>
                      <a:pt x="10327" y="3390"/>
                    </a:cubicBezTo>
                    <a:cubicBezTo>
                      <a:pt x="10223" y="3286"/>
                      <a:pt x="10275" y="3130"/>
                      <a:pt x="10379" y="3025"/>
                    </a:cubicBezTo>
                    <a:lnTo>
                      <a:pt x="10588" y="2817"/>
                    </a:lnTo>
                    <a:cubicBezTo>
                      <a:pt x="10692" y="2712"/>
                      <a:pt x="10692" y="2504"/>
                      <a:pt x="10588" y="2399"/>
                    </a:cubicBezTo>
                    <a:lnTo>
                      <a:pt x="9180" y="991"/>
                    </a:lnTo>
                    <a:cubicBezTo>
                      <a:pt x="9127" y="939"/>
                      <a:pt x="9049" y="913"/>
                      <a:pt x="8971" y="913"/>
                    </a:cubicBezTo>
                    <a:cubicBezTo>
                      <a:pt x="8893" y="913"/>
                      <a:pt x="8814" y="939"/>
                      <a:pt x="8762" y="991"/>
                    </a:cubicBezTo>
                    <a:lnTo>
                      <a:pt x="8554" y="1200"/>
                    </a:lnTo>
                    <a:cubicBezTo>
                      <a:pt x="8489" y="1264"/>
                      <a:pt x="8405" y="1309"/>
                      <a:pt x="8325" y="1309"/>
                    </a:cubicBezTo>
                    <a:cubicBezTo>
                      <a:pt x="8276" y="1309"/>
                      <a:pt x="8228" y="1292"/>
                      <a:pt x="8189" y="1252"/>
                    </a:cubicBezTo>
                    <a:cubicBezTo>
                      <a:pt x="7876" y="1096"/>
                      <a:pt x="7615" y="991"/>
                      <a:pt x="7302" y="887"/>
                    </a:cubicBezTo>
                    <a:cubicBezTo>
                      <a:pt x="7146" y="835"/>
                      <a:pt x="7041" y="731"/>
                      <a:pt x="7041" y="626"/>
                    </a:cubicBezTo>
                    <a:lnTo>
                      <a:pt x="7041" y="313"/>
                    </a:lnTo>
                    <a:cubicBezTo>
                      <a:pt x="7041" y="157"/>
                      <a:pt x="6937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14;p37"/>
              <p:cNvSpPr/>
              <p:nvPr/>
            </p:nvSpPr>
            <p:spPr>
              <a:xfrm>
                <a:off x="2978158" y="2928683"/>
                <a:ext cx="123231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603" extrusionOk="0">
                    <a:moveTo>
                      <a:pt x="4434" y="1"/>
                    </a:moveTo>
                    <a:cubicBezTo>
                      <a:pt x="1513" y="1"/>
                      <a:pt x="0" y="3547"/>
                      <a:pt x="2087" y="5633"/>
                    </a:cubicBezTo>
                    <a:cubicBezTo>
                      <a:pt x="2757" y="6304"/>
                      <a:pt x="3578" y="6602"/>
                      <a:pt x="4383" y="6602"/>
                    </a:cubicBezTo>
                    <a:cubicBezTo>
                      <a:pt x="6085" y="6602"/>
                      <a:pt x="7719" y="5269"/>
                      <a:pt x="7719" y="3286"/>
                    </a:cubicBezTo>
                    <a:cubicBezTo>
                      <a:pt x="7719" y="1461"/>
                      <a:pt x="6259" y="1"/>
                      <a:pt x="4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15;p37"/>
              <p:cNvSpPr/>
              <p:nvPr/>
            </p:nvSpPr>
            <p:spPr>
              <a:xfrm>
                <a:off x="2905736" y="3051898"/>
                <a:ext cx="130717" cy="131547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8241" extrusionOk="0">
                    <a:moveTo>
                      <a:pt x="4122" y="1305"/>
                    </a:moveTo>
                    <a:cubicBezTo>
                      <a:pt x="5702" y="1305"/>
                      <a:pt x="7213" y="2692"/>
                      <a:pt x="6884" y="4590"/>
                    </a:cubicBezTo>
                    <a:cubicBezTo>
                      <a:pt x="6676" y="5737"/>
                      <a:pt x="5737" y="6624"/>
                      <a:pt x="4590" y="6833"/>
                    </a:cubicBezTo>
                    <a:cubicBezTo>
                      <a:pt x="4413" y="6864"/>
                      <a:pt x="4241" y="6879"/>
                      <a:pt x="4074" y="6879"/>
                    </a:cubicBezTo>
                    <a:cubicBezTo>
                      <a:pt x="1724" y="6879"/>
                      <a:pt x="389" y="3940"/>
                      <a:pt x="2191" y="2139"/>
                    </a:cubicBezTo>
                    <a:cubicBezTo>
                      <a:pt x="2754" y="1560"/>
                      <a:pt x="3444" y="1305"/>
                      <a:pt x="4122" y="1305"/>
                    </a:cubicBezTo>
                    <a:close/>
                    <a:moveTo>
                      <a:pt x="3442" y="0"/>
                    </a:moveTo>
                    <a:cubicBezTo>
                      <a:pt x="3338" y="0"/>
                      <a:pt x="3234" y="105"/>
                      <a:pt x="3234" y="209"/>
                    </a:cubicBezTo>
                    <a:lnTo>
                      <a:pt x="3234" y="418"/>
                    </a:lnTo>
                    <a:cubicBezTo>
                      <a:pt x="3234" y="522"/>
                      <a:pt x="3181" y="574"/>
                      <a:pt x="3077" y="626"/>
                    </a:cubicBezTo>
                    <a:cubicBezTo>
                      <a:pt x="2869" y="678"/>
                      <a:pt x="2608" y="783"/>
                      <a:pt x="2399" y="887"/>
                    </a:cubicBezTo>
                    <a:cubicBezTo>
                      <a:pt x="2373" y="913"/>
                      <a:pt x="2334" y="926"/>
                      <a:pt x="2295" y="926"/>
                    </a:cubicBezTo>
                    <a:cubicBezTo>
                      <a:pt x="2256" y="926"/>
                      <a:pt x="2217" y="913"/>
                      <a:pt x="2191" y="887"/>
                    </a:cubicBezTo>
                    <a:lnTo>
                      <a:pt x="2034" y="731"/>
                    </a:lnTo>
                    <a:cubicBezTo>
                      <a:pt x="1982" y="705"/>
                      <a:pt x="1930" y="691"/>
                      <a:pt x="1878" y="691"/>
                    </a:cubicBezTo>
                    <a:cubicBezTo>
                      <a:pt x="1825" y="691"/>
                      <a:pt x="1773" y="705"/>
                      <a:pt x="1721" y="731"/>
                    </a:cubicBezTo>
                    <a:lnTo>
                      <a:pt x="782" y="1722"/>
                    </a:lnTo>
                    <a:cubicBezTo>
                      <a:pt x="678" y="1774"/>
                      <a:pt x="678" y="1930"/>
                      <a:pt x="782" y="2034"/>
                    </a:cubicBezTo>
                    <a:lnTo>
                      <a:pt x="887" y="2139"/>
                    </a:lnTo>
                    <a:cubicBezTo>
                      <a:pt x="939" y="2243"/>
                      <a:pt x="939" y="2347"/>
                      <a:pt x="887" y="2400"/>
                    </a:cubicBezTo>
                    <a:cubicBezTo>
                      <a:pt x="782" y="2608"/>
                      <a:pt x="730" y="2817"/>
                      <a:pt x="626" y="3078"/>
                    </a:cubicBezTo>
                    <a:cubicBezTo>
                      <a:pt x="626" y="3130"/>
                      <a:pt x="522" y="3234"/>
                      <a:pt x="417" y="3234"/>
                    </a:cubicBezTo>
                    <a:lnTo>
                      <a:pt x="209" y="3234"/>
                    </a:lnTo>
                    <a:cubicBezTo>
                      <a:pt x="104" y="3234"/>
                      <a:pt x="0" y="3286"/>
                      <a:pt x="0" y="3443"/>
                    </a:cubicBezTo>
                    <a:lnTo>
                      <a:pt x="0" y="4799"/>
                    </a:lnTo>
                    <a:cubicBezTo>
                      <a:pt x="0" y="4955"/>
                      <a:pt x="104" y="5007"/>
                      <a:pt x="209" y="5007"/>
                    </a:cubicBezTo>
                    <a:lnTo>
                      <a:pt x="469" y="5007"/>
                    </a:lnTo>
                    <a:cubicBezTo>
                      <a:pt x="522" y="5007"/>
                      <a:pt x="626" y="5111"/>
                      <a:pt x="678" y="5164"/>
                    </a:cubicBezTo>
                    <a:cubicBezTo>
                      <a:pt x="730" y="5424"/>
                      <a:pt x="782" y="5633"/>
                      <a:pt x="939" y="5842"/>
                    </a:cubicBezTo>
                    <a:cubicBezTo>
                      <a:pt x="939" y="5894"/>
                      <a:pt x="939" y="5998"/>
                      <a:pt x="887" y="6102"/>
                    </a:cubicBezTo>
                    <a:lnTo>
                      <a:pt x="730" y="6259"/>
                    </a:lnTo>
                    <a:cubicBezTo>
                      <a:pt x="626" y="6311"/>
                      <a:pt x="626" y="6467"/>
                      <a:pt x="730" y="6520"/>
                    </a:cubicBezTo>
                    <a:lnTo>
                      <a:pt x="1721" y="7511"/>
                    </a:lnTo>
                    <a:cubicBezTo>
                      <a:pt x="1747" y="7563"/>
                      <a:pt x="1799" y="7589"/>
                      <a:pt x="1852" y="7589"/>
                    </a:cubicBezTo>
                    <a:cubicBezTo>
                      <a:pt x="1904" y="7589"/>
                      <a:pt x="1956" y="7563"/>
                      <a:pt x="1982" y="7511"/>
                    </a:cubicBezTo>
                    <a:lnTo>
                      <a:pt x="2138" y="7354"/>
                    </a:lnTo>
                    <a:cubicBezTo>
                      <a:pt x="2191" y="7328"/>
                      <a:pt x="2243" y="7315"/>
                      <a:pt x="2288" y="7315"/>
                    </a:cubicBezTo>
                    <a:cubicBezTo>
                      <a:pt x="2334" y="7315"/>
                      <a:pt x="2373" y="7328"/>
                      <a:pt x="2399" y="7354"/>
                    </a:cubicBezTo>
                    <a:cubicBezTo>
                      <a:pt x="2608" y="7458"/>
                      <a:pt x="2816" y="7563"/>
                      <a:pt x="3077" y="7615"/>
                    </a:cubicBezTo>
                    <a:cubicBezTo>
                      <a:pt x="3129" y="7615"/>
                      <a:pt x="3234" y="7719"/>
                      <a:pt x="3234" y="7823"/>
                    </a:cubicBezTo>
                    <a:lnTo>
                      <a:pt x="3234" y="8032"/>
                    </a:lnTo>
                    <a:cubicBezTo>
                      <a:pt x="3234" y="8136"/>
                      <a:pt x="3286" y="8241"/>
                      <a:pt x="3442" y="8241"/>
                    </a:cubicBezTo>
                    <a:lnTo>
                      <a:pt x="4798" y="8241"/>
                    </a:lnTo>
                    <a:cubicBezTo>
                      <a:pt x="4903" y="8241"/>
                      <a:pt x="5007" y="8136"/>
                      <a:pt x="5007" y="8032"/>
                    </a:cubicBezTo>
                    <a:lnTo>
                      <a:pt x="5007" y="7823"/>
                    </a:lnTo>
                    <a:cubicBezTo>
                      <a:pt x="5007" y="7719"/>
                      <a:pt x="5059" y="7615"/>
                      <a:pt x="5163" y="7615"/>
                    </a:cubicBezTo>
                    <a:cubicBezTo>
                      <a:pt x="5424" y="7563"/>
                      <a:pt x="5633" y="7458"/>
                      <a:pt x="5841" y="7354"/>
                    </a:cubicBezTo>
                    <a:cubicBezTo>
                      <a:pt x="5867" y="7328"/>
                      <a:pt x="5907" y="7315"/>
                      <a:pt x="5952" y="7315"/>
                    </a:cubicBezTo>
                    <a:cubicBezTo>
                      <a:pt x="5998" y="7315"/>
                      <a:pt x="6050" y="7328"/>
                      <a:pt x="6102" y="7354"/>
                    </a:cubicBezTo>
                    <a:lnTo>
                      <a:pt x="6259" y="7511"/>
                    </a:lnTo>
                    <a:cubicBezTo>
                      <a:pt x="6285" y="7563"/>
                      <a:pt x="6337" y="7589"/>
                      <a:pt x="6389" y="7589"/>
                    </a:cubicBezTo>
                    <a:cubicBezTo>
                      <a:pt x="6441" y="7589"/>
                      <a:pt x="6493" y="7563"/>
                      <a:pt x="6519" y="7511"/>
                    </a:cubicBezTo>
                    <a:lnTo>
                      <a:pt x="7510" y="6520"/>
                    </a:lnTo>
                    <a:cubicBezTo>
                      <a:pt x="7615" y="6467"/>
                      <a:pt x="7615" y="6311"/>
                      <a:pt x="7510" y="6259"/>
                    </a:cubicBezTo>
                    <a:lnTo>
                      <a:pt x="7354" y="6102"/>
                    </a:lnTo>
                    <a:cubicBezTo>
                      <a:pt x="7302" y="5998"/>
                      <a:pt x="7302" y="5894"/>
                      <a:pt x="7302" y="5842"/>
                    </a:cubicBezTo>
                    <a:cubicBezTo>
                      <a:pt x="7406" y="5633"/>
                      <a:pt x="7510" y="5424"/>
                      <a:pt x="7562" y="5164"/>
                    </a:cubicBezTo>
                    <a:cubicBezTo>
                      <a:pt x="7615" y="5059"/>
                      <a:pt x="7719" y="5007"/>
                      <a:pt x="7771" y="5007"/>
                    </a:cubicBezTo>
                    <a:lnTo>
                      <a:pt x="7980" y="5007"/>
                    </a:lnTo>
                    <a:cubicBezTo>
                      <a:pt x="8136" y="5007"/>
                      <a:pt x="8188" y="4903"/>
                      <a:pt x="8188" y="4799"/>
                    </a:cubicBezTo>
                    <a:lnTo>
                      <a:pt x="8188" y="3390"/>
                    </a:lnTo>
                    <a:cubicBezTo>
                      <a:pt x="8188" y="3286"/>
                      <a:pt x="8136" y="3182"/>
                      <a:pt x="7980" y="3182"/>
                    </a:cubicBezTo>
                    <a:lnTo>
                      <a:pt x="7771" y="3182"/>
                    </a:lnTo>
                    <a:cubicBezTo>
                      <a:pt x="7667" y="3182"/>
                      <a:pt x="7615" y="3130"/>
                      <a:pt x="7562" y="3025"/>
                    </a:cubicBezTo>
                    <a:cubicBezTo>
                      <a:pt x="7510" y="2817"/>
                      <a:pt x="7406" y="2608"/>
                      <a:pt x="7302" y="2400"/>
                    </a:cubicBezTo>
                    <a:cubicBezTo>
                      <a:pt x="7249" y="2295"/>
                      <a:pt x="7302" y="2191"/>
                      <a:pt x="7354" y="2139"/>
                    </a:cubicBezTo>
                    <a:lnTo>
                      <a:pt x="7510" y="1982"/>
                    </a:lnTo>
                    <a:cubicBezTo>
                      <a:pt x="7562" y="1930"/>
                      <a:pt x="7562" y="1774"/>
                      <a:pt x="7510" y="1669"/>
                    </a:cubicBezTo>
                    <a:lnTo>
                      <a:pt x="6519" y="731"/>
                    </a:lnTo>
                    <a:cubicBezTo>
                      <a:pt x="6467" y="678"/>
                      <a:pt x="6415" y="652"/>
                      <a:pt x="6363" y="652"/>
                    </a:cubicBezTo>
                    <a:cubicBezTo>
                      <a:pt x="6311" y="652"/>
                      <a:pt x="6259" y="678"/>
                      <a:pt x="6206" y="731"/>
                    </a:cubicBezTo>
                    <a:lnTo>
                      <a:pt x="6102" y="887"/>
                    </a:lnTo>
                    <a:cubicBezTo>
                      <a:pt x="6050" y="913"/>
                      <a:pt x="5998" y="926"/>
                      <a:pt x="5952" y="926"/>
                    </a:cubicBezTo>
                    <a:cubicBezTo>
                      <a:pt x="5907" y="926"/>
                      <a:pt x="5867" y="913"/>
                      <a:pt x="5841" y="887"/>
                    </a:cubicBezTo>
                    <a:cubicBezTo>
                      <a:pt x="5633" y="783"/>
                      <a:pt x="5372" y="678"/>
                      <a:pt x="5163" y="626"/>
                    </a:cubicBezTo>
                    <a:cubicBezTo>
                      <a:pt x="5059" y="574"/>
                      <a:pt x="5007" y="522"/>
                      <a:pt x="5007" y="418"/>
                    </a:cubicBezTo>
                    <a:lnTo>
                      <a:pt x="5007" y="209"/>
                    </a:lnTo>
                    <a:cubicBezTo>
                      <a:pt x="5007" y="105"/>
                      <a:pt x="4903" y="0"/>
                      <a:pt x="4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16;p37"/>
              <p:cNvSpPr/>
              <p:nvPr/>
            </p:nvSpPr>
            <p:spPr>
              <a:xfrm>
                <a:off x="2923215" y="3081030"/>
                <a:ext cx="84936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4545" extrusionOk="0">
                    <a:moveTo>
                      <a:pt x="3025" y="1"/>
                    </a:moveTo>
                    <a:cubicBezTo>
                      <a:pt x="991" y="1"/>
                      <a:pt x="0" y="2452"/>
                      <a:pt x="1408" y="3860"/>
                    </a:cubicBezTo>
                    <a:cubicBezTo>
                      <a:pt x="1882" y="4334"/>
                      <a:pt x="2461" y="4544"/>
                      <a:pt x="3026" y="4544"/>
                    </a:cubicBezTo>
                    <a:cubicBezTo>
                      <a:pt x="4202" y="4544"/>
                      <a:pt x="5320" y="3634"/>
                      <a:pt x="5320" y="2296"/>
                    </a:cubicBezTo>
                    <a:cubicBezTo>
                      <a:pt x="5320" y="992"/>
                      <a:pt x="4277" y="1"/>
                      <a:pt x="3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76410" y="304375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808524" y="2797834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Manfaat</a:t>
            </a:r>
            <a:endParaRPr dirty="0"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9" y="3147814"/>
            <a:ext cx="1394100" cy="85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rgbClr val="0E2A47"/>
                </a:solidFill>
              </a:rPr>
              <a:t>Informasi</a:t>
            </a:r>
            <a:r>
              <a:rPr lang="en-US" sz="1050" dirty="0">
                <a:solidFill>
                  <a:srgbClr val="0E2A47"/>
                </a:solidFill>
              </a:rPr>
              <a:t> yang </a:t>
            </a:r>
            <a:r>
              <a:rPr lang="en-US" sz="1050" dirty="0" err="1">
                <a:solidFill>
                  <a:srgbClr val="0E2A47"/>
                </a:solidFill>
              </a:rPr>
              <a:t>terdapat</a:t>
            </a:r>
            <a:r>
              <a:rPr lang="en-US" sz="1050" dirty="0">
                <a:solidFill>
                  <a:srgbClr val="0E2A47"/>
                </a:solidFill>
              </a:rPr>
              <a:t> </a:t>
            </a:r>
            <a:r>
              <a:rPr lang="en-US" sz="1050" dirty="0" err="1">
                <a:solidFill>
                  <a:srgbClr val="0E2A47"/>
                </a:solidFill>
              </a:rPr>
              <a:t>dalam</a:t>
            </a:r>
            <a:r>
              <a:rPr lang="en-US" sz="1050" dirty="0">
                <a:solidFill>
                  <a:srgbClr val="0E2A47"/>
                </a:solidFill>
              </a:rPr>
              <a:t> KELASSIFY sangat </a:t>
            </a:r>
            <a:r>
              <a:rPr lang="en-US" sz="1050" dirty="0" err="1">
                <a:solidFill>
                  <a:srgbClr val="0E2A47"/>
                </a:solidFill>
              </a:rPr>
              <a:t>akurat</a:t>
            </a:r>
            <a:r>
              <a:rPr lang="en-US" sz="1050" dirty="0">
                <a:solidFill>
                  <a:srgbClr val="0E2A47"/>
                </a:solidFill>
              </a:rPr>
              <a:t> </a:t>
            </a:r>
            <a:r>
              <a:rPr lang="en-US" sz="1050" dirty="0" err="1">
                <a:solidFill>
                  <a:srgbClr val="0E2A47"/>
                </a:solidFill>
              </a:rPr>
              <a:t>karena</a:t>
            </a:r>
            <a:r>
              <a:rPr lang="en-US" sz="1050" dirty="0">
                <a:solidFill>
                  <a:srgbClr val="0E2A47"/>
                </a:solidFill>
              </a:rPr>
              <a:t> </a:t>
            </a:r>
            <a:r>
              <a:rPr lang="en-US" sz="1050" dirty="0" err="1">
                <a:solidFill>
                  <a:srgbClr val="0E2A47"/>
                </a:solidFill>
              </a:rPr>
              <a:t>berdasarkan</a:t>
            </a:r>
            <a:r>
              <a:rPr lang="en-US" sz="1050" dirty="0">
                <a:solidFill>
                  <a:srgbClr val="0E2A47"/>
                </a:solidFill>
              </a:rPr>
              <a:t> </a:t>
            </a:r>
            <a:r>
              <a:rPr lang="en-US" sz="1050" dirty="0" err="1">
                <a:solidFill>
                  <a:srgbClr val="0E2A47"/>
                </a:solidFill>
              </a:rPr>
              <a:t>mahasiswa</a:t>
            </a:r>
            <a:r>
              <a:rPr lang="en-US" sz="1050" dirty="0">
                <a:solidFill>
                  <a:srgbClr val="0E2A47"/>
                </a:solidFill>
              </a:rPr>
              <a:t> </a:t>
            </a:r>
            <a:r>
              <a:rPr lang="en-US" sz="1050" dirty="0" err="1">
                <a:solidFill>
                  <a:srgbClr val="0E2A47"/>
                </a:solidFill>
              </a:rPr>
              <a:t>ataupun</a:t>
            </a:r>
            <a:r>
              <a:rPr lang="en-US" sz="1050" dirty="0">
                <a:solidFill>
                  <a:srgbClr val="0E2A47"/>
                </a:solidFill>
              </a:rPr>
              <a:t> </a:t>
            </a:r>
            <a:r>
              <a:rPr lang="en-US" sz="1050" dirty="0" err="1">
                <a:solidFill>
                  <a:srgbClr val="0E2A47"/>
                </a:solidFill>
              </a:rPr>
              <a:t>dosen</a:t>
            </a:r>
            <a:r>
              <a:rPr lang="en-US" sz="1050" dirty="0">
                <a:solidFill>
                  <a:srgbClr val="0E2A47"/>
                </a:solidFill>
              </a:rPr>
              <a:t> yang </a:t>
            </a:r>
            <a:r>
              <a:rPr lang="en-US" sz="1050" dirty="0" err="1">
                <a:solidFill>
                  <a:srgbClr val="0E2A47"/>
                </a:solidFill>
              </a:rPr>
              <a:t>mengetahuinya</a:t>
            </a:r>
            <a:endParaRPr sz="1050"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28465" y="2873040"/>
            <a:ext cx="1394100" cy="850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050" dirty="0">
                <a:solidFill>
                  <a:srgbClr val="0E2A47"/>
                </a:solidFill>
              </a:rPr>
              <a:t>KELASSIFY M</a:t>
            </a:r>
            <a:r>
              <a:rPr lang="id-ID" sz="1050" dirty="0">
                <a:solidFill>
                  <a:srgbClr val="0E2A47"/>
                </a:solidFill>
              </a:rPr>
              <a:t>emudahkan memilih atau mencari kelas yang kosong baik oleh mahasiswa ataupun </a:t>
            </a:r>
            <a:r>
              <a:rPr lang="en-US" sz="1050" dirty="0">
                <a:solidFill>
                  <a:srgbClr val="0E2A47"/>
                </a:solidFill>
              </a:rPr>
              <a:t>D</a:t>
            </a:r>
            <a:r>
              <a:rPr lang="id-ID" sz="1050" dirty="0">
                <a:solidFill>
                  <a:srgbClr val="0E2A47"/>
                </a:solidFill>
              </a:rPr>
              <a:t>osen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70010" y="3336788"/>
            <a:ext cx="1394100" cy="1107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50" dirty="0">
                <a:solidFill>
                  <a:srgbClr val="0E2A47"/>
                </a:solidFill>
              </a:rPr>
              <a:t>KELASSIFY</a:t>
            </a:r>
            <a:r>
              <a:rPr lang="es" sz="1050" dirty="0">
                <a:solidFill>
                  <a:srgbClr val="0E2A47"/>
                </a:solidFill>
              </a:rPr>
              <a:t> akan mencakup semua informasi mengenai kelas yang akan dipakai sehingga mahasiswa atau dosen dapat mencari kelas yang sesuai </a:t>
            </a:r>
            <a:endParaRPr sz="1050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8529" y="2945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0E2A47"/>
                </a:solidFill>
              </a:rPr>
              <a:t>AKURAT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687515" y="269973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0E2A47"/>
                </a:solidFill>
              </a:rPr>
              <a:t>FLEKSIBEL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429060" y="321982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>
                <a:solidFill>
                  <a:srgbClr val="0E2A47"/>
                </a:solidFill>
              </a:rPr>
              <a:t>INFORMATIF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897843" y="1878705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011083" y="1670513"/>
            <a:ext cx="933300" cy="933300"/>
            <a:chOff x="4105350" y="1748500"/>
            <a:chExt cx="933300" cy="933300"/>
          </a:xfrm>
        </p:grpSpPr>
        <p:sp>
          <p:nvSpPr>
            <p:cNvPr id="631" name="Google Shape;631;p32"/>
            <p:cNvSpPr/>
            <p:nvPr/>
          </p:nvSpPr>
          <p:spPr>
            <a:xfrm>
              <a:off x="4105350" y="1748500"/>
              <a:ext cx="933300" cy="93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32"/>
            <p:cNvGrpSpPr/>
            <p:nvPr/>
          </p:nvGrpSpPr>
          <p:grpSpPr>
            <a:xfrm>
              <a:off x="4342178" y="1966607"/>
              <a:ext cx="459642" cy="459463"/>
              <a:chOff x="3671350" y="1353725"/>
              <a:chExt cx="1924800" cy="1924050"/>
            </a:xfrm>
          </p:grpSpPr>
          <p:sp>
            <p:nvSpPr>
              <p:cNvPr id="634" name="Google Shape;634;p32"/>
              <p:cNvSpPr/>
              <p:nvPr/>
            </p:nvSpPr>
            <p:spPr>
              <a:xfrm>
                <a:off x="4220050" y="1353725"/>
                <a:ext cx="827425" cy="783525"/>
              </a:xfrm>
              <a:custGeom>
                <a:avLst/>
                <a:gdLst/>
                <a:ahLst/>
                <a:cxnLst/>
                <a:rect l="l" t="t" r="r" b="b"/>
                <a:pathLst>
                  <a:path w="33097" h="31341" extrusionOk="0">
                    <a:moveTo>
                      <a:pt x="16628" y="0"/>
                    </a:moveTo>
                    <a:cubicBezTo>
                      <a:pt x="15804" y="0"/>
                      <a:pt x="14972" y="380"/>
                      <a:pt x="14593" y="1138"/>
                    </a:cubicBezTo>
                    <a:lnTo>
                      <a:pt x="10740" y="9018"/>
                    </a:lnTo>
                    <a:lnTo>
                      <a:pt x="2160" y="10244"/>
                    </a:lnTo>
                    <a:cubicBezTo>
                      <a:pt x="1284" y="10419"/>
                      <a:pt x="584" y="11003"/>
                      <a:pt x="292" y="11762"/>
                    </a:cubicBezTo>
                    <a:cubicBezTo>
                      <a:pt x="0" y="12579"/>
                      <a:pt x="234" y="13455"/>
                      <a:pt x="876" y="14097"/>
                    </a:cubicBezTo>
                    <a:lnTo>
                      <a:pt x="7121" y="20167"/>
                    </a:lnTo>
                    <a:lnTo>
                      <a:pt x="5662" y="28689"/>
                    </a:lnTo>
                    <a:cubicBezTo>
                      <a:pt x="5487" y="29565"/>
                      <a:pt x="5837" y="30382"/>
                      <a:pt x="6538" y="30907"/>
                    </a:cubicBezTo>
                    <a:cubicBezTo>
                      <a:pt x="6919" y="31193"/>
                      <a:pt x="7352" y="31341"/>
                      <a:pt x="7799" y="31341"/>
                    </a:cubicBezTo>
                    <a:cubicBezTo>
                      <a:pt x="8173" y="31341"/>
                      <a:pt x="8558" y="31237"/>
                      <a:pt x="8931" y="31024"/>
                    </a:cubicBezTo>
                    <a:lnTo>
                      <a:pt x="16577" y="27055"/>
                    </a:lnTo>
                    <a:lnTo>
                      <a:pt x="24224" y="31024"/>
                    </a:lnTo>
                    <a:cubicBezTo>
                      <a:pt x="24579" y="31216"/>
                      <a:pt x="24974" y="31317"/>
                      <a:pt x="25370" y="31317"/>
                    </a:cubicBezTo>
                    <a:cubicBezTo>
                      <a:pt x="25820" y="31317"/>
                      <a:pt x="26272" y="31187"/>
                      <a:pt x="26675" y="30907"/>
                    </a:cubicBezTo>
                    <a:cubicBezTo>
                      <a:pt x="27376" y="30382"/>
                      <a:pt x="27668" y="29507"/>
                      <a:pt x="27551" y="28689"/>
                    </a:cubicBezTo>
                    <a:lnTo>
                      <a:pt x="26092" y="20167"/>
                    </a:lnTo>
                    <a:lnTo>
                      <a:pt x="32279" y="14097"/>
                    </a:lnTo>
                    <a:cubicBezTo>
                      <a:pt x="32863" y="13513"/>
                      <a:pt x="33096" y="12637"/>
                      <a:pt x="32863" y="11762"/>
                    </a:cubicBezTo>
                    <a:cubicBezTo>
                      <a:pt x="32571" y="11003"/>
                      <a:pt x="31929" y="10361"/>
                      <a:pt x="31053" y="10244"/>
                    </a:cubicBezTo>
                    <a:lnTo>
                      <a:pt x="22473" y="9018"/>
                    </a:lnTo>
                    <a:lnTo>
                      <a:pt x="18620" y="1138"/>
                    </a:lnTo>
                    <a:cubicBezTo>
                      <a:pt x="18270" y="380"/>
                      <a:pt x="17453" y="0"/>
                      <a:pt x="16628" y="0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2300" y="2483925"/>
                <a:ext cx="453850" cy="449475"/>
              </a:xfrm>
              <a:custGeom>
                <a:avLst/>
                <a:gdLst/>
                <a:ahLst/>
                <a:cxnLst/>
                <a:rect l="l" t="t" r="r" b="b"/>
                <a:pathLst>
                  <a:path w="18154" h="17979" extrusionOk="0">
                    <a:moveTo>
                      <a:pt x="0" y="0"/>
                    </a:moveTo>
                    <a:lnTo>
                      <a:pt x="0" y="17978"/>
                    </a:lnTo>
                    <a:lnTo>
                      <a:pt x="18153" y="17978"/>
                    </a:lnTo>
                    <a:lnTo>
                      <a:pt x="18153" y="2218"/>
                    </a:lnTo>
                    <a:cubicBezTo>
                      <a:pt x="18153" y="992"/>
                      <a:pt x="17103" y="0"/>
                      <a:pt x="15877" y="0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239000" y="2257725"/>
                <a:ext cx="789500" cy="677125"/>
              </a:xfrm>
              <a:custGeom>
                <a:avLst/>
                <a:gdLst/>
                <a:ahLst/>
                <a:cxnLst/>
                <a:rect l="l" t="t" r="r" b="b"/>
                <a:pathLst>
                  <a:path w="31580" h="27085" extrusionOk="0">
                    <a:moveTo>
                      <a:pt x="2277" y="1"/>
                    </a:moveTo>
                    <a:cubicBezTo>
                      <a:pt x="993" y="1"/>
                      <a:pt x="1" y="993"/>
                      <a:pt x="1" y="2277"/>
                    </a:cubicBezTo>
                    <a:lnTo>
                      <a:pt x="1" y="27085"/>
                    </a:lnTo>
                    <a:lnTo>
                      <a:pt x="31579" y="27085"/>
                    </a:lnTo>
                    <a:lnTo>
                      <a:pt x="31579" y="2277"/>
                    </a:lnTo>
                    <a:cubicBezTo>
                      <a:pt x="31579" y="993"/>
                      <a:pt x="30587" y="1"/>
                      <a:pt x="29303" y="1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3671350" y="3047200"/>
                <a:ext cx="1924800" cy="230575"/>
              </a:xfrm>
              <a:custGeom>
                <a:avLst/>
                <a:gdLst/>
                <a:ahLst/>
                <a:cxnLst/>
                <a:rect l="l" t="t" r="r" b="b"/>
                <a:pathLst>
                  <a:path w="76992" h="9223" extrusionOk="0">
                    <a:moveTo>
                      <a:pt x="1" y="0"/>
                    </a:moveTo>
                    <a:lnTo>
                      <a:pt x="1" y="6946"/>
                    </a:lnTo>
                    <a:cubicBezTo>
                      <a:pt x="1" y="8172"/>
                      <a:pt x="1051" y="9223"/>
                      <a:pt x="2277" y="9223"/>
                    </a:cubicBezTo>
                    <a:lnTo>
                      <a:pt x="74715" y="9223"/>
                    </a:lnTo>
                    <a:cubicBezTo>
                      <a:pt x="75941" y="9223"/>
                      <a:pt x="76991" y="8172"/>
                      <a:pt x="76991" y="6946"/>
                    </a:cubicBezTo>
                    <a:lnTo>
                      <a:pt x="76991" y="0"/>
                    </a:ln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3671350" y="2596275"/>
                <a:ext cx="453875" cy="340050"/>
              </a:xfrm>
              <a:custGeom>
                <a:avLst/>
                <a:gdLst/>
                <a:ahLst/>
                <a:cxnLst/>
                <a:rect l="l" t="t" r="r" b="b"/>
                <a:pathLst>
                  <a:path w="18155" h="13602" extrusionOk="0">
                    <a:moveTo>
                      <a:pt x="2277" y="1"/>
                    </a:moveTo>
                    <a:cubicBezTo>
                      <a:pt x="1051" y="1"/>
                      <a:pt x="1" y="1051"/>
                      <a:pt x="1" y="2277"/>
                    </a:cubicBezTo>
                    <a:lnTo>
                      <a:pt x="1" y="13601"/>
                    </a:lnTo>
                    <a:lnTo>
                      <a:pt x="18154" y="13601"/>
                    </a:lnTo>
                    <a:lnTo>
                      <a:pt x="18154" y="1"/>
                    </a:ln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170080" y="2075726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4000" y="231750"/>
            <a:ext cx="4896000" cy="46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5923832" y="3731032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15054" y="411511"/>
            <a:ext cx="4513893" cy="43204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432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Bree Serif</vt:lpstr>
      <vt:lpstr>Copperplate Gothic Bold</vt:lpstr>
      <vt:lpstr>Didact Gothic</vt:lpstr>
      <vt:lpstr>Roboto Black</vt:lpstr>
      <vt:lpstr>Roboto Light</vt:lpstr>
      <vt:lpstr>Roboto Mono Thin</vt:lpstr>
      <vt:lpstr>Times New Roman</vt:lpstr>
      <vt:lpstr>WEB PROPOSAL</vt:lpstr>
      <vt:lpstr>KELASSIFY</vt:lpstr>
      <vt:lpstr>PowerPoint Presentation</vt:lpstr>
      <vt:lpstr>DAFTAR KONTEN</vt:lpstr>
      <vt:lpstr>Apa Itu Kelassify?</vt:lpstr>
      <vt:lpstr>KELASSIFY</vt:lpstr>
      <vt:lpstr>RUMUSAN MASALAH</vt:lpstr>
      <vt:lpstr>TUJUAN</vt:lpstr>
      <vt:lpstr>Manfaat</vt:lpstr>
      <vt:lpstr>PowerPoint Presentation</vt:lpstr>
      <vt:lpstr>KESIMPULAN</vt:lpstr>
      <vt:lpstr> - Bill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KELASFY</dc:title>
  <dc:creator>USER</dc:creator>
  <cp:lastModifiedBy>NOT NAME</cp:lastModifiedBy>
  <cp:revision>35</cp:revision>
  <dcterms:modified xsi:type="dcterms:W3CDTF">2023-09-19T12:24:22Z</dcterms:modified>
</cp:coreProperties>
</file>