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66da407d44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66da407d44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66da407d44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66da407d44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66da407d44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66da407d44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66da407d44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66da407d44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66da407d44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66da407d44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66da407d44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66da407d44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66da407d44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66da407d44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66da407d44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66da407d44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66da407d44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66da407d44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66da407d44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66da407d44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leetcode.com/discuss/general-discussion/665604/Important-and-Useful-links-from-all-over-the-Leetcode" TargetMode="External"/><Relationship Id="rId4" Type="http://schemas.openxmlformats.org/officeDocument/2006/relationships/hyperlink" Target="https://leetcode.com/discuss/general-discussion/458695/dynamic-programming-patterns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leetcode.com/problems/longest-increasing-subsequence/" TargetMode="External"/><Relationship Id="rId4" Type="http://schemas.openxmlformats.org/officeDocument/2006/relationships/hyperlink" Target="https://leetcode.com/problems/largest-divisible-subset/" TargetMode="External"/><Relationship Id="rId10" Type="http://schemas.openxmlformats.org/officeDocument/2006/relationships/image" Target="../media/image2.png"/><Relationship Id="rId9" Type="http://schemas.openxmlformats.org/officeDocument/2006/relationships/hyperlink" Target="https://leetcode.com/problems/longest-string-chain/" TargetMode="External"/><Relationship Id="rId5" Type="http://schemas.openxmlformats.org/officeDocument/2006/relationships/hyperlink" Target="https://leetcode.com/problems/russian-doll-envelopes/" TargetMode="External"/><Relationship Id="rId6" Type="http://schemas.openxmlformats.org/officeDocument/2006/relationships/hyperlink" Target="https://leetcode.com/problems/maximum-length-of-pair-chain/" TargetMode="External"/><Relationship Id="rId7" Type="http://schemas.openxmlformats.org/officeDocument/2006/relationships/hyperlink" Target="https://leetcode.com/problems/number-of-longest-increasing-subsequence/" TargetMode="External"/><Relationship Id="rId8" Type="http://schemas.openxmlformats.org/officeDocument/2006/relationships/hyperlink" Target="https://leetcode.com/problems/delete-and-earn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leetcode.com/problems/longest-common-subsequence/" TargetMode="External"/><Relationship Id="rId4" Type="http://schemas.openxmlformats.org/officeDocument/2006/relationships/hyperlink" Target="https://leetcode.com/problems/edit-distance/" TargetMode="External"/><Relationship Id="rId5" Type="http://schemas.openxmlformats.org/officeDocument/2006/relationships/hyperlink" Target="https://leetcode.com/problems/distinct-subsequences/" TargetMode="External"/><Relationship Id="rId6" Type="http://schemas.openxmlformats.org/officeDocument/2006/relationships/hyperlink" Target="https://leetcode.com/problems/minimum-ascii-delete-sum-for-two-strings/" TargetMode="External"/><Relationship Id="rId7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leetcode.com/problems/coin-change/" TargetMode="External"/><Relationship Id="rId4" Type="http://schemas.openxmlformats.org/officeDocument/2006/relationships/hyperlink" Target="https://leetcode.com/problems/coin-change-2/" TargetMode="External"/><Relationship Id="rId5" Type="http://schemas.openxmlformats.org/officeDocument/2006/relationships/hyperlink" Target="https://leetcode.com/problems/combination-sum-iv/" TargetMode="External"/><Relationship Id="rId6" Type="http://schemas.openxmlformats.org/officeDocument/2006/relationships/hyperlink" Target="https://leetcode.com/problems/perfect-squares/" TargetMode="External"/><Relationship Id="rId7" Type="http://schemas.openxmlformats.org/officeDocument/2006/relationships/hyperlink" Target="https://leetcode.com/problems/minimum-cost-for-tickets/" TargetMode="External"/><Relationship Id="rId8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leetcode.com/problems/minimum-score-triangulation-of-polygon/" TargetMode="External"/><Relationship Id="rId4" Type="http://schemas.openxmlformats.org/officeDocument/2006/relationships/hyperlink" Target="https://leetcode.com/problems/minimum-cost-tree-from-leaf-values/" TargetMode="External"/><Relationship Id="rId5" Type="http://schemas.openxmlformats.org/officeDocument/2006/relationships/hyperlink" Target="https://leetcode.com/problems/burst-balloons/" TargetMode="External"/><Relationship Id="rId6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leetcode.com/problems/matrix-block-sum/" TargetMode="External"/><Relationship Id="rId4" Type="http://schemas.openxmlformats.org/officeDocument/2006/relationships/hyperlink" Target="https://leetcode.com/problems/range-sum-query-2d-immutable/" TargetMode="External"/><Relationship Id="rId9" Type="http://schemas.openxmlformats.org/officeDocument/2006/relationships/image" Target="../media/image5.png"/><Relationship Id="rId5" Type="http://schemas.openxmlformats.org/officeDocument/2006/relationships/hyperlink" Target="https://leetcode.com/problems/dungeon-game/" TargetMode="External"/><Relationship Id="rId6" Type="http://schemas.openxmlformats.org/officeDocument/2006/relationships/hyperlink" Target="https://leetcode.com/problems/triangle/" TargetMode="External"/><Relationship Id="rId7" Type="http://schemas.openxmlformats.org/officeDocument/2006/relationships/hyperlink" Target="https://leetcode.com/problems/maximal-square/" TargetMode="External"/><Relationship Id="rId8" Type="http://schemas.openxmlformats.org/officeDocument/2006/relationships/hyperlink" Target="https://leetcode.com/problems/minimum-falling-path-sum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leetcode.com/problems/target-sum/" TargetMode="External"/><Relationship Id="rId4" Type="http://schemas.openxmlformats.org/officeDocument/2006/relationships/hyperlink" Target="https://leetcode.com/problems/longest-arithmetic-sequence/" TargetMode="External"/><Relationship Id="rId5" Type="http://schemas.openxmlformats.org/officeDocument/2006/relationships/hyperlink" Target="https://leetcode.com/problems/longest-arithmetic-subsequence-of-given-difference/" TargetMode="External"/><Relationship Id="rId6" Type="http://schemas.openxmlformats.org/officeDocument/2006/relationships/hyperlink" Target="https://leetcode.com/problems/maximum-product-of-splitted-binary-tree/" TargetMode="External"/><Relationship Id="rId7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leetcode.com/problems/best-time-to-buy-and-sell-stock/" TargetMode="External"/><Relationship Id="rId4" Type="http://schemas.openxmlformats.org/officeDocument/2006/relationships/hyperlink" Target="https://leetcode.com/problems/best-time-to-buy-and-sell-stock-ii/" TargetMode="External"/><Relationship Id="rId9" Type="http://schemas.openxmlformats.org/officeDocument/2006/relationships/image" Target="../media/image8.png"/><Relationship Id="rId5" Type="http://schemas.openxmlformats.org/officeDocument/2006/relationships/hyperlink" Target="https://leetcode.com/problems/best-time-to-buy-and-sell-stock-iii/" TargetMode="External"/><Relationship Id="rId6" Type="http://schemas.openxmlformats.org/officeDocument/2006/relationships/hyperlink" Target="https://leetcode.com/problems/best-time-to-buy-and-sell-stock-iv/" TargetMode="External"/><Relationship Id="rId7" Type="http://schemas.openxmlformats.org/officeDocument/2006/relationships/hyperlink" Target="https://leetcode.com/problems/best-time-to-buy-and-sell-stock-with-cooldown/" TargetMode="External"/><Relationship Id="rId8" Type="http://schemas.openxmlformats.org/officeDocument/2006/relationships/hyperlink" Target="https://leetcode.com/problems/best-time-to-buy-and-sell-stock-with-transaction-fee/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311708" y="1545450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>
                <a:solidFill>
                  <a:srgbClr val="FFFFFF"/>
                </a:solidFill>
              </a:rPr>
              <a:t>DYNAMIC</a:t>
            </a:r>
            <a:endParaRPr sz="52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>
                <a:solidFill>
                  <a:srgbClr val="FFFFFF"/>
                </a:solidFill>
              </a:rPr>
              <a:t>PROGRAMMING</a:t>
            </a:r>
            <a:endParaRPr sz="5200">
              <a:solidFill>
                <a:srgbClr val="FFFFFF"/>
              </a:solidFill>
            </a:endParaRPr>
          </a:p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Leetcode articles</a:t>
            </a:r>
            <a:endParaRPr/>
          </a:p>
        </p:txBody>
      </p:sp>
      <p:sp>
        <p:nvSpPr>
          <p:cNvPr id="125" name="Google Shape;125;p2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https://leetcode.com/discuss/general-discussion/665604/Important-and-Useful-links-from-all-over-the-Leetcode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https://leetcode.com/discuss/general-discussion/458695/dynamic-programming-patterns</a:t>
            </a:r>
            <a:r>
              <a:rPr lang="en"/>
              <a:t> </a:t>
            </a:r>
            <a:endParaRPr/>
          </a:p>
        </p:txBody>
      </p:sp>
      <p:sp>
        <p:nvSpPr>
          <p:cNvPr id="126" name="Google Shape;126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Longest increasing subsequence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Longest Increasing Subsequence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https://leetcode.com/problems/longest-increasing-subsequence/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https://leetcode.com/problems/largest-divisible-subset/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https://leetcode.com/problems/russian-doll-envelopes/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https://leetcode.com/problems/maximum-length-of-pair-chain/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7"/>
              </a:rPr>
              <a:t>https://leetcode.com/problems/number-of-longest-increasing-subsequence/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8"/>
              </a:rPr>
              <a:t>https://leetcode.com/problems/delete-and-earn/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9"/>
              </a:rPr>
              <a:t>https://leetcode.com/problems/longest-string-chain/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272100" y="152400"/>
            <a:ext cx="5390428" cy="4838702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Longest </a:t>
            </a:r>
            <a:r>
              <a:rPr lang="en"/>
              <a:t>common</a:t>
            </a:r>
            <a:r>
              <a:rPr lang="en"/>
              <a:t> subsequence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Longest Common Subsequence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https://leetcode.com/problems/longest-common-subsequence/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https://leetcode.com/problems/edit-distance/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https://leetcode.com/problems/distinct-subsequences/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https://leetcode.com/problems/minimum-ascii-delete-sum-for-two-strings/</a:t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272100" y="152400"/>
            <a:ext cx="5719501" cy="4367822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Coin change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Coin Change: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https://leetcode.com/problems/coin-change/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https://leetcode.com/problems/coin-change-2/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https://leetcode.com/problems/combination-sum-iv/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https://leetcode.com/problems/perfect-squares/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7"/>
              </a:rPr>
              <a:t>https://leetcode.com/problems/minimum-cost-for-tickets/</a:t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272100" y="152400"/>
            <a:ext cx="5719501" cy="4566468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Matrix multiply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Matrix multiplication: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https://leetcode.com/problems/minimum-score-triangulation-of-polygon/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https://leetcode.com/problems/minimum-cost-tree-from-leaf-values/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https://leetcode.com/problems/burst-balloons/</a:t>
            </a:r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72100" y="152400"/>
            <a:ext cx="5719501" cy="4620506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Matrix 2d array</a:t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Matrix/2D Array: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https://leetcode.com/problems/matrix-block-sum/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https://leetcode.com/problems/range-sum-query-2d-immutable/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https://leetcode.com/problems/dungeon-game/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https://leetcode.com/problems/triangle/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7"/>
              </a:rPr>
              <a:t>https://leetcode.com/problems/maximal-square/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8"/>
              </a:rPr>
              <a:t>https://leetcode.com/problems/minimum-falling-path-sum/</a:t>
            </a:r>
            <a:endParaRPr/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272100" y="152400"/>
            <a:ext cx="4184249" cy="4838702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Hash DP</a:t>
            </a:r>
            <a:endParaRPr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Hash + DP: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https://leetcode.com/problems/target-sum/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https://leetcode.com/problems/longest-arithmetic-sequence/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https://leetcode.com/problems/longest-arithmetic-subsequence-of-given-difference/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https://leetcode.com/problems/maximum-product-of-splitted-binary-tree/</a:t>
            </a:r>
            <a:endParaRPr/>
          </a:p>
        </p:txBody>
      </p:sp>
      <p:pic>
        <p:nvPicPr>
          <p:cNvPr id="102" name="Google Shape;102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272100" y="152400"/>
            <a:ext cx="4425137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 machine</a:t>
            </a:r>
            <a:endParaRPr/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 machine: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https://leetcode.com/problems/best-time-to-buy-and-sell-stock/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https://leetcode.com/problems/best-time-to-buy-and-sell-stock-ii/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https://leetcode.com/problems/best-time-to-buy-and-sell-stock-iii/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https://leetcode.com/problems/best-time-to-buy-and-sell-stock-iv/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7"/>
              </a:rPr>
              <a:t>https://leetcode.com/problems/best-time-to-buy-and-sell-stock-with-cooldown/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8"/>
              </a:rPr>
              <a:t>https://leetcode.com/problems/best-time-to-buy-and-sell-stock-with-transaction-fee/</a:t>
            </a:r>
            <a:endParaRPr/>
          </a:p>
        </p:txBody>
      </p:sp>
      <p:pic>
        <p:nvPicPr>
          <p:cNvPr id="110" name="Google Shape;110;p2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272100" y="152400"/>
            <a:ext cx="5254929" cy="4838697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Real life</a:t>
            </a:r>
            <a:endParaRPr/>
          </a:p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8" name="Google Shape;11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4325" y="444675"/>
            <a:ext cx="5114925" cy="4124325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