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3bea7a56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3bea7a56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3bea7a56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3bea7a56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3bea7a56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3bea7a56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3bea7a56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3bea7a56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3bea7a56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3bea7a56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3bea7a56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3bea7a56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3bea7a56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3bea7a56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3bea7a56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3bea7a56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3bea7a56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3bea7a56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3bea7a56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3bea7a56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3bea7a56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3bea7a56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3bea7a56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3bea7a56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3bea7a56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3bea7a56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3bea7a56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3bea7a56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3bea7a56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3bea7a56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etcode.com/problems/subsets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eetcode.com/problems/subsets-ii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eetcode.com/problems/permutations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eetcode.com/problems/permutations-ii/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etcode.com/problems/combination-sum/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etcode.com/problems/combination-sum-ii/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eetcode.com/problems/palindrome-partitioning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backtracking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2870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581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282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179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796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058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006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Subsets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https://leetcode.com/problems/subsets/</a:t>
            </a:r>
            <a:r>
              <a:rPr lang="en"/>
              <a:t> 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5719500" cy="3828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Subsets 2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https://leetcode.com/problems/subsets-ii/</a:t>
            </a:r>
            <a:r>
              <a:rPr lang="en"/>
              <a:t>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5719499" cy="4095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Permutations	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https://leetcode.com/problems/permutations/</a:t>
            </a:r>
            <a:r>
              <a:rPr lang="en"/>
              <a:t> 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569258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Permutations 2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https://leetcode.com/problems/permutations-ii/</a:t>
            </a:r>
            <a:r>
              <a:rPr lang="en"/>
              <a:t> 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536701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 sum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https://leetcode.com/problems/combination-sum/</a:t>
            </a:r>
            <a:r>
              <a:rPr lang="en"/>
              <a:t> 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5719500" cy="4671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 sum 2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https://leetcode.com/problems/combination-sum-ii/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529952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Palindrome partitioning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https://leetcode.com/problems/palindrome-partitioning/</a:t>
            </a:r>
            <a:r>
              <a:rPr lang="en"/>
              <a:t> 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46217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