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b8f2f61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b8f2f6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3b8f2f61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3b8f2f61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3b8f2f61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3b8f2f61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3b8f2f6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3b8f2f6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3b8f2f61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3b8f2f61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3b8f2f61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b3b8f2f6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b8f2f61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b8f2f61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discuss/study-guide/1820334/become-master-in-tr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- intro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1052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25217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137089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1888" y="152400"/>
            <a:ext cx="4549712" cy="3413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632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7501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https://leetcode.com/discuss/study-guide/1820334/become-master-in-tree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