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3be63594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3be63594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b3be635945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b3be635945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3be635945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b3be635945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3be63594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b3be63594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3be63594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3be63594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3be635945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3be635945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3be63594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3be63594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3be63594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3be63594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3be63594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3be63594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b3be63594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b3be63594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3be63594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3be63594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3be63594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b3be63594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b3be63594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b3be63594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b3be635945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b3be635945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leetcode.com/discuss/general-discussion/937307/iterative-recursive-dfs-bfs-tree-traversal-in-pre-post-levelorder-views" TargetMode="External"/><Relationship Id="rId4" Type="http://schemas.openxmlformats.org/officeDocument/2006/relationships/hyperlink" Target="https://leetcode.com/discuss/study-guide/1212004/binary-trees-study-gui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Trees - traversals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traversals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31994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4655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54171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Leetcode articles</a:t>
            </a:r>
            <a:endParaRPr/>
          </a:p>
        </p:txBody>
      </p:sp>
      <p:sp>
        <p:nvSpPr>
          <p:cNvPr id="124" name="Google Shape;124;p26"/>
          <p:cNvSpPr txBox="1"/>
          <p:nvPr>
            <p:ph idx="1" type="body"/>
          </p:nvPr>
        </p:nvSpPr>
        <p:spPr>
          <a:xfrm>
            <a:off x="311700" y="118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https://leetcode.com/discuss/general-discussion/937307/iterative-recursive-dfs-bfs-tree-traversal-in-pre-post-levelorder-views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https://leetcode.com/discuss/study-guide/1212004/binary-trees-study-guide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iterative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4752975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Preorder traversal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52400"/>
            <a:ext cx="51625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468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recursive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05400" cy="436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800600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972050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