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3eedd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403eedd3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CA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CA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CA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Going Gradeless in ICS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5" y="4394057"/>
            <a:ext cx="81441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Learning Goals and Success Criteria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CA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Andrew Seidel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You!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you?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could it look like?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expectations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Parent/guardian expectations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I do this again?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What’s stopping you?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Situation: You.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You are going into a new school, having only taught ICS a few times, but this time you are working with someone else.  That other person teaches using a gradeless approach, and you are expected to conform...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What vision does “gradeless” put into your mind?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What feelings does it stir in your gut?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How (un)comfortable does this make you feel?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/>
              <a:t>What do you fear?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you?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no exam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no tests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no quizzes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 removing all grades?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could it look like?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would you prefer to receive?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Expectations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start…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mark did I get?”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mark </a:t>
            </a:r>
            <a:r>
              <a:rPr b="1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</a:t>
            </a: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 get?”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the end…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can I do to improve?”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skills do I need to focus on to fix the assignment?”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Parent/Guardian Expectations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At the beginning of parents’ night: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mark did my child/student get?”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mark </a:t>
            </a:r>
            <a:r>
              <a:rPr b="1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</a:t>
            </a: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my child/student get?”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the end of parents’ night: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can my child/student do to improve?”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“What resources can I provide for my child/student to improve?”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Would I do this again?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Yes, but with one caveat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Lower the amount of </a:t>
            </a:r>
            <a:r>
              <a:rPr b="1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written</a:t>
            </a: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descriptive feedback – focus more on the oral feedback.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Leave written feedback as jot notes instead.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What’s stopping you?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holds you back?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small changes can you make?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