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0440ca8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40440ca81d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0" i="0" sz="5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4" name="Google Shape;10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5" name="Google Shape;10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9" name="Google Shape;109;p11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2" name="Google Shape;112;p1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3" name="Google Shape;113;p11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5" name="Google Shape;11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6" name="Google Shape;1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2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6" name="Google Shape;12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0" name="Google Shape;130;p13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CA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CA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8" name="Google Shape;13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9" name="Google Shape;1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4" name="Google Shape;144;p1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5" name="Google Shape;145;p1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6" name="Google Shape;146;p14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8" name="Google Shape;14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4" name="Google Shape;154;p15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5" name="Google Shape;155;p15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6" name="Google Shape;156;p15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7" name="Google Shape;157;p15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8" name="Google Shape;158;p15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9" name="Google Shape;159;p1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0" name="Google Shape;160;p1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1" name="Google Shape;161;p1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3" name="Google Shape;16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4" name="Google Shape;16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8" name="Google Shape;168;p16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9" name="Google Shape;169;p16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0" name="Google Shape;170;p16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1" name="Google Shape;171;p16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2" name="Google Shape;172;p16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3" name="Google Shape;173;p16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4" name="Google Shape;174;p16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5" name="Google Shape;175;p16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6" name="Google Shape;176;p16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7" name="Google Shape;177;p1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8" name="Google Shape;178;p1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9" name="Google Shape;179;p1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1" name="Google Shape;18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2" name="Google Shape;1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6" name="Google Shape;186;p17"/>
          <p:cNvSpPr txBox="1"/>
          <p:nvPr>
            <p:ph idx="1" type="body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7" name="Google Shape;187;p1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8" name="Google Shape;188;p1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9" name="Google Shape;189;p1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4" name="Google Shape;194;p18"/>
          <p:cNvSpPr txBox="1"/>
          <p:nvPr>
            <p:ph idx="1" type="body"/>
          </p:nvPr>
        </p:nvSpPr>
        <p:spPr>
          <a:xfrm rot="5400000">
            <a:off x="2452029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5" name="Google Shape;195;p18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6" name="Google Shape;196;p18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7" name="Google Shape;197;p18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4" name="Google Shape;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3" name="Google Shape;3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4" name="Google Shape;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3" name="Google Shape;4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4" name="Google Shape;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4" name="Google Shape;5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5" name="Google Shape;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6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7" name="Google Shape;6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8" name="Google Shape;6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3" name="Google Shape;73;p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Google Shape;74;p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76" name="Google Shape;7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Google Shape;79;p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Google Shape;80;p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2" name="Google Shape;8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3" name="Google Shape;8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9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Google Shape;88;p9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Google Shape;89;p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Google Shape;90;p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1" name="Google Shape;91;p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3" name="Google Shape;9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4" name="Google Shape;9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0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Google Shape;102;p1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6" name="Google Shape;6;p1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b="0" i="0" lang="en-CA" sz="5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Management</a:t>
            </a:r>
            <a:endParaRPr/>
          </a:p>
        </p:txBody>
      </p:sp>
      <p:sp>
        <p:nvSpPr>
          <p:cNvPr id="203" name="Google Shape;203;p19"/>
          <p:cNvSpPr txBox="1"/>
          <p:nvPr>
            <p:ph idx="1" type="subTitle"/>
          </p:nvPr>
        </p:nvSpPr>
        <p:spPr>
          <a:xfrm>
            <a:off x="680325" y="4394056"/>
            <a:ext cx="8144100" cy="9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CA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Air, Water, Fire and Earth</a:t>
            </a:r>
            <a:endParaRPr b="0" i="0" sz="2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CA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Andrew Seidel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n-CA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What about you?</a:t>
            </a:r>
            <a:endParaRPr/>
          </a:p>
        </p:txBody>
      </p:sp>
      <p:sp>
        <p:nvSpPr>
          <p:cNvPr id="257" name="Google Shape;257;p28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What do you like about this project?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Can you see yourself running at least one of these projects in your ICS4U course? Why/Why not?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What barriers do you have to overcome?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What about…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n-CA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/>
          </a:p>
        </p:txBody>
      </p:sp>
      <p:sp>
        <p:nvSpPr>
          <p:cNvPr id="209" name="Google Shape;209;p20"/>
          <p:cNvSpPr txBox="1"/>
          <p:nvPr>
            <p:ph idx="1" type="body"/>
          </p:nvPr>
        </p:nvSpPr>
        <p:spPr>
          <a:xfrm>
            <a:off x="680321" y="2336872"/>
            <a:ext cx="9613861" cy="4082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CA"/>
              <a:t>You!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you!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the project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How does the project run?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Curriculum connections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Why run this project?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Would I run it again?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What about you?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CA"/>
              <a:t>You!</a:t>
            </a:r>
            <a:endParaRPr/>
          </a:p>
        </p:txBody>
      </p:sp>
      <p:sp>
        <p:nvSpPr>
          <p:cNvPr id="215" name="Google Shape;215;p21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CA"/>
              <a:t>What do </a:t>
            </a:r>
            <a:r>
              <a:rPr b="1" i="1" lang="en-CA"/>
              <a:t>you</a:t>
            </a:r>
            <a:r>
              <a:rPr i="1" lang="en-CA"/>
              <a:t> </a:t>
            </a:r>
            <a:r>
              <a:rPr lang="en-CA"/>
              <a:t>do for the Project Management section of ICS4U?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n-CA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you!</a:t>
            </a:r>
            <a:endParaRPr/>
          </a:p>
        </p:txBody>
      </p:sp>
      <p:sp>
        <p:nvSpPr>
          <p:cNvPr id="221" name="Google Shape;221;p22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 to Mike Roy-DiClemente for the initial </a:t>
            </a:r>
            <a:r>
              <a:rPr b="0" i="1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Academy Air</a:t>
            </a: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project seen here at the CEMC Summer Conference of 2015.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</a:t>
            </a:r>
            <a:r>
              <a:rPr b="1" i="1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 </a:t>
            </a: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for participating in this session.</a:t>
            </a:r>
            <a:endParaRPr b="0" i="1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n-CA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the project?</a:t>
            </a:r>
            <a:endParaRPr/>
          </a:p>
        </p:txBody>
      </p:sp>
      <p:sp>
        <p:nvSpPr>
          <p:cNvPr id="227" name="Google Shape;227;p23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Air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Water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Fire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Earth (Culminating)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n-CA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How does the project run?</a:t>
            </a:r>
            <a:endParaRPr/>
          </a:p>
        </p:txBody>
      </p:sp>
      <p:sp>
        <p:nvSpPr>
          <p:cNvPr id="233" name="Google Shape;233;p24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Group project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Individual roles (and assessment)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Multiple days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n-CA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Curriculum connections</a:t>
            </a:r>
            <a:endParaRPr/>
          </a:p>
        </p:txBody>
      </p:sp>
      <p:sp>
        <p:nvSpPr>
          <p:cNvPr id="239" name="Google Shape;239;p25"/>
          <p:cNvSpPr txBox="1"/>
          <p:nvPr>
            <p:ph idx="1" type="body"/>
          </p:nvPr>
        </p:nvSpPr>
        <p:spPr>
          <a:xfrm>
            <a:off x="680321" y="2336872"/>
            <a:ext cx="10942474" cy="408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Produce the product according to the project plan.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Use appropriate project management tools to manage the project components.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Close the project.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Review the management of the project.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Reflect on, and assess, individual progress during the project review.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Contribute, as a team member, to the planning, development, and production of a large project.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Meet project goals/deadlines by managing individual time during group project.</a:t>
            </a:r>
            <a:endParaRPr/>
          </a:p>
          <a:p>
            <a:pPr indent="-762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n-CA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Why run this project?</a:t>
            </a:r>
            <a:endParaRPr/>
          </a:p>
        </p:txBody>
      </p:sp>
      <p:sp>
        <p:nvSpPr>
          <p:cNvPr id="245" name="Google Shape;245;p26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Curriculum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Realism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Time away from screen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Collaboration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Communication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Break from “the norm”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n-CA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Would I run it again?</a:t>
            </a:r>
            <a:endParaRPr/>
          </a:p>
        </p:txBody>
      </p:sp>
      <p:sp>
        <p:nvSpPr>
          <p:cNvPr id="251" name="Google Shape;251;p27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Definitely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Slight changes in the future (depending on number of students)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