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955-B049-4C61-9229-CC28CC532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D6F7-863C-4325-9C3B-4B7AC3683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Air, Water, Fire and Earth</a:t>
            </a:r>
          </a:p>
          <a:p>
            <a:endParaRPr lang="en-CA" dirty="0"/>
          </a:p>
          <a:p>
            <a:r>
              <a:rPr lang="en-CA" dirty="0"/>
              <a:t>Andrew Seidel</a:t>
            </a:r>
          </a:p>
        </p:txBody>
      </p:sp>
    </p:spTree>
    <p:extLst>
      <p:ext uri="{BB962C8B-B14F-4D97-AF65-F5344CB8AC3E}">
        <p14:creationId xmlns:p14="http://schemas.microsoft.com/office/powerpoint/2010/main" val="211968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C64A-BE8C-4292-A787-AB6BE6EA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2C71-9DFF-4BA3-A8A0-35CB59B8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2215"/>
          </a:xfrm>
        </p:spPr>
        <p:txBody>
          <a:bodyPr>
            <a:normAutofit/>
          </a:bodyPr>
          <a:lstStyle/>
          <a:p>
            <a:r>
              <a:rPr lang="en-CA" dirty="0"/>
              <a:t>Thank you!</a:t>
            </a:r>
          </a:p>
          <a:p>
            <a:r>
              <a:rPr lang="en-CA" dirty="0"/>
              <a:t>What is the project</a:t>
            </a:r>
          </a:p>
          <a:p>
            <a:r>
              <a:rPr lang="en-CA" dirty="0"/>
              <a:t>How does the project run?</a:t>
            </a:r>
          </a:p>
          <a:p>
            <a:r>
              <a:rPr lang="en-CA" dirty="0"/>
              <a:t>Curriculum connections</a:t>
            </a:r>
          </a:p>
          <a:p>
            <a:r>
              <a:rPr lang="en-CA" dirty="0"/>
              <a:t>Why run this project?</a:t>
            </a:r>
          </a:p>
          <a:p>
            <a:r>
              <a:rPr lang="en-CA" dirty="0"/>
              <a:t>Would I run it again?</a:t>
            </a:r>
          </a:p>
          <a:p>
            <a:r>
              <a:rPr lang="en-CA" dirty="0"/>
              <a:t>What about you?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940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93AD-E51D-40D1-8202-0D60AE95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245B-33D7-409C-B716-8A0ED16A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Thank you to Mike Roy-DiClemente for the initial </a:t>
            </a:r>
            <a:r>
              <a:rPr lang="en-CA" i="1" dirty="0"/>
              <a:t>Academy Air</a:t>
            </a:r>
            <a:r>
              <a:rPr lang="en-CA" dirty="0"/>
              <a:t> project seen here at the CEMC Summer Conference of 2015.</a:t>
            </a:r>
          </a:p>
          <a:p>
            <a:endParaRPr lang="en-CA" dirty="0"/>
          </a:p>
          <a:p>
            <a:r>
              <a:rPr lang="en-CA" dirty="0"/>
              <a:t>Thank </a:t>
            </a:r>
            <a:r>
              <a:rPr lang="en-CA" b="1" i="1" dirty="0"/>
              <a:t>you </a:t>
            </a:r>
            <a:r>
              <a:rPr lang="en-CA" dirty="0"/>
              <a:t>for participating in this session.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326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6D89-1D0C-49DD-B94A-59E24EE4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9CA2-2205-4CF8-9E0A-BF22955E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Air</a:t>
            </a:r>
          </a:p>
          <a:p>
            <a:r>
              <a:rPr lang="en-CA" dirty="0"/>
              <a:t>Water</a:t>
            </a:r>
          </a:p>
          <a:p>
            <a:r>
              <a:rPr lang="en-CA" dirty="0"/>
              <a:t>Fire</a:t>
            </a:r>
          </a:p>
          <a:p>
            <a:r>
              <a:rPr lang="en-CA" dirty="0"/>
              <a:t>Earth (</a:t>
            </a:r>
            <a:r>
              <a:rPr lang="en-CA"/>
              <a:t>Culminating)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378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47B-7511-4DB6-A064-E8C6BDB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the project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FEFE-726A-45E5-BED9-82418D9B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Group project</a:t>
            </a:r>
          </a:p>
          <a:p>
            <a:r>
              <a:rPr lang="en-CA" dirty="0"/>
              <a:t>Individual roles (and assessment)</a:t>
            </a:r>
          </a:p>
          <a:p>
            <a:r>
              <a:rPr lang="en-CA" dirty="0"/>
              <a:t>Multiple days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55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D1AB-3A1B-4222-8AED-301C2173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Curriculum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B19C-9425-4D8F-A298-DA9E3E61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942474" cy="408596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Produce the product according to the project plan.</a:t>
            </a:r>
          </a:p>
          <a:p>
            <a:r>
              <a:rPr lang="en-CA" dirty="0"/>
              <a:t>Use appropriate project management tools to manage the project components.</a:t>
            </a:r>
          </a:p>
          <a:p>
            <a:r>
              <a:rPr lang="en-CA" dirty="0"/>
              <a:t>Close the project.</a:t>
            </a:r>
          </a:p>
          <a:p>
            <a:r>
              <a:rPr lang="en-CA" dirty="0"/>
              <a:t>Review the management of the project.</a:t>
            </a:r>
          </a:p>
          <a:p>
            <a:r>
              <a:rPr lang="en-CA" dirty="0"/>
              <a:t>Reflect on, and assess, individual progress during the project review.</a:t>
            </a:r>
          </a:p>
          <a:p>
            <a:r>
              <a:rPr lang="en-CA" dirty="0"/>
              <a:t>Contribute, as a team member, to the planning, development, and production of a large project.</a:t>
            </a:r>
          </a:p>
          <a:p>
            <a:r>
              <a:rPr lang="en-CA" dirty="0"/>
              <a:t>Meet project goals/deadlines by managing individual time during group project.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34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47B-7511-4DB6-A064-E8C6BDB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run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FEFE-726A-45E5-BED9-82418D9B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Curriculum</a:t>
            </a:r>
          </a:p>
          <a:p>
            <a:r>
              <a:rPr lang="en-CA" dirty="0"/>
              <a:t>Realism</a:t>
            </a:r>
          </a:p>
          <a:p>
            <a:r>
              <a:rPr lang="en-CA" dirty="0"/>
              <a:t>Time away from screen</a:t>
            </a:r>
          </a:p>
          <a:p>
            <a:r>
              <a:rPr lang="en-CA" dirty="0"/>
              <a:t>Collaboration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Break from “the norm”</a:t>
            </a:r>
          </a:p>
        </p:txBody>
      </p:sp>
    </p:spTree>
    <p:extLst>
      <p:ext uri="{BB962C8B-B14F-4D97-AF65-F5344CB8AC3E}">
        <p14:creationId xmlns:p14="http://schemas.microsoft.com/office/powerpoint/2010/main" val="289436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47B-7511-4DB6-A064-E8C6BDB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Would I run it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FEFE-726A-45E5-BED9-82418D9B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Definitely</a:t>
            </a:r>
          </a:p>
          <a:p>
            <a:r>
              <a:rPr lang="en-CA" dirty="0"/>
              <a:t>Slight changes in the future (depending on number of students)</a:t>
            </a:r>
          </a:p>
        </p:txBody>
      </p:sp>
    </p:spTree>
    <p:extLst>
      <p:ext uri="{BB962C8B-B14F-4D97-AF65-F5344CB8AC3E}">
        <p14:creationId xmlns:p14="http://schemas.microsoft.com/office/powerpoint/2010/main" val="1863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1A7B-BCF1-491D-9E95-F762F0A4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F717-F821-4875-98D9-CD1514A0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 you like about this project?</a:t>
            </a:r>
          </a:p>
          <a:p>
            <a:endParaRPr lang="en-CA" dirty="0"/>
          </a:p>
          <a:p>
            <a:r>
              <a:rPr lang="en-CA" dirty="0"/>
              <a:t>Can you see yourself running at least one of these projects in your ICS4U course? Why/Why not?</a:t>
            </a:r>
          </a:p>
          <a:p>
            <a:endParaRPr lang="en-CA" dirty="0"/>
          </a:p>
          <a:p>
            <a:r>
              <a:rPr lang="en-CA" dirty="0"/>
              <a:t>What barriers do you have to overcome?</a:t>
            </a:r>
          </a:p>
          <a:p>
            <a:endParaRPr lang="en-CA" dirty="0"/>
          </a:p>
          <a:p>
            <a:r>
              <a:rPr lang="en-CA" dirty="0"/>
              <a:t>What about…</a:t>
            </a:r>
          </a:p>
        </p:txBody>
      </p:sp>
    </p:spTree>
    <p:extLst>
      <p:ext uri="{BB962C8B-B14F-4D97-AF65-F5344CB8AC3E}">
        <p14:creationId xmlns:p14="http://schemas.microsoft.com/office/powerpoint/2010/main" val="12946525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97</TotalTime>
  <Words>263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Project Management</vt:lpstr>
      <vt:lpstr>Agenda</vt:lpstr>
      <vt:lpstr>Thank you!</vt:lpstr>
      <vt:lpstr>What is the project?</vt:lpstr>
      <vt:lpstr>How does the project run?</vt:lpstr>
      <vt:lpstr>Curriculum connections</vt:lpstr>
      <vt:lpstr>Why run this project?</vt:lpstr>
      <vt:lpstr>Would I run it again?</vt:lpstr>
      <vt:lpstr>What about 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Andrew Seidel</dc:creator>
  <cp:lastModifiedBy>Andrew Seidel</cp:lastModifiedBy>
  <cp:revision>11</cp:revision>
  <dcterms:created xsi:type="dcterms:W3CDTF">2018-07-30T21:03:26Z</dcterms:created>
  <dcterms:modified xsi:type="dcterms:W3CDTF">2018-08-06T20:09:08Z</dcterms:modified>
</cp:coreProperties>
</file>