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147"/>
    <a:srgbClr val="0F2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9"/>
    <p:restoredTop sz="92777"/>
  </p:normalViewPr>
  <p:slideViewPr>
    <p:cSldViewPr snapToGrid="0">
      <p:cViewPr varScale="1">
        <p:scale>
          <a:sx n="79" d="100"/>
          <a:sy n="79" d="100"/>
        </p:scale>
        <p:origin x="31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48816" y="2311743"/>
            <a:ext cx="24432818" cy="1133812"/>
          </a:xfrm>
          <a:prstGeom prst="rect">
            <a:avLst/>
          </a:prstGeom>
          <a:solidFill>
            <a:srgbClr val="386F4B">
              <a:alpha val="6025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52" name="Screenshot 2024-04-30 at 16.33.05.png" descr="Screenshot 2024-04-30 at 16.33.05.png"/>
          <p:cNvPicPr>
            <a:picLocks noChangeAspect="1"/>
          </p:cNvPicPr>
          <p:nvPr/>
        </p:nvPicPr>
        <p:blipFill>
          <a:blip r:embed="rId2"/>
          <a:srcRect l="25139" t="60716" b="17538"/>
          <a:stretch>
            <a:fillRect/>
          </a:stretch>
        </p:blipFill>
        <p:spPr>
          <a:xfrm>
            <a:off x="-48815" y="0"/>
            <a:ext cx="24432816" cy="304445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ubtitle"/>
          <p:cNvSpPr txBox="1"/>
          <p:nvPr/>
        </p:nvSpPr>
        <p:spPr>
          <a:xfrm>
            <a:off x="11287645" y="7380407"/>
            <a:ext cx="180871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F205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Subtitle</a:t>
            </a:r>
          </a:p>
        </p:txBody>
      </p:sp>
      <p:sp>
        <p:nvSpPr>
          <p:cNvPr id="154" name="Title"/>
          <p:cNvSpPr txBox="1"/>
          <p:nvPr/>
        </p:nvSpPr>
        <p:spPr>
          <a:xfrm>
            <a:off x="9999445" y="4269313"/>
            <a:ext cx="438511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500" b="1">
                <a:solidFill>
                  <a:srgbClr val="386F4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Title</a:t>
            </a:r>
          </a:p>
        </p:txBody>
      </p:sp>
      <p:sp>
        <p:nvSpPr>
          <p:cNvPr id="155" name="AUTHORS"/>
          <p:cNvSpPr txBox="1"/>
          <p:nvPr/>
        </p:nvSpPr>
        <p:spPr>
          <a:xfrm>
            <a:off x="11150538" y="10278550"/>
            <a:ext cx="208292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0F205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AUTHORS </a:t>
            </a:r>
          </a:p>
        </p:txBody>
      </p:sp>
      <p:sp>
        <p:nvSpPr>
          <p:cNvPr id="156" name="7-9 August 2024"/>
          <p:cNvSpPr txBox="1"/>
          <p:nvPr/>
        </p:nvSpPr>
        <p:spPr>
          <a:xfrm>
            <a:off x="18433001" y="2042608"/>
            <a:ext cx="328434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7-9 August 2024</a:t>
            </a:r>
          </a:p>
        </p:txBody>
      </p:sp>
      <p:sp>
        <p:nvSpPr>
          <p:cNvPr id="158" name="SeGAH’ 24"/>
          <p:cNvSpPr txBox="1"/>
          <p:nvPr/>
        </p:nvSpPr>
        <p:spPr>
          <a:xfrm>
            <a:off x="18246002" y="821692"/>
            <a:ext cx="5253832" cy="1455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8000" b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SeGAH’ 24</a:t>
            </a:r>
          </a:p>
        </p:txBody>
      </p:sp>
      <p:sp>
        <p:nvSpPr>
          <p:cNvPr id="159" name="12th International Conference on Serious Games and Applications for Health, MADEIRA"/>
          <p:cNvSpPr txBox="1"/>
          <p:nvPr/>
        </p:nvSpPr>
        <p:spPr>
          <a:xfrm>
            <a:off x="314810" y="254793"/>
            <a:ext cx="8354650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900" b="1" cap="all" spc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12th International Conference on Serious Games and Applications for Health, MADEIRA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91EA28E6-B33E-27F7-814E-C2B2588DB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82" y="12369627"/>
            <a:ext cx="2106273" cy="9873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"/>
          <p:cNvSpPr/>
          <p:nvPr/>
        </p:nvSpPr>
        <p:spPr>
          <a:xfrm>
            <a:off x="-21266" y="2065706"/>
            <a:ext cx="24486782" cy="1433163"/>
          </a:xfrm>
          <a:prstGeom prst="rect">
            <a:avLst/>
          </a:prstGeom>
          <a:solidFill>
            <a:srgbClr val="1D71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Rectangle"/>
          <p:cNvSpPr/>
          <p:nvPr/>
        </p:nvSpPr>
        <p:spPr>
          <a:xfrm>
            <a:off x="-31899" y="-212270"/>
            <a:ext cx="24486782" cy="2787484"/>
          </a:xfrm>
          <a:prstGeom prst="rect">
            <a:avLst/>
          </a:prstGeom>
          <a:solidFill>
            <a:srgbClr val="0F20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386F4B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63" name="Subtitle"/>
          <p:cNvSpPr txBox="1">
            <a:spLocks noGrp="1"/>
          </p:cNvSpPr>
          <p:nvPr>
            <p:ph type="body" idx="21"/>
          </p:nvPr>
        </p:nvSpPr>
        <p:spPr>
          <a:xfrm>
            <a:off x="1003300" y="2725986"/>
            <a:ext cx="20559528" cy="66450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85000" lnSpcReduction="20000"/>
          </a:bodyPr>
          <a:lstStyle>
            <a:lvl1pPr>
              <a:defRPr>
                <a:solidFill>
                  <a:srgbClr val="DEF9FF"/>
                </a:solidFill>
              </a:defRPr>
            </a:lvl1pPr>
          </a:lstStyle>
          <a:p>
            <a:r>
              <a:rPr dirty="0"/>
              <a:t>Subtitle</a:t>
            </a:r>
          </a:p>
        </p:txBody>
      </p:sp>
      <p:sp>
        <p:nvSpPr>
          <p:cNvPr id="164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F205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65" name="SeGAH’ 24"/>
          <p:cNvSpPr txBox="1"/>
          <p:nvPr/>
        </p:nvSpPr>
        <p:spPr>
          <a:xfrm>
            <a:off x="1206500" y="12816718"/>
            <a:ext cx="193963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4300" b="1">
                <a:solidFill>
                  <a:srgbClr val="0F2053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800" dirty="0">
                <a:solidFill>
                  <a:schemeClr val="bg2">
                    <a:lumMod val="10000"/>
                  </a:schemeClr>
                </a:solidFill>
              </a:rPr>
              <a:t>SeGAH’ 24</a:t>
            </a:r>
          </a:p>
        </p:txBody>
      </p:sp>
      <p:sp>
        <p:nvSpPr>
          <p:cNvPr id="167" name="Title"/>
          <p:cNvSpPr txBox="1">
            <a:spLocks noGrp="1"/>
          </p:cNvSpPr>
          <p:nvPr>
            <p:ph type="title"/>
          </p:nvPr>
        </p:nvSpPr>
        <p:spPr>
          <a:xfrm>
            <a:off x="1003300" y="697858"/>
            <a:ext cx="15435164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205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4AEED7BB-108F-F226-4FBF-7AA72276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227" y="12576098"/>
            <a:ext cx="2106273" cy="9873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Helvetica Neue</vt:lpstr>
      <vt:lpstr>Helvetica Neue Medium</vt:lpstr>
      <vt:lpstr>21_BasicWhite</vt:lpstr>
      <vt:lpstr>PowerPoint Presentation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Eva Ferreira de Oliveira</cp:lastModifiedBy>
  <cp:revision>6</cp:revision>
  <dcterms:modified xsi:type="dcterms:W3CDTF">2024-05-01T16:47:56Z</dcterms:modified>
</cp:coreProperties>
</file>