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21374100" cy="302641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just" defTabSz="2951865"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595959"/>
        </a:solidFill>
        <a:effectLst/>
        <a:uFillTx/>
        <a:latin typeface="+mj-lt"/>
        <a:ea typeface="+mj-ea"/>
        <a:cs typeface="+mj-cs"/>
        <a:sym typeface="Calibri"/>
      </a:defRPr>
    </a:lvl1pPr>
    <a:lvl2pPr marL="0" marR="0" indent="1475932" algn="just" defTabSz="2951865"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595959"/>
        </a:solidFill>
        <a:effectLst/>
        <a:uFillTx/>
        <a:latin typeface="+mj-lt"/>
        <a:ea typeface="+mj-ea"/>
        <a:cs typeface="+mj-cs"/>
        <a:sym typeface="Calibri"/>
      </a:defRPr>
    </a:lvl2pPr>
    <a:lvl3pPr marL="0" marR="0" indent="2951865" algn="just" defTabSz="2951865"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595959"/>
        </a:solidFill>
        <a:effectLst/>
        <a:uFillTx/>
        <a:latin typeface="+mj-lt"/>
        <a:ea typeface="+mj-ea"/>
        <a:cs typeface="+mj-cs"/>
        <a:sym typeface="Calibri"/>
      </a:defRPr>
    </a:lvl3pPr>
    <a:lvl4pPr marL="0" marR="0" indent="4427799" algn="just" defTabSz="2951865"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595959"/>
        </a:solidFill>
        <a:effectLst/>
        <a:uFillTx/>
        <a:latin typeface="+mj-lt"/>
        <a:ea typeface="+mj-ea"/>
        <a:cs typeface="+mj-cs"/>
        <a:sym typeface="Calibri"/>
      </a:defRPr>
    </a:lvl4pPr>
    <a:lvl5pPr marL="0" marR="0" indent="5903731" algn="just" defTabSz="2951865"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595959"/>
        </a:solidFill>
        <a:effectLst/>
        <a:uFillTx/>
        <a:latin typeface="+mj-lt"/>
        <a:ea typeface="+mj-ea"/>
        <a:cs typeface="+mj-cs"/>
        <a:sym typeface="Calibri"/>
      </a:defRPr>
    </a:lvl5pPr>
    <a:lvl6pPr marL="0" marR="0" indent="7379665" algn="just" defTabSz="2951865"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595959"/>
        </a:solidFill>
        <a:effectLst/>
        <a:uFillTx/>
        <a:latin typeface="+mj-lt"/>
        <a:ea typeface="+mj-ea"/>
        <a:cs typeface="+mj-cs"/>
        <a:sym typeface="Calibri"/>
      </a:defRPr>
    </a:lvl6pPr>
    <a:lvl7pPr marL="0" marR="0" indent="8855598" algn="just" defTabSz="2951865"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595959"/>
        </a:solidFill>
        <a:effectLst/>
        <a:uFillTx/>
        <a:latin typeface="+mj-lt"/>
        <a:ea typeface="+mj-ea"/>
        <a:cs typeface="+mj-cs"/>
        <a:sym typeface="Calibri"/>
      </a:defRPr>
    </a:lvl7pPr>
    <a:lvl8pPr marL="0" marR="0" indent="10331530" algn="just" defTabSz="2951865"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595959"/>
        </a:solidFill>
        <a:effectLst/>
        <a:uFillTx/>
        <a:latin typeface="+mj-lt"/>
        <a:ea typeface="+mj-ea"/>
        <a:cs typeface="+mj-cs"/>
        <a:sym typeface="Calibri"/>
      </a:defRPr>
    </a:lvl8pPr>
    <a:lvl9pPr marL="0" marR="0" indent="11807463" algn="just" defTabSz="2951865"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595959"/>
        </a:solidFill>
        <a:effectLst/>
        <a:uFillTx/>
        <a:latin typeface="+mj-lt"/>
        <a:ea typeface="+mj-ea"/>
        <a:cs typeface="+mj-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66"/>
    <p:restoredTop sz="94693"/>
  </p:normalViewPr>
  <p:slideViewPr>
    <p:cSldViewPr snapToGrid="0">
      <p:cViewPr varScale="1">
        <p:scale>
          <a:sx n="48" d="100"/>
          <a:sy n="48" d="100"/>
        </p:scale>
        <p:origin x="2528" y="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951865" latinLnBrk="0">
      <a:defRPr sz="1200">
        <a:latin typeface="+mj-lt"/>
        <a:ea typeface="+mj-ea"/>
        <a:cs typeface="+mj-cs"/>
        <a:sym typeface="Calibri"/>
      </a:defRPr>
    </a:lvl1pPr>
    <a:lvl2pPr indent="228600" defTabSz="2951865" latinLnBrk="0">
      <a:defRPr sz="1200">
        <a:latin typeface="+mj-lt"/>
        <a:ea typeface="+mj-ea"/>
        <a:cs typeface="+mj-cs"/>
        <a:sym typeface="Calibri"/>
      </a:defRPr>
    </a:lvl2pPr>
    <a:lvl3pPr indent="457200" defTabSz="2951865" latinLnBrk="0">
      <a:defRPr sz="1200">
        <a:latin typeface="+mj-lt"/>
        <a:ea typeface="+mj-ea"/>
        <a:cs typeface="+mj-cs"/>
        <a:sym typeface="Calibri"/>
      </a:defRPr>
    </a:lvl3pPr>
    <a:lvl4pPr indent="685800" defTabSz="2951865" latinLnBrk="0">
      <a:defRPr sz="1200">
        <a:latin typeface="+mj-lt"/>
        <a:ea typeface="+mj-ea"/>
        <a:cs typeface="+mj-cs"/>
        <a:sym typeface="Calibri"/>
      </a:defRPr>
    </a:lvl4pPr>
    <a:lvl5pPr indent="914400" defTabSz="2951865" latinLnBrk="0">
      <a:defRPr sz="1200">
        <a:latin typeface="+mj-lt"/>
        <a:ea typeface="+mj-ea"/>
        <a:cs typeface="+mj-cs"/>
        <a:sym typeface="Calibri"/>
      </a:defRPr>
    </a:lvl5pPr>
    <a:lvl6pPr indent="1143000" defTabSz="2951865" latinLnBrk="0">
      <a:defRPr sz="1200">
        <a:latin typeface="+mj-lt"/>
        <a:ea typeface="+mj-ea"/>
        <a:cs typeface="+mj-cs"/>
        <a:sym typeface="Calibri"/>
      </a:defRPr>
    </a:lvl6pPr>
    <a:lvl7pPr indent="1371600" defTabSz="2951865" latinLnBrk="0">
      <a:defRPr sz="1200">
        <a:latin typeface="+mj-lt"/>
        <a:ea typeface="+mj-ea"/>
        <a:cs typeface="+mj-cs"/>
        <a:sym typeface="Calibri"/>
      </a:defRPr>
    </a:lvl7pPr>
    <a:lvl8pPr indent="1600200" defTabSz="2951865" latinLnBrk="0">
      <a:defRPr sz="1200">
        <a:latin typeface="+mj-lt"/>
        <a:ea typeface="+mj-ea"/>
        <a:cs typeface="+mj-cs"/>
        <a:sym typeface="Calibri"/>
      </a:defRPr>
    </a:lvl8pPr>
    <a:lvl9pPr indent="1828800" defTabSz="2951865"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Diapositivo de título">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603771" y="4954765"/>
            <a:ext cx="18176083" cy="10540259"/>
          </a:xfrm>
          <a:prstGeom prst="rect">
            <a:avLst/>
          </a:prstGeom>
        </p:spPr>
        <p:txBody>
          <a:bodyPr anchor="b"/>
          <a:lstStyle>
            <a:lvl1pPr algn="ctr">
              <a:defRPr sz="14000"/>
            </a:lvl1pPr>
          </a:lstStyle>
          <a:p>
            <a:r>
              <a:t>Title Text</a:t>
            </a:r>
          </a:p>
        </p:txBody>
      </p:sp>
      <p:sp>
        <p:nvSpPr>
          <p:cNvPr id="12" name="Body Level One…"/>
          <p:cNvSpPr txBox="1">
            <a:spLocks noGrp="1"/>
          </p:cNvSpPr>
          <p:nvPr>
            <p:ph type="body" sz="quarter" idx="1"/>
          </p:nvPr>
        </p:nvSpPr>
        <p:spPr>
          <a:xfrm>
            <a:off x="2672952" y="15901497"/>
            <a:ext cx="16037720" cy="7309500"/>
          </a:xfrm>
          <a:prstGeom prst="rect">
            <a:avLst/>
          </a:prstGeom>
        </p:spPr>
        <p:txBody>
          <a:bodyPr/>
          <a:lstStyle>
            <a:lvl1pPr marL="0" indent="0" algn="ctr">
              <a:buSzTx/>
              <a:buFontTx/>
              <a:buNone/>
              <a:defRPr sz="5600"/>
            </a:lvl1pPr>
            <a:lvl2pPr marL="0" indent="1069161" algn="ctr">
              <a:buSzTx/>
              <a:buFontTx/>
              <a:buNone/>
              <a:defRPr sz="5600"/>
            </a:lvl2pPr>
            <a:lvl3pPr marL="0" indent="2138323" algn="ctr">
              <a:buSzTx/>
              <a:buFontTx/>
              <a:buNone/>
              <a:defRPr sz="5600"/>
            </a:lvl3pPr>
            <a:lvl4pPr marL="0" indent="3207486" algn="ctr">
              <a:buSzTx/>
              <a:buFontTx/>
              <a:buNone/>
              <a:defRPr sz="5600"/>
            </a:lvl4pPr>
            <a:lvl5pPr marL="0" indent="4276649" algn="ctr">
              <a:buSzTx/>
              <a:buFontTx/>
              <a:buNone/>
              <a:defRPr sz="56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ítulo e objeto">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Cabeçalho da Secção">
    <p:spTree>
      <p:nvGrpSpPr>
        <p:cNvPr id="1" name=""/>
        <p:cNvGrpSpPr/>
        <p:nvPr/>
      </p:nvGrpSpPr>
      <p:grpSpPr>
        <a:xfrm>
          <a:off x="0" y="0"/>
          <a:ext cx="0" cy="0"/>
          <a:chOff x="0" y="0"/>
          <a:chExt cx="0" cy="0"/>
        </a:xfrm>
      </p:grpSpPr>
      <p:sp>
        <p:nvSpPr>
          <p:cNvPr id="29" name="Title Text"/>
          <p:cNvSpPr txBox="1">
            <a:spLocks noGrp="1"/>
          </p:cNvSpPr>
          <p:nvPr>
            <p:ph type="title"/>
          </p:nvPr>
        </p:nvSpPr>
        <p:spPr>
          <a:xfrm>
            <a:off x="1458987" y="7547788"/>
            <a:ext cx="18443378" cy="12593646"/>
          </a:xfrm>
          <a:prstGeom prst="rect">
            <a:avLst/>
          </a:prstGeom>
        </p:spPr>
        <p:txBody>
          <a:bodyPr anchor="b"/>
          <a:lstStyle>
            <a:lvl1pPr>
              <a:defRPr sz="14000"/>
            </a:lvl1pPr>
          </a:lstStyle>
          <a:p>
            <a:r>
              <a:t>Title Text</a:t>
            </a:r>
          </a:p>
        </p:txBody>
      </p:sp>
      <p:sp>
        <p:nvSpPr>
          <p:cNvPr id="30" name="Body Level One…"/>
          <p:cNvSpPr txBox="1">
            <a:spLocks noGrp="1"/>
          </p:cNvSpPr>
          <p:nvPr>
            <p:ph type="body" sz="quarter" idx="1"/>
          </p:nvPr>
        </p:nvSpPr>
        <p:spPr>
          <a:xfrm>
            <a:off x="1458987" y="20260574"/>
            <a:ext cx="18443378" cy="6622702"/>
          </a:xfrm>
          <a:prstGeom prst="rect">
            <a:avLst/>
          </a:prstGeom>
        </p:spPr>
        <p:txBody>
          <a:bodyPr/>
          <a:lstStyle>
            <a:lvl1pPr marL="0" indent="0">
              <a:buSzTx/>
              <a:buFontTx/>
              <a:buNone/>
              <a:defRPr sz="5600"/>
            </a:lvl1pPr>
            <a:lvl2pPr marL="0" indent="1069161">
              <a:buSzTx/>
              <a:buFontTx/>
              <a:buNone/>
              <a:defRPr sz="5600"/>
            </a:lvl2pPr>
            <a:lvl3pPr marL="0" indent="2138323">
              <a:buSzTx/>
              <a:buFontTx/>
              <a:buNone/>
              <a:defRPr sz="5600"/>
            </a:lvl3pPr>
            <a:lvl4pPr marL="0" indent="3207486">
              <a:buSzTx/>
              <a:buFontTx/>
              <a:buNone/>
              <a:defRPr sz="5600"/>
            </a:lvl4pPr>
            <a:lvl5pPr marL="0" indent="4276649">
              <a:buSzTx/>
              <a:buFontTx/>
              <a:buNone/>
              <a:defRPr sz="5600"/>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Conteúdo Duplo">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1470124" y="8059373"/>
            <a:ext cx="9088041" cy="19209347"/>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ação">
    <p:spTree>
      <p:nvGrpSpPr>
        <p:cNvPr id="1" name=""/>
        <p:cNvGrpSpPr/>
        <p:nvPr/>
      </p:nvGrpSpPr>
      <p:grpSpPr>
        <a:xfrm>
          <a:off x="0" y="0"/>
          <a:ext cx="0" cy="0"/>
          <a:chOff x="0" y="0"/>
          <a:chExt cx="0" cy="0"/>
        </a:xfrm>
      </p:grpSpPr>
      <p:sp>
        <p:nvSpPr>
          <p:cNvPr id="47" name="Title Text"/>
          <p:cNvSpPr txBox="1">
            <a:spLocks noGrp="1"/>
          </p:cNvSpPr>
          <p:nvPr>
            <p:ph type="title"/>
          </p:nvPr>
        </p:nvSpPr>
        <p:spPr>
          <a:xfrm>
            <a:off x="1472909" y="1611882"/>
            <a:ext cx="18443377" cy="5851808"/>
          </a:xfrm>
          <a:prstGeom prst="rect">
            <a:avLst/>
          </a:prstGeom>
        </p:spPr>
        <p:txBody>
          <a:bodyPr/>
          <a:lstStyle/>
          <a:p>
            <a:r>
              <a:t>Title Text</a:t>
            </a:r>
          </a:p>
        </p:txBody>
      </p:sp>
      <p:sp>
        <p:nvSpPr>
          <p:cNvPr id="48" name="Body Level One…"/>
          <p:cNvSpPr txBox="1">
            <a:spLocks noGrp="1"/>
          </p:cNvSpPr>
          <p:nvPr>
            <p:ph type="body" sz="quarter" idx="1"/>
          </p:nvPr>
        </p:nvSpPr>
        <p:spPr>
          <a:xfrm>
            <a:off x="1472912" y="7421633"/>
            <a:ext cx="9046275" cy="3637229"/>
          </a:xfrm>
          <a:prstGeom prst="rect">
            <a:avLst/>
          </a:prstGeom>
        </p:spPr>
        <p:txBody>
          <a:bodyPr anchor="b"/>
          <a:lstStyle>
            <a:lvl1pPr marL="0" indent="0">
              <a:buSzTx/>
              <a:buFontTx/>
              <a:buNone/>
              <a:defRPr sz="5600" b="1"/>
            </a:lvl1pPr>
            <a:lvl2pPr marL="0" indent="1069161">
              <a:buSzTx/>
              <a:buFontTx/>
              <a:buNone/>
              <a:defRPr sz="5600" b="1"/>
            </a:lvl2pPr>
            <a:lvl3pPr marL="0" indent="2138323">
              <a:buSzTx/>
              <a:buFontTx/>
              <a:buNone/>
              <a:defRPr sz="5600" b="1"/>
            </a:lvl3pPr>
            <a:lvl4pPr marL="0" indent="3207486">
              <a:buSzTx/>
              <a:buFontTx/>
              <a:buNone/>
              <a:defRPr sz="5600" b="1"/>
            </a:lvl4pPr>
            <a:lvl5pPr marL="0" indent="4276649">
              <a:buSzTx/>
              <a:buFontTx/>
              <a:buNone/>
              <a:defRPr sz="56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10825460" y="7421633"/>
            <a:ext cx="9090828" cy="3637229"/>
          </a:xfrm>
          <a:prstGeom prst="rect">
            <a:avLst/>
          </a:prstGeom>
        </p:spPr>
        <p:txBody>
          <a:bodyPr anchor="b"/>
          <a:lstStyle/>
          <a:p>
            <a:pPr marL="0" indent="0">
              <a:buSzTx/>
              <a:buFontTx/>
              <a:buNone/>
              <a:defRPr sz="56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Só título">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Em branco">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údo com Legenda">
    <p:spTree>
      <p:nvGrpSpPr>
        <p:cNvPr id="1" name=""/>
        <p:cNvGrpSpPr/>
        <p:nvPr/>
      </p:nvGrpSpPr>
      <p:grpSpPr>
        <a:xfrm>
          <a:off x="0" y="0"/>
          <a:ext cx="0" cy="0"/>
          <a:chOff x="0" y="0"/>
          <a:chExt cx="0" cy="0"/>
        </a:xfrm>
      </p:grpSpPr>
      <p:sp>
        <p:nvSpPr>
          <p:cNvPr id="72" name="Title Text"/>
          <p:cNvSpPr txBox="1">
            <a:spLocks noGrp="1"/>
          </p:cNvSpPr>
          <p:nvPr>
            <p:ph type="title"/>
          </p:nvPr>
        </p:nvSpPr>
        <p:spPr>
          <a:xfrm>
            <a:off x="1472909" y="2018347"/>
            <a:ext cx="6896776" cy="7064218"/>
          </a:xfrm>
          <a:prstGeom prst="rect">
            <a:avLst/>
          </a:prstGeom>
        </p:spPr>
        <p:txBody>
          <a:bodyPr anchor="b"/>
          <a:lstStyle>
            <a:lvl1pPr>
              <a:defRPr sz="7400"/>
            </a:lvl1pPr>
          </a:lstStyle>
          <a:p>
            <a:r>
              <a:t>Title Text</a:t>
            </a:r>
          </a:p>
        </p:txBody>
      </p:sp>
      <p:sp>
        <p:nvSpPr>
          <p:cNvPr id="73" name="Body Level One…"/>
          <p:cNvSpPr txBox="1">
            <a:spLocks noGrp="1"/>
          </p:cNvSpPr>
          <p:nvPr>
            <p:ph type="body" sz="half" idx="1"/>
          </p:nvPr>
        </p:nvSpPr>
        <p:spPr>
          <a:xfrm>
            <a:off x="9090825" y="4359076"/>
            <a:ext cx="10825461" cy="21515026"/>
          </a:xfrm>
          <a:prstGeom prst="rect">
            <a:avLst/>
          </a:prstGeom>
        </p:spPr>
        <p:txBody>
          <a:bodyPr/>
          <a:lstStyle>
            <a:lvl1pPr marL="534580" indent="-534580">
              <a:defRPr sz="7400"/>
            </a:lvl1pPr>
            <a:lvl2pPr marL="1677761" indent="-608599">
              <a:defRPr sz="7400"/>
            </a:lvl2pPr>
            <a:lvl3pPr marL="2844735" indent="-706410">
              <a:defRPr sz="7400"/>
            </a:lvl3pPr>
            <a:lvl4pPr marL="4067465" indent="-859978">
              <a:defRPr sz="7400"/>
            </a:lvl4pPr>
            <a:lvl5pPr marL="5136627" indent="-859978">
              <a:defRPr sz="74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21"/>
          </p:nvPr>
        </p:nvSpPr>
        <p:spPr>
          <a:xfrm>
            <a:off x="1472909" y="9082563"/>
            <a:ext cx="6896776" cy="16826574"/>
          </a:xfrm>
          <a:prstGeom prst="rect">
            <a:avLst/>
          </a:prstGeom>
        </p:spPr>
        <p:txBody>
          <a:bodyPr/>
          <a:lstStyle/>
          <a:p>
            <a:pPr marL="0" indent="0">
              <a:buSzTx/>
              <a:buFontTx/>
              <a:buNone/>
              <a:defRPr sz="37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Imagem com Legenda">
    <p:spTree>
      <p:nvGrpSpPr>
        <p:cNvPr id="1" name=""/>
        <p:cNvGrpSpPr/>
        <p:nvPr/>
      </p:nvGrpSpPr>
      <p:grpSpPr>
        <a:xfrm>
          <a:off x="0" y="0"/>
          <a:ext cx="0" cy="0"/>
          <a:chOff x="0" y="0"/>
          <a:chExt cx="0" cy="0"/>
        </a:xfrm>
      </p:grpSpPr>
      <p:sp>
        <p:nvSpPr>
          <p:cNvPr id="82" name="Title Text"/>
          <p:cNvSpPr txBox="1">
            <a:spLocks noGrp="1"/>
          </p:cNvSpPr>
          <p:nvPr>
            <p:ph type="title"/>
          </p:nvPr>
        </p:nvSpPr>
        <p:spPr>
          <a:xfrm>
            <a:off x="1472909" y="2018347"/>
            <a:ext cx="6896776" cy="7064218"/>
          </a:xfrm>
          <a:prstGeom prst="rect">
            <a:avLst/>
          </a:prstGeom>
        </p:spPr>
        <p:txBody>
          <a:bodyPr anchor="b"/>
          <a:lstStyle>
            <a:lvl1pPr>
              <a:defRPr sz="7400"/>
            </a:lvl1pPr>
          </a:lstStyle>
          <a:p>
            <a:r>
              <a:t>Title Text</a:t>
            </a:r>
          </a:p>
        </p:txBody>
      </p:sp>
      <p:sp>
        <p:nvSpPr>
          <p:cNvPr id="83" name="Picture Placeholder 2"/>
          <p:cNvSpPr>
            <a:spLocks noGrp="1"/>
          </p:cNvSpPr>
          <p:nvPr>
            <p:ph type="pic" sz="half" idx="21"/>
          </p:nvPr>
        </p:nvSpPr>
        <p:spPr>
          <a:xfrm>
            <a:off x="9090825" y="4359076"/>
            <a:ext cx="10825461" cy="21515026"/>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1472909" y="9082564"/>
            <a:ext cx="6896776" cy="16826574"/>
          </a:xfrm>
          <a:prstGeom prst="rect">
            <a:avLst/>
          </a:prstGeom>
        </p:spPr>
        <p:txBody>
          <a:bodyPr/>
          <a:lstStyle>
            <a:lvl1pPr marL="0" indent="0">
              <a:buSzTx/>
              <a:buFontTx/>
              <a:buNone/>
              <a:defRPr sz="3700"/>
            </a:lvl1pPr>
            <a:lvl2pPr marL="0" indent="1069161">
              <a:buSzTx/>
              <a:buFontTx/>
              <a:buNone/>
              <a:defRPr sz="3700"/>
            </a:lvl2pPr>
            <a:lvl3pPr marL="0" indent="2138323">
              <a:buSzTx/>
              <a:buFontTx/>
              <a:buNone/>
              <a:defRPr sz="3700"/>
            </a:lvl3pPr>
            <a:lvl4pPr marL="0" indent="3207486">
              <a:buSzTx/>
              <a:buFontTx/>
              <a:buNone/>
              <a:defRPr sz="3700"/>
            </a:lvl4pPr>
            <a:lvl5pPr marL="0" indent="4276649">
              <a:buSzTx/>
              <a:buFontTx/>
              <a:buNone/>
              <a:defRPr sz="37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470124" y="1611882"/>
            <a:ext cx="18443377" cy="58518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1470124" y="8059373"/>
            <a:ext cx="18443377" cy="1920934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9448899" y="28644202"/>
            <a:ext cx="464603" cy="444759"/>
          </a:xfrm>
          <a:prstGeom prst="rect">
            <a:avLst/>
          </a:prstGeom>
          <a:ln w="12700">
            <a:miter lim="400000"/>
          </a:ln>
        </p:spPr>
        <p:txBody>
          <a:bodyPr wrap="none" lIns="45719" rIns="45719" anchor="ctr">
            <a:spAutoFit/>
          </a:bodyPr>
          <a:lstStyle>
            <a:lvl1pPr algn="r">
              <a:defRPr sz="28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2138323" rtl="0" latinLnBrk="0">
        <a:lnSpc>
          <a:spcPct val="90000"/>
        </a:lnSpc>
        <a:spcBef>
          <a:spcPts val="0"/>
        </a:spcBef>
        <a:spcAft>
          <a:spcPts val="0"/>
        </a:spcAft>
        <a:buClrTx/>
        <a:buSzTx/>
        <a:buFontTx/>
        <a:buNone/>
        <a:tabLst/>
        <a:defRPr sz="10200" b="0" i="0" u="none" strike="noStrike" cap="none" spc="0" baseline="0">
          <a:solidFill>
            <a:srgbClr val="000000"/>
          </a:solidFill>
          <a:uFillTx/>
          <a:latin typeface="Calibri Light"/>
          <a:ea typeface="Calibri Light"/>
          <a:cs typeface="Calibri Light"/>
          <a:sym typeface="Calibri Light"/>
        </a:defRPr>
      </a:lvl1pPr>
      <a:lvl2pPr marL="0" marR="0" indent="0" algn="l" defTabSz="2138323" rtl="0" latinLnBrk="0">
        <a:lnSpc>
          <a:spcPct val="90000"/>
        </a:lnSpc>
        <a:spcBef>
          <a:spcPts val="0"/>
        </a:spcBef>
        <a:spcAft>
          <a:spcPts val="0"/>
        </a:spcAft>
        <a:buClrTx/>
        <a:buSzTx/>
        <a:buFontTx/>
        <a:buNone/>
        <a:tabLst/>
        <a:defRPr sz="10200" b="0" i="0" u="none" strike="noStrike" cap="none" spc="0" baseline="0">
          <a:solidFill>
            <a:srgbClr val="000000"/>
          </a:solidFill>
          <a:uFillTx/>
          <a:latin typeface="Calibri Light"/>
          <a:ea typeface="Calibri Light"/>
          <a:cs typeface="Calibri Light"/>
          <a:sym typeface="Calibri Light"/>
        </a:defRPr>
      </a:lvl2pPr>
      <a:lvl3pPr marL="0" marR="0" indent="0" algn="l" defTabSz="2138323" rtl="0" latinLnBrk="0">
        <a:lnSpc>
          <a:spcPct val="90000"/>
        </a:lnSpc>
        <a:spcBef>
          <a:spcPts val="0"/>
        </a:spcBef>
        <a:spcAft>
          <a:spcPts val="0"/>
        </a:spcAft>
        <a:buClrTx/>
        <a:buSzTx/>
        <a:buFontTx/>
        <a:buNone/>
        <a:tabLst/>
        <a:defRPr sz="10200" b="0" i="0" u="none" strike="noStrike" cap="none" spc="0" baseline="0">
          <a:solidFill>
            <a:srgbClr val="000000"/>
          </a:solidFill>
          <a:uFillTx/>
          <a:latin typeface="Calibri Light"/>
          <a:ea typeface="Calibri Light"/>
          <a:cs typeface="Calibri Light"/>
          <a:sym typeface="Calibri Light"/>
        </a:defRPr>
      </a:lvl3pPr>
      <a:lvl4pPr marL="0" marR="0" indent="0" algn="l" defTabSz="2138323" rtl="0" latinLnBrk="0">
        <a:lnSpc>
          <a:spcPct val="90000"/>
        </a:lnSpc>
        <a:spcBef>
          <a:spcPts val="0"/>
        </a:spcBef>
        <a:spcAft>
          <a:spcPts val="0"/>
        </a:spcAft>
        <a:buClrTx/>
        <a:buSzTx/>
        <a:buFontTx/>
        <a:buNone/>
        <a:tabLst/>
        <a:defRPr sz="10200" b="0" i="0" u="none" strike="noStrike" cap="none" spc="0" baseline="0">
          <a:solidFill>
            <a:srgbClr val="000000"/>
          </a:solidFill>
          <a:uFillTx/>
          <a:latin typeface="Calibri Light"/>
          <a:ea typeface="Calibri Light"/>
          <a:cs typeface="Calibri Light"/>
          <a:sym typeface="Calibri Light"/>
        </a:defRPr>
      </a:lvl4pPr>
      <a:lvl5pPr marL="0" marR="0" indent="0" algn="l" defTabSz="2138323" rtl="0" latinLnBrk="0">
        <a:lnSpc>
          <a:spcPct val="90000"/>
        </a:lnSpc>
        <a:spcBef>
          <a:spcPts val="0"/>
        </a:spcBef>
        <a:spcAft>
          <a:spcPts val="0"/>
        </a:spcAft>
        <a:buClrTx/>
        <a:buSzTx/>
        <a:buFontTx/>
        <a:buNone/>
        <a:tabLst/>
        <a:defRPr sz="10200" b="0" i="0" u="none" strike="noStrike" cap="none" spc="0" baseline="0">
          <a:solidFill>
            <a:srgbClr val="000000"/>
          </a:solidFill>
          <a:uFillTx/>
          <a:latin typeface="Calibri Light"/>
          <a:ea typeface="Calibri Light"/>
          <a:cs typeface="Calibri Light"/>
          <a:sym typeface="Calibri Light"/>
        </a:defRPr>
      </a:lvl5pPr>
      <a:lvl6pPr marL="0" marR="0" indent="0" algn="l" defTabSz="2138323" rtl="0" latinLnBrk="0">
        <a:lnSpc>
          <a:spcPct val="90000"/>
        </a:lnSpc>
        <a:spcBef>
          <a:spcPts val="0"/>
        </a:spcBef>
        <a:spcAft>
          <a:spcPts val="0"/>
        </a:spcAft>
        <a:buClrTx/>
        <a:buSzTx/>
        <a:buFontTx/>
        <a:buNone/>
        <a:tabLst/>
        <a:defRPr sz="10200" b="0" i="0" u="none" strike="noStrike" cap="none" spc="0" baseline="0">
          <a:solidFill>
            <a:srgbClr val="000000"/>
          </a:solidFill>
          <a:uFillTx/>
          <a:latin typeface="Calibri Light"/>
          <a:ea typeface="Calibri Light"/>
          <a:cs typeface="Calibri Light"/>
          <a:sym typeface="Calibri Light"/>
        </a:defRPr>
      </a:lvl6pPr>
      <a:lvl7pPr marL="0" marR="0" indent="0" algn="l" defTabSz="2138323" rtl="0" latinLnBrk="0">
        <a:lnSpc>
          <a:spcPct val="90000"/>
        </a:lnSpc>
        <a:spcBef>
          <a:spcPts val="0"/>
        </a:spcBef>
        <a:spcAft>
          <a:spcPts val="0"/>
        </a:spcAft>
        <a:buClrTx/>
        <a:buSzTx/>
        <a:buFontTx/>
        <a:buNone/>
        <a:tabLst/>
        <a:defRPr sz="10200" b="0" i="0" u="none" strike="noStrike" cap="none" spc="0" baseline="0">
          <a:solidFill>
            <a:srgbClr val="000000"/>
          </a:solidFill>
          <a:uFillTx/>
          <a:latin typeface="Calibri Light"/>
          <a:ea typeface="Calibri Light"/>
          <a:cs typeface="Calibri Light"/>
          <a:sym typeface="Calibri Light"/>
        </a:defRPr>
      </a:lvl7pPr>
      <a:lvl8pPr marL="0" marR="0" indent="0" algn="l" defTabSz="2138323" rtl="0" latinLnBrk="0">
        <a:lnSpc>
          <a:spcPct val="90000"/>
        </a:lnSpc>
        <a:spcBef>
          <a:spcPts val="0"/>
        </a:spcBef>
        <a:spcAft>
          <a:spcPts val="0"/>
        </a:spcAft>
        <a:buClrTx/>
        <a:buSzTx/>
        <a:buFontTx/>
        <a:buNone/>
        <a:tabLst/>
        <a:defRPr sz="10200" b="0" i="0" u="none" strike="noStrike" cap="none" spc="0" baseline="0">
          <a:solidFill>
            <a:srgbClr val="000000"/>
          </a:solidFill>
          <a:uFillTx/>
          <a:latin typeface="Calibri Light"/>
          <a:ea typeface="Calibri Light"/>
          <a:cs typeface="Calibri Light"/>
          <a:sym typeface="Calibri Light"/>
        </a:defRPr>
      </a:lvl8pPr>
      <a:lvl9pPr marL="0" marR="0" indent="0" algn="l" defTabSz="2138323" rtl="0" latinLnBrk="0">
        <a:lnSpc>
          <a:spcPct val="90000"/>
        </a:lnSpc>
        <a:spcBef>
          <a:spcPts val="0"/>
        </a:spcBef>
        <a:spcAft>
          <a:spcPts val="0"/>
        </a:spcAft>
        <a:buClrTx/>
        <a:buSzTx/>
        <a:buFontTx/>
        <a:buNone/>
        <a:tabLst/>
        <a:defRPr sz="10200" b="0" i="0" u="none" strike="noStrike" cap="none" spc="0" baseline="0">
          <a:solidFill>
            <a:srgbClr val="000000"/>
          </a:solidFill>
          <a:uFillTx/>
          <a:latin typeface="Calibri Light"/>
          <a:ea typeface="Calibri Light"/>
          <a:cs typeface="Calibri Light"/>
          <a:sym typeface="Calibri Light"/>
        </a:defRPr>
      </a:lvl9pPr>
    </p:titleStyle>
    <p:bodyStyle>
      <a:lvl1pPr marL="534580" marR="0" indent="-534580" algn="l" defTabSz="2138323" rtl="0" latinLnBrk="0">
        <a:lnSpc>
          <a:spcPct val="90000"/>
        </a:lnSpc>
        <a:spcBef>
          <a:spcPts val="2300"/>
        </a:spcBef>
        <a:spcAft>
          <a:spcPts val="0"/>
        </a:spcAft>
        <a:buClrTx/>
        <a:buSzPct val="100000"/>
        <a:buFont typeface="Arial"/>
        <a:buChar char="•"/>
        <a:tabLst/>
        <a:defRPr sz="6500" b="0" i="0" u="none" strike="noStrike" cap="none" spc="0" baseline="0">
          <a:solidFill>
            <a:srgbClr val="000000"/>
          </a:solidFill>
          <a:uFillTx/>
          <a:latin typeface="+mj-lt"/>
          <a:ea typeface="+mj-ea"/>
          <a:cs typeface="+mj-cs"/>
          <a:sym typeface="Calibri"/>
        </a:defRPr>
      </a:lvl1pPr>
      <a:lvl2pPr marL="1689657" marR="0" indent="-620495" algn="l" defTabSz="2138323" rtl="0" latinLnBrk="0">
        <a:lnSpc>
          <a:spcPct val="90000"/>
        </a:lnSpc>
        <a:spcBef>
          <a:spcPts val="2300"/>
        </a:spcBef>
        <a:spcAft>
          <a:spcPts val="0"/>
        </a:spcAft>
        <a:buClrTx/>
        <a:buSzPct val="100000"/>
        <a:buFont typeface="Arial"/>
        <a:buChar char="•"/>
        <a:tabLst/>
        <a:defRPr sz="6500" b="0" i="0" u="none" strike="noStrike" cap="none" spc="0" baseline="0">
          <a:solidFill>
            <a:srgbClr val="000000"/>
          </a:solidFill>
          <a:uFillTx/>
          <a:latin typeface="+mj-lt"/>
          <a:ea typeface="+mj-ea"/>
          <a:cs typeface="+mj-cs"/>
          <a:sym typeface="Calibri"/>
        </a:defRPr>
      </a:lvl2pPr>
      <a:lvl3pPr marL="2893711" marR="0" indent="-755386" algn="l" defTabSz="2138323" rtl="0" latinLnBrk="0">
        <a:lnSpc>
          <a:spcPct val="90000"/>
        </a:lnSpc>
        <a:spcBef>
          <a:spcPts val="2300"/>
        </a:spcBef>
        <a:spcAft>
          <a:spcPts val="0"/>
        </a:spcAft>
        <a:buClrTx/>
        <a:buSzPct val="100000"/>
        <a:buFont typeface="Arial"/>
        <a:buChar char="•"/>
        <a:tabLst/>
        <a:defRPr sz="6500" b="0" i="0" u="none" strike="noStrike" cap="none" spc="0" baseline="0">
          <a:solidFill>
            <a:srgbClr val="000000"/>
          </a:solidFill>
          <a:uFillTx/>
          <a:latin typeface="+mj-lt"/>
          <a:ea typeface="+mj-ea"/>
          <a:cs typeface="+mj-cs"/>
          <a:sym typeface="Calibri"/>
        </a:defRPr>
      </a:lvl3pPr>
      <a:lvl4pPr marL="4034814" marR="0" indent="-827327" algn="l" defTabSz="2138323" rtl="0" latinLnBrk="0">
        <a:lnSpc>
          <a:spcPct val="90000"/>
        </a:lnSpc>
        <a:spcBef>
          <a:spcPts val="2300"/>
        </a:spcBef>
        <a:spcAft>
          <a:spcPts val="0"/>
        </a:spcAft>
        <a:buClrTx/>
        <a:buSzPct val="100000"/>
        <a:buFont typeface="Arial"/>
        <a:buChar char="•"/>
        <a:tabLst/>
        <a:defRPr sz="6500" b="0" i="0" u="none" strike="noStrike" cap="none" spc="0" baseline="0">
          <a:solidFill>
            <a:srgbClr val="000000"/>
          </a:solidFill>
          <a:uFillTx/>
          <a:latin typeface="+mj-lt"/>
          <a:ea typeface="+mj-ea"/>
          <a:cs typeface="+mj-cs"/>
          <a:sym typeface="Calibri"/>
        </a:defRPr>
      </a:lvl4pPr>
      <a:lvl5pPr marL="5103976" marR="0" indent="-827327" algn="l" defTabSz="2138323" rtl="0" latinLnBrk="0">
        <a:lnSpc>
          <a:spcPct val="90000"/>
        </a:lnSpc>
        <a:spcBef>
          <a:spcPts val="2300"/>
        </a:spcBef>
        <a:spcAft>
          <a:spcPts val="0"/>
        </a:spcAft>
        <a:buClrTx/>
        <a:buSzPct val="100000"/>
        <a:buFont typeface="Arial"/>
        <a:buChar char="•"/>
        <a:tabLst/>
        <a:defRPr sz="6500" b="0" i="0" u="none" strike="noStrike" cap="none" spc="0" baseline="0">
          <a:solidFill>
            <a:srgbClr val="000000"/>
          </a:solidFill>
          <a:uFillTx/>
          <a:latin typeface="+mj-lt"/>
          <a:ea typeface="+mj-ea"/>
          <a:cs typeface="+mj-cs"/>
          <a:sym typeface="Calibri"/>
        </a:defRPr>
      </a:lvl5pPr>
      <a:lvl6pPr marL="6173138" marR="0" indent="-827327" algn="l" defTabSz="2138323" rtl="0" latinLnBrk="0">
        <a:lnSpc>
          <a:spcPct val="90000"/>
        </a:lnSpc>
        <a:spcBef>
          <a:spcPts val="2300"/>
        </a:spcBef>
        <a:spcAft>
          <a:spcPts val="0"/>
        </a:spcAft>
        <a:buClrTx/>
        <a:buSzPct val="100000"/>
        <a:buFont typeface="Arial"/>
        <a:buChar char="•"/>
        <a:tabLst/>
        <a:defRPr sz="6500" b="0" i="0" u="none" strike="noStrike" cap="none" spc="0" baseline="0">
          <a:solidFill>
            <a:srgbClr val="000000"/>
          </a:solidFill>
          <a:uFillTx/>
          <a:latin typeface="+mj-lt"/>
          <a:ea typeface="+mj-ea"/>
          <a:cs typeface="+mj-cs"/>
          <a:sym typeface="Calibri"/>
        </a:defRPr>
      </a:lvl6pPr>
      <a:lvl7pPr marL="7242300" marR="0" indent="-827327" algn="l" defTabSz="2138323" rtl="0" latinLnBrk="0">
        <a:lnSpc>
          <a:spcPct val="90000"/>
        </a:lnSpc>
        <a:spcBef>
          <a:spcPts val="2300"/>
        </a:spcBef>
        <a:spcAft>
          <a:spcPts val="0"/>
        </a:spcAft>
        <a:buClrTx/>
        <a:buSzPct val="100000"/>
        <a:buFont typeface="Arial"/>
        <a:buChar char="•"/>
        <a:tabLst/>
        <a:defRPr sz="6500" b="0" i="0" u="none" strike="noStrike" cap="none" spc="0" baseline="0">
          <a:solidFill>
            <a:srgbClr val="000000"/>
          </a:solidFill>
          <a:uFillTx/>
          <a:latin typeface="+mj-lt"/>
          <a:ea typeface="+mj-ea"/>
          <a:cs typeface="+mj-cs"/>
          <a:sym typeface="Calibri"/>
        </a:defRPr>
      </a:lvl7pPr>
      <a:lvl8pPr marL="8311463" marR="0" indent="-827327" algn="l" defTabSz="2138323" rtl="0" latinLnBrk="0">
        <a:lnSpc>
          <a:spcPct val="90000"/>
        </a:lnSpc>
        <a:spcBef>
          <a:spcPts val="2300"/>
        </a:spcBef>
        <a:spcAft>
          <a:spcPts val="0"/>
        </a:spcAft>
        <a:buClrTx/>
        <a:buSzPct val="100000"/>
        <a:buFont typeface="Arial"/>
        <a:buChar char="•"/>
        <a:tabLst/>
        <a:defRPr sz="6500" b="0" i="0" u="none" strike="noStrike" cap="none" spc="0" baseline="0">
          <a:solidFill>
            <a:srgbClr val="000000"/>
          </a:solidFill>
          <a:uFillTx/>
          <a:latin typeface="+mj-lt"/>
          <a:ea typeface="+mj-ea"/>
          <a:cs typeface="+mj-cs"/>
          <a:sym typeface="Calibri"/>
        </a:defRPr>
      </a:lvl8pPr>
      <a:lvl9pPr marL="9380625" marR="0" indent="-827328" algn="l" defTabSz="2138323" rtl="0" latinLnBrk="0">
        <a:lnSpc>
          <a:spcPct val="90000"/>
        </a:lnSpc>
        <a:spcBef>
          <a:spcPts val="2300"/>
        </a:spcBef>
        <a:spcAft>
          <a:spcPts val="0"/>
        </a:spcAft>
        <a:buClrTx/>
        <a:buSzPct val="100000"/>
        <a:buFont typeface="Arial"/>
        <a:buChar char="•"/>
        <a:tabLst/>
        <a:defRPr sz="6500" b="0" i="0" u="none" strike="noStrike" cap="none" spc="0" baseline="0">
          <a:solidFill>
            <a:srgbClr val="000000"/>
          </a:solidFill>
          <a:uFillTx/>
          <a:latin typeface="+mj-lt"/>
          <a:ea typeface="+mj-ea"/>
          <a:cs typeface="+mj-cs"/>
          <a:sym typeface="Calibri"/>
        </a:defRPr>
      </a:lvl9pPr>
    </p:bodyStyle>
    <p:otherStyle>
      <a:lvl1pPr marL="0" marR="0" indent="0" algn="r" defTabSz="2951865" rtl="0" latinLnBrk="0">
        <a:lnSpc>
          <a:spcPct val="100000"/>
        </a:lnSpc>
        <a:spcBef>
          <a:spcPts val="0"/>
        </a:spcBef>
        <a:spcAft>
          <a:spcPts val="0"/>
        </a:spcAft>
        <a:buClrTx/>
        <a:buSzTx/>
        <a:buFontTx/>
        <a:buNone/>
        <a:tabLst/>
        <a:defRPr sz="2800" b="0" i="0" u="none" strike="noStrike" cap="none" spc="0" baseline="0">
          <a:solidFill>
            <a:schemeClr val="tx1"/>
          </a:solidFill>
          <a:uFillTx/>
          <a:latin typeface="+mn-lt"/>
          <a:ea typeface="+mn-ea"/>
          <a:cs typeface="+mn-cs"/>
          <a:sym typeface="Calibri"/>
        </a:defRPr>
      </a:lvl1pPr>
      <a:lvl2pPr marL="0" marR="0" indent="1475932" algn="r" defTabSz="2951865" rtl="0" latinLnBrk="0">
        <a:lnSpc>
          <a:spcPct val="100000"/>
        </a:lnSpc>
        <a:spcBef>
          <a:spcPts val="0"/>
        </a:spcBef>
        <a:spcAft>
          <a:spcPts val="0"/>
        </a:spcAft>
        <a:buClrTx/>
        <a:buSzTx/>
        <a:buFontTx/>
        <a:buNone/>
        <a:tabLst/>
        <a:defRPr sz="2800" b="0" i="0" u="none" strike="noStrike" cap="none" spc="0" baseline="0">
          <a:solidFill>
            <a:schemeClr val="tx1"/>
          </a:solidFill>
          <a:uFillTx/>
          <a:latin typeface="+mn-lt"/>
          <a:ea typeface="+mn-ea"/>
          <a:cs typeface="+mn-cs"/>
          <a:sym typeface="Calibri"/>
        </a:defRPr>
      </a:lvl2pPr>
      <a:lvl3pPr marL="0" marR="0" indent="2951865" algn="r" defTabSz="2951865" rtl="0" latinLnBrk="0">
        <a:lnSpc>
          <a:spcPct val="100000"/>
        </a:lnSpc>
        <a:spcBef>
          <a:spcPts val="0"/>
        </a:spcBef>
        <a:spcAft>
          <a:spcPts val="0"/>
        </a:spcAft>
        <a:buClrTx/>
        <a:buSzTx/>
        <a:buFontTx/>
        <a:buNone/>
        <a:tabLst/>
        <a:defRPr sz="2800" b="0" i="0" u="none" strike="noStrike" cap="none" spc="0" baseline="0">
          <a:solidFill>
            <a:schemeClr val="tx1"/>
          </a:solidFill>
          <a:uFillTx/>
          <a:latin typeface="+mn-lt"/>
          <a:ea typeface="+mn-ea"/>
          <a:cs typeface="+mn-cs"/>
          <a:sym typeface="Calibri"/>
        </a:defRPr>
      </a:lvl3pPr>
      <a:lvl4pPr marL="0" marR="0" indent="4427799" algn="r" defTabSz="2951865" rtl="0" latinLnBrk="0">
        <a:lnSpc>
          <a:spcPct val="100000"/>
        </a:lnSpc>
        <a:spcBef>
          <a:spcPts val="0"/>
        </a:spcBef>
        <a:spcAft>
          <a:spcPts val="0"/>
        </a:spcAft>
        <a:buClrTx/>
        <a:buSzTx/>
        <a:buFontTx/>
        <a:buNone/>
        <a:tabLst/>
        <a:defRPr sz="2800" b="0" i="0" u="none" strike="noStrike" cap="none" spc="0" baseline="0">
          <a:solidFill>
            <a:schemeClr val="tx1"/>
          </a:solidFill>
          <a:uFillTx/>
          <a:latin typeface="+mn-lt"/>
          <a:ea typeface="+mn-ea"/>
          <a:cs typeface="+mn-cs"/>
          <a:sym typeface="Calibri"/>
        </a:defRPr>
      </a:lvl4pPr>
      <a:lvl5pPr marL="0" marR="0" indent="5903731" algn="r" defTabSz="2951865" rtl="0" latinLnBrk="0">
        <a:lnSpc>
          <a:spcPct val="100000"/>
        </a:lnSpc>
        <a:spcBef>
          <a:spcPts val="0"/>
        </a:spcBef>
        <a:spcAft>
          <a:spcPts val="0"/>
        </a:spcAft>
        <a:buClrTx/>
        <a:buSzTx/>
        <a:buFontTx/>
        <a:buNone/>
        <a:tabLst/>
        <a:defRPr sz="2800" b="0" i="0" u="none" strike="noStrike" cap="none" spc="0" baseline="0">
          <a:solidFill>
            <a:schemeClr val="tx1"/>
          </a:solidFill>
          <a:uFillTx/>
          <a:latin typeface="+mn-lt"/>
          <a:ea typeface="+mn-ea"/>
          <a:cs typeface="+mn-cs"/>
          <a:sym typeface="Calibri"/>
        </a:defRPr>
      </a:lvl5pPr>
      <a:lvl6pPr marL="0" marR="0" indent="7379665" algn="r" defTabSz="2951865" rtl="0" latinLnBrk="0">
        <a:lnSpc>
          <a:spcPct val="100000"/>
        </a:lnSpc>
        <a:spcBef>
          <a:spcPts val="0"/>
        </a:spcBef>
        <a:spcAft>
          <a:spcPts val="0"/>
        </a:spcAft>
        <a:buClrTx/>
        <a:buSzTx/>
        <a:buFontTx/>
        <a:buNone/>
        <a:tabLst/>
        <a:defRPr sz="2800" b="0" i="0" u="none" strike="noStrike" cap="none" spc="0" baseline="0">
          <a:solidFill>
            <a:schemeClr val="tx1"/>
          </a:solidFill>
          <a:uFillTx/>
          <a:latin typeface="+mn-lt"/>
          <a:ea typeface="+mn-ea"/>
          <a:cs typeface="+mn-cs"/>
          <a:sym typeface="Calibri"/>
        </a:defRPr>
      </a:lvl6pPr>
      <a:lvl7pPr marL="0" marR="0" indent="8855598" algn="r" defTabSz="2951865" rtl="0" latinLnBrk="0">
        <a:lnSpc>
          <a:spcPct val="100000"/>
        </a:lnSpc>
        <a:spcBef>
          <a:spcPts val="0"/>
        </a:spcBef>
        <a:spcAft>
          <a:spcPts val="0"/>
        </a:spcAft>
        <a:buClrTx/>
        <a:buSzTx/>
        <a:buFontTx/>
        <a:buNone/>
        <a:tabLst/>
        <a:defRPr sz="2800" b="0" i="0" u="none" strike="noStrike" cap="none" spc="0" baseline="0">
          <a:solidFill>
            <a:schemeClr val="tx1"/>
          </a:solidFill>
          <a:uFillTx/>
          <a:latin typeface="+mn-lt"/>
          <a:ea typeface="+mn-ea"/>
          <a:cs typeface="+mn-cs"/>
          <a:sym typeface="Calibri"/>
        </a:defRPr>
      </a:lvl7pPr>
      <a:lvl8pPr marL="0" marR="0" indent="10331530" algn="r" defTabSz="2951865" rtl="0" latinLnBrk="0">
        <a:lnSpc>
          <a:spcPct val="100000"/>
        </a:lnSpc>
        <a:spcBef>
          <a:spcPts val="0"/>
        </a:spcBef>
        <a:spcAft>
          <a:spcPts val="0"/>
        </a:spcAft>
        <a:buClrTx/>
        <a:buSzTx/>
        <a:buFontTx/>
        <a:buNone/>
        <a:tabLst/>
        <a:defRPr sz="2800" b="0" i="0" u="none" strike="noStrike" cap="none" spc="0" baseline="0">
          <a:solidFill>
            <a:schemeClr val="tx1"/>
          </a:solidFill>
          <a:uFillTx/>
          <a:latin typeface="+mn-lt"/>
          <a:ea typeface="+mn-ea"/>
          <a:cs typeface="+mn-cs"/>
          <a:sym typeface="Calibri"/>
        </a:defRPr>
      </a:lvl8pPr>
      <a:lvl9pPr marL="0" marR="0" indent="11807463" algn="r" defTabSz="2951865" rtl="0" latinLnBrk="0">
        <a:lnSpc>
          <a:spcPct val="100000"/>
        </a:lnSpc>
        <a:spcBef>
          <a:spcPts val="0"/>
        </a:spcBef>
        <a:spcAft>
          <a:spcPts val="0"/>
        </a:spcAft>
        <a:buClrTx/>
        <a:buSzTx/>
        <a:buFontTx/>
        <a:buNone/>
        <a:tabLst/>
        <a:defRPr sz="28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colin-watts-0ijtKBAc8C8-unsplash.jpg" descr="colin-watts-0ijtKBAc8C8-unsplash.jpg"/>
          <p:cNvPicPr>
            <a:picLocks noChangeAspect="1"/>
          </p:cNvPicPr>
          <p:nvPr/>
        </p:nvPicPr>
        <p:blipFill>
          <a:blip r:embed="rId2"/>
          <a:srcRect t="9639" r="1476" b="49158"/>
          <a:stretch>
            <a:fillRect/>
          </a:stretch>
        </p:blipFill>
        <p:spPr>
          <a:xfrm>
            <a:off x="-41099" y="-1146499"/>
            <a:ext cx="21482597" cy="5945916"/>
          </a:xfrm>
          <a:prstGeom prst="rect">
            <a:avLst/>
          </a:prstGeom>
          <a:ln w="12700">
            <a:miter lim="400000"/>
          </a:ln>
        </p:spPr>
      </p:pic>
      <p:sp>
        <p:nvSpPr>
          <p:cNvPr id="95" name="Rectangle 24"/>
          <p:cNvSpPr/>
          <p:nvPr/>
        </p:nvSpPr>
        <p:spPr>
          <a:xfrm>
            <a:off x="-17995" y="26040960"/>
            <a:ext cx="21436285" cy="1642655"/>
          </a:xfrm>
          <a:prstGeom prst="rect">
            <a:avLst/>
          </a:prstGeom>
          <a:solidFill>
            <a:srgbClr val="0C2F1E"/>
          </a:solidFill>
          <a:ln w="12700">
            <a:miter lim="400000"/>
          </a:ln>
        </p:spPr>
        <p:txBody>
          <a:bodyPr lIns="45719" rIns="45719" anchor="ctr"/>
          <a:lstStyle/>
          <a:p>
            <a:pPr algn="ctr">
              <a:defRPr sz="5800">
                <a:solidFill>
                  <a:srgbClr val="FFFFFF"/>
                </a:solidFill>
              </a:defRPr>
            </a:pPr>
            <a:endParaRPr/>
          </a:p>
        </p:txBody>
      </p:sp>
      <p:sp>
        <p:nvSpPr>
          <p:cNvPr id="96" name="CaixaDeTexto 9"/>
          <p:cNvSpPr txBox="1"/>
          <p:nvPr/>
        </p:nvSpPr>
        <p:spPr>
          <a:xfrm>
            <a:off x="568922" y="26288153"/>
            <a:ext cx="9148815" cy="114827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2400">
                <a:solidFill>
                  <a:srgbClr val="A7A7A7"/>
                </a:solidFill>
                <a:latin typeface="Arial"/>
                <a:ea typeface="Arial"/>
                <a:cs typeface="Arial"/>
                <a:sym typeface="Arial"/>
              </a:defRPr>
            </a:pPr>
            <a:r>
              <a:t>Authors Name/s (</a:t>
            </a:r>
            <a:r>
              <a:rPr i="1"/>
              <a:t>Author</a:t>
            </a:r>
            <a:r>
              <a:t>)</a:t>
            </a:r>
          </a:p>
          <a:p>
            <a:pPr>
              <a:defRPr sz="2400">
                <a:solidFill>
                  <a:srgbClr val="A7A7A7"/>
                </a:solidFill>
                <a:latin typeface="Arial"/>
                <a:ea typeface="Arial"/>
                <a:cs typeface="Arial"/>
                <a:sym typeface="Arial"/>
              </a:defRPr>
            </a:pPr>
            <a:r>
              <a:t>Department name of organization</a:t>
            </a:r>
          </a:p>
          <a:p>
            <a:pPr>
              <a:defRPr sz="2400">
                <a:solidFill>
                  <a:srgbClr val="A7A7A7"/>
                </a:solidFill>
                <a:latin typeface="Arial"/>
                <a:ea typeface="Arial"/>
                <a:cs typeface="Arial"/>
                <a:sym typeface="Arial"/>
              </a:defRPr>
            </a:pPr>
            <a:r>
              <a:t>Name of organization (acronyms acceptable)</a:t>
            </a:r>
          </a:p>
        </p:txBody>
      </p:sp>
      <p:sp>
        <p:nvSpPr>
          <p:cNvPr id="97" name="CaixaDeTexto 6"/>
          <p:cNvSpPr txBox="1"/>
          <p:nvPr/>
        </p:nvSpPr>
        <p:spPr>
          <a:xfrm>
            <a:off x="2541013" y="5560147"/>
            <a:ext cx="16291561" cy="172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7200">
                <a:latin typeface="Proxima Nova"/>
                <a:ea typeface="Proxima Nova"/>
                <a:cs typeface="Proxima Nova"/>
                <a:sym typeface="Proxima Nova"/>
              </a:defRPr>
            </a:pPr>
            <a:r>
              <a:t>Paper Title* </a:t>
            </a:r>
            <a:r>
              <a:rPr b="1"/>
              <a:t>(</a:t>
            </a:r>
            <a:r>
              <a:t>use style: </a:t>
            </a:r>
            <a:r>
              <a:rPr b="1" i="1"/>
              <a:t>paper title</a:t>
            </a:r>
            <a:r>
              <a:t>)</a:t>
            </a:r>
          </a:p>
          <a:p>
            <a:pPr algn="ctr">
              <a:defRPr sz="3600" i="1">
                <a:latin typeface="Proxima Nova"/>
                <a:ea typeface="Proxima Nova"/>
                <a:cs typeface="Proxima Nova"/>
                <a:sym typeface="Proxima Nova"/>
              </a:defRPr>
            </a:pPr>
            <a:r>
              <a:t>Subtitle as needed </a:t>
            </a:r>
            <a:r>
              <a:rPr b="1"/>
              <a:t>(paper subtitle)</a:t>
            </a:r>
          </a:p>
        </p:txBody>
      </p:sp>
      <p:sp>
        <p:nvSpPr>
          <p:cNvPr id="98" name="CaixaDeTexto 6"/>
          <p:cNvSpPr txBox="1"/>
          <p:nvPr/>
        </p:nvSpPr>
        <p:spPr>
          <a:xfrm>
            <a:off x="553713" y="8050552"/>
            <a:ext cx="7630168" cy="76553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Pellentesque nisl velit, viverra eget rutrum in, tincidunt aliquam nibh. Donec quam eros, tempus quis ex at, imperdiet malesuada turpis. Quisque imperdiet sapien eget ligula efficitur, non sagittis nisi dignissim. Donec quis est eget orci posuere gravida ut a felis. Duis quis erat vestibulum, blandit nulla sodales, ultrices libero. Donec gravida leo nec enim ullamcorper, vel eleifend nulla volutpat. Curabitur vehicula, erat eu auctor posuere, felis sem molestie arcu, ac hendrerit odio risus sed ligula.Pellentesque nisl velit, viverra eget rutrum in, tincidunt aliquam nibh. Donec quam eros, tempus quis ex at, imperdiet malesuada turpis. Quisque imperdiet sapien eget ligula efficitur, non sagittis nisi dignissim. Donec quis est eget orci posuere gravida ut a felis. Duis quis erat vestibulum, blandit nulla sodales, ultrices libero. Donec gravida leo nec enim ullamcorper, vel eleifend nulla volutpat. Curabitur vehicula, erat eu auctor posuere, felis sem molestie arcu, ac hendrerit odio risus sed ligula.</a:t>
            </a:r>
          </a:p>
          <a:p>
            <a:endParaRPr/>
          </a:p>
          <a:p>
            <a:endParaRPr/>
          </a:p>
          <a:p>
            <a:r>
              <a:t>Pellentesque nisl velit, viverra eget rutrum in, tincidunt aliquam nibh. Donec quam eros, tempus quis ex at, imperdiet malesuada turpis. Quisque imperdiet sapien eget ligula efficitur, non sagittis nisi dignissim. Donec quis est eget orci posuere gravida ut a felis. Duis quis erat vestibulum, blandit nulla sodales, ultrices libero. Donec gravida leo nec enim ullamcorper, vel eleifend nulla volutpat. Curabitur vehicula, erat eu auctor posuere, felis sem</a:t>
            </a:r>
          </a:p>
        </p:txBody>
      </p:sp>
      <p:sp>
        <p:nvSpPr>
          <p:cNvPr id="99" name="Rectangle 13"/>
          <p:cNvSpPr/>
          <p:nvPr/>
        </p:nvSpPr>
        <p:spPr>
          <a:xfrm>
            <a:off x="533393" y="16150569"/>
            <a:ext cx="14363708" cy="5342171"/>
          </a:xfrm>
          <a:prstGeom prst="rect">
            <a:avLst/>
          </a:prstGeom>
          <a:ln w="57150">
            <a:solidFill>
              <a:srgbClr val="0F2053"/>
            </a:solidFill>
            <a:miter/>
          </a:ln>
        </p:spPr>
        <p:txBody>
          <a:bodyPr lIns="45719" rIns="45719" anchor="ctr"/>
          <a:lstStyle/>
          <a:p>
            <a:pPr algn="ctr">
              <a:defRPr sz="5800">
                <a:solidFill>
                  <a:srgbClr val="FFFFFF"/>
                </a:solidFill>
              </a:defRPr>
            </a:pPr>
            <a:endParaRPr/>
          </a:p>
        </p:txBody>
      </p:sp>
      <p:sp>
        <p:nvSpPr>
          <p:cNvPr id="100" name="CaixaDeTexto 6"/>
          <p:cNvSpPr txBox="1"/>
          <p:nvPr/>
        </p:nvSpPr>
        <p:spPr>
          <a:xfrm>
            <a:off x="15209520" y="8161062"/>
            <a:ext cx="5584952" cy="27785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Pellentesque nisl velit, viverra eget rutrum in, tincidunt aliquam nibh. Donec quam eros, tempus quis ex at, imperdiet malesuada turpis. Quisque imperdiet sapien eget ligula efficitur, non sagittis nisi dignissim. Donec quis est eget orci posuere gravida ut a felis. Duis quis erat vestibulum, blandit nulla sodales, ultrices libero. Donec gravida leo nec enim ullamcorper, vel eleifend nulla volutpat. Curabitur vehicula, erat</a:t>
            </a:r>
          </a:p>
        </p:txBody>
      </p:sp>
      <p:sp>
        <p:nvSpPr>
          <p:cNvPr id="101" name="Rectangle 19"/>
          <p:cNvSpPr/>
          <p:nvPr/>
        </p:nvSpPr>
        <p:spPr>
          <a:xfrm>
            <a:off x="8496300" y="8225539"/>
            <a:ext cx="6400800" cy="5570005"/>
          </a:xfrm>
          <a:prstGeom prst="rect">
            <a:avLst/>
          </a:prstGeom>
          <a:solidFill>
            <a:srgbClr val="9DCFF5"/>
          </a:solidFill>
          <a:ln w="12700">
            <a:miter lim="400000"/>
          </a:ln>
        </p:spPr>
        <p:txBody>
          <a:bodyPr lIns="45719" rIns="45719" anchor="ctr"/>
          <a:lstStyle/>
          <a:p>
            <a:pPr algn="ctr">
              <a:defRPr sz="5800">
                <a:solidFill>
                  <a:srgbClr val="FFFFFF"/>
                </a:solidFill>
              </a:defRPr>
            </a:pPr>
            <a:endParaRPr/>
          </a:p>
        </p:txBody>
      </p:sp>
      <p:sp>
        <p:nvSpPr>
          <p:cNvPr id="102" name="CaixaDeTexto 6"/>
          <p:cNvSpPr txBox="1"/>
          <p:nvPr/>
        </p:nvSpPr>
        <p:spPr>
          <a:xfrm>
            <a:off x="8542019" y="13955622"/>
            <a:ext cx="6309362" cy="15593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Pellentesque nisl velit, viverra eget rutrum in, tincidunt aliquam nibh. Donec quam eros, tempus quis ex at, imperdiet malesuada turpis. Quisque imperdiet sapien eget ligula efficitur, non sagittis nisi dignissim. Donec quis est eget orci posuere gravida ut a felis. Duis quis</a:t>
            </a:r>
          </a:p>
        </p:txBody>
      </p:sp>
      <p:sp>
        <p:nvSpPr>
          <p:cNvPr id="103" name="Rectangle 22"/>
          <p:cNvSpPr/>
          <p:nvPr/>
        </p:nvSpPr>
        <p:spPr>
          <a:xfrm>
            <a:off x="15163800" y="11514357"/>
            <a:ext cx="5676392" cy="4347336"/>
          </a:xfrm>
          <a:prstGeom prst="rect">
            <a:avLst/>
          </a:prstGeom>
          <a:ln w="57150">
            <a:solidFill>
              <a:srgbClr val="1E7147"/>
            </a:solidFill>
            <a:miter/>
          </a:ln>
        </p:spPr>
        <p:txBody>
          <a:bodyPr lIns="45719" rIns="45719" anchor="ctr"/>
          <a:lstStyle/>
          <a:p>
            <a:pPr algn="ctr">
              <a:defRPr sz="5800">
                <a:solidFill>
                  <a:srgbClr val="FFFFFF"/>
                </a:solidFill>
              </a:defRPr>
            </a:pPr>
            <a:endParaRPr/>
          </a:p>
        </p:txBody>
      </p:sp>
      <p:sp>
        <p:nvSpPr>
          <p:cNvPr id="104" name="CaixaDeTexto 6"/>
          <p:cNvSpPr txBox="1"/>
          <p:nvPr/>
        </p:nvSpPr>
        <p:spPr>
          <a:xfrm>
            <a:off x="15209520" y="16951067"/>
            <a:ext cx="5584952" cy="43025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Pellentesque nisl velit, viverra eget rutrum in, tincidunt aliquam nibh. Donec quam eros, tempus quis ex at, imperdiet malesuada turpis. Quisque imperdiet sapien eget ligula efficitur, non sagittis nisi dignissim. Donec quis est eget orci posuere gravida ut a felis. Duis quis erat vestibulum, blandit nulla sodales, ultrices libero. Donec gravida leo nec enim ullamcorper, vel eleifend nulla volutpat. Curabitur vehicula, erat eu auctor posuere, felis sem molestie arcu, ac hendrerit odio risus sed ligula.Pellentesque dignissim. Donec quis est eget orci posuere gravida ut a felis. Duis quis erat vestibulum, nulla volutpat. Curabitur vehicula, erat eu auctor posuere, felis sem molestie</a:t>
            </a:r>
          </a:p>
        </p:txBody>
      </p:sp>
      <p:sp>
        <p:nvSpPr>
          <p:cNvPr id="105" name="CaixaDeTexto 6"/>
          <p:cNvSpPr txBox="1"/>
          <p:nvPr/>
        </p:nvSpPr>
        <p:spPr>
          <a:xfrm>
            <a:off x="579114" y="21852630"/>
            <a:ext cx="20215358" cy="39977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Pellentesque nisl velit, viverra eget rutrum in, tincidunt aliquam nibh. Donec quam eros, tempus quis ex at, imperdiet malesuada turpis. Quisque imperdiet sapien eget ligula efficitur, non sagittis nisi dignissim. Donec quis est eget orci posuere gravida ut a felis. Duis quis erat vestibulum, blandit nulla sodales, ultrices libero. Donec gravida leo nec enim ullamcorper, vel eleifend nulla volutpat. Curabitur vehicula, erat eu auctor posuere, felis sem molestie arcu, ac hendrerit odio risus sed ligula.Pellentesque nisl velit, viverra eget rutrum in, tincidunt aliquam nibh. Donec quam eros, tempus quis ex at, imperdiet malesuada turpis. Quisque imperdiet sapien eget ligula efficitur, non sagittis nisi dignissim. Donec quis est eget orci posuere gravida ut a felis. Duis quis erat vestibulum, blandit nulla sodales, ultrices libero. Donec gravida leo nec enim ullamcorper, vel eleifend nulla volutpat. Curabitur vehicula, erat eu auctor posuere, felis sem molestie arcu, ac hendrerit odio risus sed ligula.</a:t>
            </a:r>
            <a:endParaRPr b="1" i="1"/>
          </a:p>
          <a:p>
            <a:pPr>
              <a:defRPr b="1" i="1"/>
            </a:pPr>
            <a:endParaRPr b="1" i="1"/>
          </a:p>
          <a:p>
            <a:pPr>
              <a:defRPr b="1" i="1"/>
            </a:pPr>
            <a:endParaRPr b="1" i="1"/>
          </a:p>
          <a:p>
            <a:r>
              <a:t>Pellentesque nisl velit, viverra eget rutrum in, tincidunt aliquam nibh. Donec quam eros, tempus quis ex at, imperdiet malesuada turpis. Quisque imperdiet sapien eget ligula efficitur, non sagittis nisi dignissim. Donec quis est eget orci posuere gravida ut a felis. Duis quis erat vestibulum, blandit nulla sodales, ultrices libero. Donec gravida leo nec enim ullamcorper, vel eleifend nulla volutpat. Curabitur vehicula, erat eu auctor posuere, felis sem molestie arcu, ac hendrerit odio risus sed ligula. arcu, ac hendrerit odio risus sed ligula.</a:t>
            </a:r>
            <a:endParaRPr b="1" i="1"/>
          </a:p>
          <a:p>
            <a:pPr>
              <a:defRPr b="1" i="1"/>
            </a:pPr>
            <a:endParaRPr b="1" i="1"/>
          </a:p>
        </p:txBody>
      </p:sp>
      <p:sp>
        <p:nvSpPr>
          <p:cNvPr id="106" name="CaixaDeTexto 6"/>
          <p:cNvSpPr txBox="1"/>
          <p:nvPr/>
        </p:nvSpPr>
        <p:spPr>
          <a:xfrm>
            <a:off x="8830566" y="8502707"/>
            <a:ext cx="5657974" cy="49121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Pellentesque nisl velit, viverra eget rutrum in, tincidunt aliquam nibh. Donec quam eros, tempus quis ex at, imperdiet malesuada turpis. Quisque imperdiet sapien eget ligula efficitur, non sagittis nisi dignissim. Donec quis est eget orci posuere gravida ut a felis. Duis quis</a:t>
            </a:r>
          </a:p>
          <a:p>
            <a:r>
              <a:t>Pellentesque nisl velit, viverra eget rutrum in, tincidunt aliquam nibh. Donec quam eros, tempus quis ex at, imperdiet malesuada turpis. Quisque imperdiet sapien eget ligula efficitur, non sagittis nisi dignissim. Donec quis est eget orci posuere gravida ut a felis. Duis quis</a:t>
            </a:r>
          </a:p>
          <a:p>
            <a:r>
              <a:t>Pellentesque nisl velit, viverra eget rutrum in, tincidunt aliquam nibh. Donec quam eros, tempus quis ex at, imperdiet malesuada turpis. Quisque imperdiet sapien eget ligula efficitur, non</a:t>
            </a:r>
          </a:p>
        </p:txBody>
      </p:sp>
      <p:sp>
        <p:nvSpPr>
          <p:cNvPr id="107" name="TextBox 8"/>
          <p:cNvSpPr txBox="1"/>
          <p:nvPr/>
        </p:nvSpPr>
        <p:spPr>
          <a:xfrm>
            <a:off x="579113" y="28804973"/>
            <a:ext cx="10979942" cy="8567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sz="2600"/>
            </a:pPr>
            <a:r>
              <a:t>IEEE 12th International Conference on Serious Games and Applications for Health</a:t>
            </a:r>
          </a:p>
          <a:p>
            <a:pPr>
              <a:defRPr sz="2600"/>
            </a:pPr>
            <a:r>
              <a:t>07 - 09 of August 2024 | Madeira</a:t>
            </a:r>
          </a:p>
        </p:txBody>
      </p:sp>
      <p:sp>
        <p:nvSpPr>
          <p:cNvPr id="108" name="CaixaDeTexto 6"/>
          <p:cNvSpPr txBox="1"/>
          <p:nvPr/>
        </p:nvSpPr>
        <p:spPr>
          <a:xfrm>
            <a:off x="8522794" y="16996291"/>
            <a:ext cx="6082353" cy="3588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a:latin typeface="Arial"/>
                <a:ea typeface="Arial"/>
                <a:cs typeface="Arial"/>
                <a:sym typeface="Arial"/>
              </a:defRPr>
            </a:pPr>
            <a:r>
              <a:t>Pellentesque nisl velit, viverra eget rutrum in, tincidunt aliquam nibh. Donec quam eros, tempus quis ex at, imperdiet malesuada turpis. Quisque imperdiet sapien eget ligula efficitur, non sagittis nisi dignissim. Donec quis est eget orci posuere gravida ut a felis. Duis quis</a:t>
            </a:r>
          </a:p>
          <a:p>
            <a:pPr>
              <a:defRPr>
                <a:latin typeface="Arial"/>
                <a:ea typeface="Arial"/>
                <a:cs typeface="Arial"/>
                <a:sym typeface="Arial"/>
              </a:defRPr>
            </a:pPr>
            <a:r>
              <a:t>Pellentesque nisl velit, viverra eget rutrum in, tincidunt aliquam nibh. Donec quam eros, tempus quis ex at, imperdiet malesuada turpis. Quisque imperdiet sapien eget ligula efficitur, non sagittis nisi dignissim. Donec quis est eget orci posuere gravida ut a felis. Duis quis</a:t>
            </a:r>
          </a:p>
        </p:txBody>
      </p:sp>
      <p:sp>
        <p:nvSpPr>
          <p:cNvPr id="109" name="Retângulo 1"/>
          <p:cNvSpPr txBox="1"/>
          <p:nvPr/>
        </p:nvSpPr>
        <p:spPr>
          <a:xfrm>
            <a:off x="16333215" y="28479604"/>
            <a:ext cx="2915777" cy="4447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800" b="1"/>
            </a:lvl1pPr>
          </a:lstStyle>
          <a:p>
            <a:r>
              <a:t>Supporting Entities</a:t>
            </a:r>
          </a:p>
        </p:txBody>
      </p:sp>
      <p:sp>
        <p:nvSpPr>
          <p:cNvPr id="110" name="Rectangle 2"/>
          <p:cNvSpPr txBox="1"/>
          <p:nvPr/>
        </p:nvSpPr>
        <p:spPr>
          <a:xfrm>
            <a:off x="553714" y="616906"/>
            <a:ext cx="10092378" cy="20608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4500" b="1">
                <a:solidFill>
                  <a:srgbClr val="FFFFFF"/>
                </a:solidFill>
              </a:defRPr>
            </a:pPr>
            <a:r>
              <a:t>12th International Conference on Serious Games and Applications for Health</a:t>
            </a:r>
          </a:p>
          <a:p>
            <a:pPr>
              <a:defRPr sz="4500" b="1">
                <a:solidFill>
                  <a:srgbClr val="FFFFFF"/>
                </a:solidFill>
              </a:defRPr>
            </a:pPr>
            <a:r>
              <a:t>Madeira</a:t>
            </a:r>
          </a:p>
        </p:txBody>
      </p:sp>
      <p:pic>
        <p:nvPicPr>
          <p:cNvPr id="111" name="Screenshot 2024-07-04 at 15.04.23.png" descr="Screenshot 2024-07-04 at 15.04.23.png"/>
          <p:cNvPicPr>
            <a:picLocks noChangeAspect="1"/>
          </p:cNvPicPr>
          <p:nvPr/>
        </p:nvPicPr>
        <p:blipFill>
          <a:blip r:embed="rId3"/>
          <a:stretch>
            <a:fillRect/>
          </a:stretch>
        </p:blipFill>
        <p:spPr>
          <a:xfrm>
            <a:off x="15875610" y="11601759"/>
            <a:ext cx="4252772" cy="4172532"/>
          </a:xfrm>
          <a:prstGeom prst="rect">
            <a:avLst/>
          </a:prstGeom>
          <a:ln w="12700">
            <a:miter lim="400000"/>
          </a:ln>
        </p:spPr>
      </p:pic>
      <p:pic>
        <p:nvPicPr>
          <p:cNvPr id="112" name="Screenshot 2024-07-04 at 15.04.41.png" descr="Screenshot 2024-07-04 at 15.04.41.png"/>
          <p:cNvPicPr>
            <a:picLocks noChangeAspect="1"/>
          </p:cNvPicPr>
          <p:nvPr/>
        </p:nvPicPr>
        <p:blipFill>
          <a:blip r:embed="rId4"/>
          <a:stretch>
            <a:fillRect/>
          </a:stretch>
        </p:blipFill>
        <p:spPr>
          <a:xfrm>
            <a:off x="814364" y="16470736"/>
            <a:ext cx="6679679" cy="4639442"/>
          </a:xfrm>
          <a:prstGeom prst="rect">
            <a:avLst/>
          </a:prstGeom>
          <a:ln w="12700">
            <a:miter lim="400000"/>
          </a:ln>
        </p:spPr>
      </p:pic>
      <p:pic>
        <p:nvPicPr>
          <p:cNvPr id="113" name="pasted-movie.png" descr="pasted-movie.png"/>
          <p:cNvPicPr>
            <a:picLocks noChangeAspect="1"/>
          </p:cNvPicPr>
          <p:nvPr/>
        </p:nvPicPr>
        <p:blipFill>
          <a:blip r:embed="rId5"/>
          <a:stretch>
            <a:fillRect/>
          </a:stretch>
        </p:blipFill>
        <p:spPr>
          <a:xfrm>
            <a:off x="14788895" y="318818"/>
            <a:ext cx="6426201" cy="2146301"/>
          </a:xfrm>
          <a:prstGeom prst="rect">
            <a:avLst/>
          </a:prstGeom>
          <a:ln w="12700">
            <a:miter lim="400000"/>
          </a:ln>
        </p:spPr>
      </p:pic>
      <p:pic>
        <p:nvPicPr>
          <p:cNvPr id="114" name="pasted-movie.png" descr="pasted-movie.png"/>
          <p:cNvPicPr>
            <a:picLocks noChangeAspect="1"/>
          </p:cNvPicPr>
          <p:nvPr/>
        </p:nvPicPr>
        <p:blipFill>
          <a:blip r:embed="rId6"/>
          <a:stretch>
            <a:fillRect/>
          </a:stretch>
        </p:blipFill>
        <p:spPr>
          <a:xfrm>
            <a:off x="-41100" y="4150724"/>
            <a:ext cx="21482597" cy="1106362"/>
          </a:xfrm>
          <a:prstGeom prst="rect">
            <a:avLst/>
          </a:prstGeom>
          <a:ln w="12700">
            <a:miter lim="400000"/>
          </a:ln>
        </p:spPr>
      </p:pic>
      <p:pic>
        <p:nvPicPr>
          <p:cNvPr id="115" name="pasted-movie.png" descr="pasted-movie.png"/>
          <p:cNvPicPr>
            <a:picLocks noChangeAspect="1"/>
          </p:cNvPicPr>
          <p:nvPr/>
        </p:nvPicPr>
        <p:blipFill>
          <a:blip r:embed="rId7"/>
          <a:stretch>
            <a:fillRect/>
          </a:stretch>
        </p:blipFill>
        <p:spPr>
          <a:xfrm>
            <a:off x="16435637" y="29072815"/>
            <a:ext cx="2108201" cy="990601"/>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Tema do Office">
  <a:themeElements>
    <a:clrScheme name="Tema do Office">
      <a:dk1>
        <a:srgbClr val="595959"/>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Tema do Office">
      <a:majorFont>
        <a:latin typeface="Calibri"/>
        <a:ea typeface="Calibri"/>
        <a:cs typeface="Calibri"/>
      </a:majorFont>
      <a:minorFont>
        <a:latin typeface="Helvetica"/>
        <a:ea typeface="Helvetica"/>
        <a:cs typeface="Helvetica"/>
      </a:minorFont>
    </a:fontScheme>
    <a:fmtScheme name="Tema do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2951865"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just" defTabSz="2951865"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595959"/>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Tema do Office">
  <a:themeElements>
    <a:clrScheme name="Tema do Offic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Tema do Office">
      <a:majorFont>
        <a:latin typeface="Calibri"/>
        <a:ea typeface="Calibri"/>
        <a:cs typeface="Calibri"/>
      </a:majorFont>
      <a:minorFont>
        <a:latin typeface="Helvetica"/>
        <a:ea typeface="Helvetica"/>
        <a:cs typeface="Helvetica"/>
      </a:minorFont>
    </a:fontScheme>
    <a:fmtScheme name="Tema do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2951865"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just" defTabSz="2951865"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595959"/>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1116</Words>
  <Application>Microsoft Macintosh PowerPoint</Application>
  <PresentationFormat>Custom</PresentationFormat>
  <Paragraphs>26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Tema do Office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Eva Ferreira de Oliveira</cp:lastModifiedBy>
  <cp:revision>1</cp:revision>
  <dcterms:modified xsi:type="dcterms:W3CDTF">2024-07-04T14:13:29Z</dcterms:modified>
</cp:coreProperties>
</file>