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486"/>
    <p:restoredTop sz="96402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2015-12-02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695999" y="728999"/>
            <a:ext cx="10800000" cy="54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696000" y="728999"/>
            <a:ext cx="2663658" cy="4692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URL_shortener</a:t>
            </a:r>
            <a:endParaRPr lang="en-US" altLang="ko-KR" sz="2500"/>
          </a:p>
        </p:txBody>
      </p:sp>
      <p:sp>
        <p:nvSpPr>
          <p:cNvPr id="11" name=""/>
          <p:cNvSpPr/>
          <p:nvPr/>
        </p:nvSpPr>
        <p:spPr>
          <a:xfrm>
            <a:off x="911937" y="1700784"/>
            <a:ext cx="468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6600063" y="1700784"/>
            <a:ext cx="468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911937" y="1700784"/>
            <a:ext cx="1246428" cy="44043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300"/>
              <a:t>counter</a:t>
            </a:r>
            <a:endParaRPr lang="en-US" altLang="ko-KR" sz="2300"/>
          </a:p>
        </p:txBody>
      </p:sp>
      <p:sp>
        <p:nvSpPr>
          <p:cNvPr id="16" name=""/>
          <p:cNvSpPr txBox="1"/>
          <p:nvPr/>
        </p:nvSpPr>
        <p:spPr>
          <a:xfrm>
            <a:off x="6600063" y="1700784"/>
            <a:ext cx="911351" cy="440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300"/>
              <a:t>URLs</a:t>
            </a:r>
            <a:endParaRPr lang="en-US" altLang="ko-KR" sz="2300"/>
          </a:p>
        </p:txBody>
      </p:sp>
      <p:sp>
        <p:nvSpPr>
          <p:cNvPr id="20" name=""/>
          <p:cNvSpPr txBox="1"/>
          <p:nvPr/>
        </p:nvSpPr>
        <p:spPr>
          <a:xfrm>
            <a:off x="1070229" y="2298510"/>
            <a:ext cx="3593211" cy="366585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p>
            <a:pPr>
              <a:defRPr/>
            </a:pPr>
            <a:r>
              <a:rPr lang="en-US" altLang="ko-KR"/>
              <a:t>{_id: “counter”, count: 1000100}</a:t>
            </a:r>
            <a:endParaRPr lang="en-US" altLang="ko-KR"/>
          </a:p>
        </p:txBody>
      </p:sp>
      <p:sp>
        <p:nvSpPr>
          <p:cNvPr id="21" name=""/>
          <p:cNvSpPr txBox="1"/>
          <p:nvPr/>
        </p:nvSpPr>
        <p:spPr>
          <a:xfrm>
            <a:off x="6756456" y="2294700"/>
            <a:ext cx="4164146" cy="360870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/>
              <a:t>{_id: 1000000, URL: ‘smilegate.com’}</a:t>
            </a:r>
            <a:endParaRPr lang="en-US" altLang="ko-KR"/>
          </a:p>
        </p:txBody>
      </p:sp>
      <p:sp>
        <p:nvSpPr>
          <p:cNvPr id="22" name=""/>
          <p:cNvSpPr txBox="1"/>
          <p:nvPr/>
        </p:nvSpPr>
        <p:spPr>
          <a:xfrm>
            <a:off x="6756457" y="2701290"/>
            <a:ext cx="4164146" cy="367665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/>
              <a:t>{_id: 1000001, URL: ‘naver.com’}</a:t>
            </a:r>
            <a:endParaRPr lang="en-US" altLang="ko-KR"/>
          </a:p>
        </p:txBody>
      </p:sp>
      <p:sp>
        <p:nvSpPr>
          <p:cNvPr id="23" name=""/>
          <p:cNvSpPr txBox="1"/>
          <p:nvPr/>
        </p:nvSpPr>
        <p:spPr>
          <a:xfrm>
            <a:off x="6756457" y="3133344"/>
            <a:ext cx="4164146" cy="367665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/>
              <a:t>{_id: 1000002, URL: ‘google.com’}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335280" y="2492883"/>
            <a:ext cx="2232279" cy="1440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Client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3431667" y="2492883"/>
            <a:ext cx="2232279" cy="1440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Load Balancer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8" name=""/>
          <p:cNvCxnSpPr>
            <a:stCxn id="4" idx="3"/>
            <a:endCxn id="5" idx="1"/>
          </p:cNvCxnSpPr>
          <p:nvPr/>
        </p:nvCxnSpPr>
        <p:spPr>
          <a:xfrm>
            <a:off x="2567559" y="3212973"/>
            <a:ext cx="864108" cy="0"/>
          </a:xfrm>
          <a:prstGeom prst="line">
            <a:avLst/>
          </a:prstGeom>
          <a:ln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>
            <a:off x="5663946" y="3212973"/>
            <a:ext cx="864108" cy="0"/>
          </a:xfrm>
          <a:prstGeom prst="line">
            <a:avLst/>
          </a:prstGeom>
          <a:ln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/>
          <p:nvPr/>
        </p:nvSpPr>
        <p:spPr>
          <a:xfrm>
            <a:off x="6528054" y="2492883"/>
            <a:ext cx="2232279" cy="1440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Distributed Server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15" name=""/>
          <p:cNvCxnSpPr/>
          <p:nvPr/>
        </p:nvCxnSpPr>
        <p:spPr>
          <a:xfrm>
            <a:off x="8760333" y="3212973"/>
            <a:ext cx="864108" cy="0"/>
          </a:xfrm>
          <a:prstGeom prst="line">
            <a:avLst/>
          </a:prstGeom>
          <a:ln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/>
          <p:nvPr/>
        </p:nvSpPr>
        <p:spPr>
          <a:xfrm>
            <a:off x="6680454" y="2645283"/>
            <a:ext cx="2232279" cy="1440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Distributed Server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6832854" y="2797683"/>
            <a:ext cx="2232279" cy="1440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Distributed Server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9624441" y="2492883"/>
            <a:ext cx="2232279" cy="1440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Sharded Database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9776841" y="2645283"/>
            <a:ext cx="2232279" cy="1440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Sharded Database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9929241" y="2797683"/>
            <a:ext cx="2232279" cy="1440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Sharded Database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22" name=""/>
          <p:cNvCxnSpPr/>
          <p:nvPr/>
        </p:nvCxnSpPr>
        <p:spPr>
          <a:xfrm rot="5400000">
            <a:off x="7212193" y="2060883"/>
            <a:ext cx="864000" cy="0"/>
          </a:xfrm>
          <a:prstGeom prst="line">
            <a:avLst/>
          </a:prstGeom>
          <a:ln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/>
          <p:cNvSpPr/>
          <p:nvPr/>
        </p:nvSpPr>
        <p:spPr>
          <a:xfrm>
            <a:off x="6528053" y="188703"/>
            <a:ext cx="2232279" cy="1440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Distributed Cache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6680453" y="341103"/>
            <a:ext cx="2232279" cy="1440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Distributed Cache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6" name=""/>
          <p:cNvSpPr/>
          <p:nvPr/>
        </p:nvSpPr>
        <p:spPr>
          <a:xfrm>
            <a:off x="6832853" y="493503"/>
            <a:ext cx="2232279" cy="1440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Distributed Cache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335280" y="2492883"/>
            <a:ext cx="2232279" cy="1440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Client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8" name=""/>
          <p:cNvCxnSpPr>
            <a:stCxn id="4" idx="3"/>
          </p:cNvCxnSpPr>
          <p:nvPr/>
        </p:nvCxnSpPr>
        <p:spPr>
          <a:xfrm>
            <a:off x="2567559" y="3212973"/>
            <a:ext cx="864108" cy="0"/>
          </a:xfrm>
          <a:prstGeom prst="line">
            <a:avLst/>
          </a:prstGeom>
          <a:ln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/>
          <p:nvPr/>
        </p:nvSpPr>
        <p:spPr>
          <a:xfrm>
            <a:off x="3431667" y="2492883"/>
            <a:ext cx="2232279" cy="1440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Server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15" name=""/>
          <p:cNvCxnSpPr/>
          <p:nvPr/>
        </p:nvCxnSpPr>
        <p:spPr>
          <a:xfrm>
            <a:off x="5663946" y="3212973"/>
            <a:ext cx="864108" cy="0"/>
          </a:xfrm>
          <a:prstGeom prst="line">
            <a:avLst/>
          </a:prstGeom>
          <a:ln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/>
          <p:nvPr/>
        </p:nvSpPr>
        <p:spPr>
          <a:xfrm>
            <a:off x="6528054" y="2492883"/>
            <a:ext cx="2232279" cy="1440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Database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7" name=""/>
          <p:cNvSpPr/>
          <p:nvPr/>
        </p:nvSpPr>
        <p:spPr>
          <a:xfrm>
            <a:off x="3647806" y="3356991"/>
            <a:ext cx="1800000" cy="50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in-Memory Cache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</ep:Words>
  <ep:PresentationFormat>화면 슬라이드 쇼(4:3)</ep:PresentationFormat>
  <ep:Paragraphs>22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2015-12-02T08:34:04.001</dcterms:created>
  <cp:lastModifiedBy>coalh</cp:lastModifiedBy>
  <dcterms:modified xsi:type="dcterms:W3CDTF">2022-12-25T09:18:25.638</dcterms:modified>
  <cp:revision>9</cp:revision>
  <cp:version>0906.0100.01</cp:version>
</cp:coreProperties>
</file>