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660" y="66"/>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AFE28B83-6526-47B0-8881-9E415472B8D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67A838D-26F0-4D68-89E5-B6B14E808167}">
      <dgm:prSet/>
      <dgm:spPr/>
      <dgm:t>
        <a:bodyPr/>
        <a:lstStyle/>
        <a:p>
          <a:r>
            <a:rPr lang="en-IN" b="0" i="0"/>
            <a:t>To find the answers to the following questions: </a:t>
          </a:r>
          <a:endParaRPr lang="en-US"/>
        </a:p>
      </dgm:t>
    </dgm:pt>
    <dgm:pt modelId="{56C63CD2-42F2-49CC-861B-C73AC837ECA5}" type="parTrans" cxnId="{66A89BD7-2647-4DDF-9E1F-9C169ED8823E}">
      <dgm:prSet/>
      <dgm:spPr/>
      <dgm:t>
        <a:bodyPr/>
        <a:lstStyle/>
        <a:p>
          <a:endParaRPr lang="en-US"/>
        </a:p>
      </dgm:t>
    </dgm:pt>
    <dgm:pt modelId="{E617F027-CBE6-4B9A-B913-3822C09F753C}" type="sibTrans" cxnId="{66A89BD7-2647-4DDF-9E1F-9C169ED8823E}">
      <dgm:prSet/>
      <dgm:spPr/>
      <dgm:t>
        <a:bodyPr/>
        <a:lstStyle/>
        <a:p>
          <a:endParaRPr lang="en-US"/>
        </a:p>
      </dgm:t>
    </dgm:pt>
    <dgm:pt modelId="{D568FCE7-F43E-46CE-B3B4-A9AEFECD8C80}">
      <dgm:prSet/>
      <dgm:spPr/>
      <dgm:t>
        <a:bodyPr/>
        <a:lstStyle/>
        <a:p>
          <a:r>
            <a:rPr lang="en-IN" b="0" i="0"/>
            <a:t>Q1) List and visualize all major parts of New York City that has great Indian restaurants.</a:t>
          </a:r>
          <a:endParaRPr lang="en-US"/>
        </a:p>
      </dgm:t>
    </dgm:pt>
    <dgm:pt modelId="{3BE30CEE-E6F4-4204-B382-BC3C86EF756E}" type="parTrans" cxnId="{BBDDC6E8-79EF-489D-916B-F7806324C5A5}">
      <dgm:prSet/>
      <dgm:spPr/>
      <dgm:t>
        <a:bodyPr/>
        <a:lstStyle/>
        <a:p>
          <a:endParaRPr lang="en-US"/>
        </a:p>
      </dgm:t>
    </dgm:pt>
    <dgm:pt modelId="{4987355F-FA9F-4EBE-8A0A-2284987777B5}" type="sibTrans" cxnId="{BBDDC6E8-79EF-489D-916B-F7806324C5A5}">
      <dgm:prSet/>
      <dgm:spPr/>
      <dgm:t>
        <a:bodyPr/>
        <a:lstStyle/>
        <a:p>
          <a:endParaRPr lang="en-US"/>
        </a:p>
      </dgm:t>
    </dgm:pt>
    <dgm:pt modelId="{2CF81B11-91AF-4B7F-8F6C-D5450C80BF0B}">
      <dgm:prSet/>
      <dgm:spPr/>
      <dgm:t>
        <a:bodyPr/>
        <a:lstStyle/>
        <a:p>
          <a:r>
            <a:rPr lang="en-IN" b="0" i="0"/>
            <a:t>Q2) What is best location in New York City for Indian Cuisine?</a:t>
          </a:r>
          <a:endParaRPr lang="en-US"/>
        </a:p>
      </dgm:t>
    </dgm:pt>
    <dgm:pt modelId="{011A3921-3E05-4C28-A946-B6A9FE3F9441}" type="parTrans" cxnId="{09D199AD-BCF8-4C90-A74D-9AF94D64BBB7}">
      <dgm:prSet/>
      <dgm:spPr/>
      <dgm:t>
        <a:bodyPr/>
        <a:lstStyle/>
        <a:p>
          <a:endParaRPr lang="en-US"/>
        </a:p>
      </dgm:t>
    </dgm:pt>
    <dgm:pt modelId="{B63903BB-7F97-46AB-AFCB-866EFD6F8B61}" type="sibTrans" cxnId="{09D199AD-BCF8-4C90-A74D-9AF94D64BBB7}">
      <dgm:prSet/>
      <dgm:spPr/>
      <dgm:t>
        <a:bodyPr/>
        <a:lstStyle/>
        <a:p>
          <a:endParaRPr lang="en-US"/>
        </a:p>
      </dgm:t>
    </dgm:pt>
    <dgm:pt modelId="{2885A9A9-7C00-4897-9734-AEFB8AEDF67F}">
      <dgm:prSet/>
      <dgm:spPr/>
      <dgm:t>
        <a:bodyPr/>
        <a:lstStyle/>
        <a:p>
          <a:r>
            <a:rPr lang="en-IN" b="0" i="0"/>
            <a:t>Q3) Which areas have potential Indian Restaurant Market?</a:t>
          </a:r>
          <a:endParaRPr lang="en-US"/>
        </a:p>
      </dgm:t>
    </dgm:pt>
    <dgm:pt modelId="{7C55BB72-45DF-433B-8A30-B1589A9EB082}" type="parTrans" cxnId="{074FB41E-B5E1-4ED6-ADE2-939B0652131C}">
      <dgm:prSet/>
      <dgm:spPr/>
      <dgm:t>
        <a:bodyPr/>
        <a:lstStyle/>
        <a:p>
          <a:endParaRPr lang="en-US"/>
        </a:p>
      </dgm:t>
    </dgm:pt>
    <dgm:pt modelId="{6B20355F-199D-4E0F-9CAC-88C2D43A3E77}" type="sibTrans" cxnId="{074FB41E-B5E1-4ED6-ADE2-939B0652131C}">
      <dgm:prSet/>
      <dgm:spPr/>
      <dgm:t>
        <a:bodyPr/>
        <a:lstStyle/>
        <a:p>
          <a:endParaRPr lang="en-US"/>
        </a:p>
      </dgm:t>
    </dgm:pt>
    <dgm:pt modelId="{19775F05-F911-4781-83BC-EF3175C33ABB}">
      <dgm:prSet/>
      <dgm:spPr/>
      <dgm:t>
        <a:bodyPr/>
        <a:lstStyle/>
        <a:p>
          <a:r>
            <a:rPr lang="en-IN" b="0" i="0"/>
            <a:t>Q4) Which all areas lack Indian Restaurants?</a:t>
          </a:r>
          <a:endParaRPr lang="en-US"/>
        </a:p>
      </dgm:t>
    </dgm:pt>
    <dgm:pt modelId="{D758F95E-C53E-465C-8A99-50C6AB151820}" type="parTrans" cxnId="{723FC929-B2AA-4998-9FC8-4822774F0109}">
      <dgm:prSet/>
      <dgm:spPr/>
      <dgm:t>
        <a:bodyPr/>
        <a:lstStyle/>
        <a:p>
          <a:endParaRPr lang="en-US"/>
        </a:p>
      </dgm:t>
    </dgm:pt>
    <dgm:pt modelId="{6C11F4AD-47BF-47E8-80E6-D42F4B36A587}" type="sibTrans" cxnId="{723FC929-B2AA-4998-9FC8-4822774F0109}">
      <dgm:prSet/>
      <dgm:spPr/>
      <dgm:t>
        <a:bodyPr/>
        <a:lstStyle/>
        <a:p>
          <a:endParaRPr lang="en-US"/>
        </a:p>
      </dgm:t>
    </dgm:pt>
    <dgm:pt modelId="{80A638C5-42D3-43B6-B2C6-E0E257C14E9F}">
      <dgm:prSet/>
      <dgm:spPr/>
      <dgm:t>
        <a:bodyPr/>
        <a:lstStyle/>
        <a:p>
          <a:r>
            <a:rPr lang="en-IN" b="0" i="0"/>
            <a:t>Q5) Which is the best place to stay if you prefer Indian Cuisine?</a:t>
          </a:r>
          <a:endParaRPr lang="en-US"/>
        </a:p>
      </dgm:t>
    </dgm:pt>
    <dgm:pt modelId="{257962D2-2EB3-49B7-AE89-0B04ED48DAE2}" type="parTrans" cxnId="{F65E1AF9-F0B7-4104-B319-5472779DD09B}">
      <dgm:prSet/>
      <dgm:spPr/>
      <dgm:t>
        <a:bodyPr/>
        <a:lstStyle/>
        <a:p>
          <a:endParaRPr lang="en-US"/>
        </a:p>
      </dgm:t>
    </dgm:pt>
    <dgm:pt modelId="{AE6FFD5C-E6B2-4C56-A244-8B40DC2100B1}" type="sibTrans" cxnId="{F65E1AF9-F0B7-4104-B319-5472779DD09B}">
      <dgm:prSet/>
      <dgm:spPr/>
      <dgm:t>
        <a:bodyPr/>
        <a:lstStyle/>
        <a:p>
          <a:endParaRPr lang="en-US"/>
        </a:p>
      </dgm:t>
    </dgm:pt>
    <dgm:pt modelId="{5E6EFC00-C286-49C7-A1F2-1A7C655B5FC4}" type="pres">
      <dgm:prSet presAssocID="{AFE28B83-6526-47B0-8881-9E415472B8D6}" presName="root" presStyleCnt="0">
        <dgm:presLayoutVars>
          <dgm:dir/>
          <dgm:resizeHandles val="exact"/>
        </dgm:presLayoutVars>
      </dgm:prSet>
      <dgm:spPr/>
    </dgm:pt>
    <dgm:pt modelId="{8C79828B-6FE5-4EE0-9A08-33BD85A680C7}" type="pres">
      <dgm:prSet presAssocID="{167A838D-26F0-4D68-89E5-B6B14E808167}" presName="compNode" presStyleCnt="0"/>
      <dgm:spPr/>
    </dgm:pt>
    <dgm:pt modelId="{E155067B-F854-4D5E-BBC0-B8643CA73DEF}" type="pres">
      <dgm:prSet presAssocID="{167A838D-26F0-4D68-89E5-B6B14E808167}" presName="bgRect" presStyleLbl="bgShp" presStyleIdx="0" presStyleCnt="6"/>
      <dgm:spPr/>
    </dgm:pt>
    <dgm:pt modelId="{09FB1DE1-5BCC-4B2F-847D-475E63DE797E}" type="pres">
      <dgm:prSet presAssocID="{167A838D-26F0-4D68-89E5-B6B14E80816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naire"/>
        </a:ext>
      </dgm:extLst>
    </dgm:pt>
    <dgm:pt modelId="{A10F6BE9-0456-443B-BC34-4E92FEE93291}" type="pres">
      <dgm:prSet presAssocID="{167A838D-26F0-4D68-89E5-B6B14E808167}" presName="spaceRect" presStyleCnt="0"/>
      <dgm:spPr/>
    </dgm:pt>
    <dgm:pt modelId="{80DDCD4B-3694-4E30-945F-7F0B3061C9F9}" type="pres">
      <dgm:prSet presAssocID="{167A838D-26F0-4D68-89E5-B6B14E808167}" presName="parTx" presStyleLbl="revTx" presStyleIdx="0" presStyleCnt="6">
        <dgm:presLayoutVars>
          <dgm:chMax val="0"/>
          <dgm:chPref val="0"/>
        </dgm:presLayoutVars>
      </dgm:prSet>
      <dgm:spPr/>
    </dgm:pt>
    <dgm:pt modelId="{CD9EE2A0-40FF-4ECE-A204-AD00DF10850F}" type="pres">
      <dgm:prSet presAssocID="{E617F027-CBE6-4B9A-B913-3822C09F753C}" presName="sibTrans" presStyleCnt="0"/>
      <dgm:spPr/>
    </dgm:pt>
    <dgm:pt modelId="{3DA9F5C7-2DDD-49F9-B5F0-45ED9B7E5983}" type="pres">
      <dgm:prSet presAssocID="{D568FCE7-F43E-46CE-B3B4-A9AEFECD8C80}" presName="compNode" presStyleCnt="0"/>
      <dgm:spPr/>
    </dgm:pt>
    <dgm:pt modelId="{A7D25F7C-4E88-4692-B22F-6CC8D03F14D2}" type="pres">
      <dgm:prSet presAssocID="{D568FCE7-F43E-46CE-B3B4-A9AEFECD8C80}" presName="bgRect" presStyleLbl="bgShp" presStyleIdx="1" presStyleCnt="6"/>
      <dgm:spPr/>
    </dgm:pt>
    <dgm:pt modelId="{47B02EC5-C0F8-4DF0-99F0-C11B9505688C}" type="pres">
      <dgm:prSet presAssocID="{D568FCE7-F43E-46CE-B3B4-A9AEFECD8C8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story"/>
        </a:ext>
      </dgm:extLst>
    </dgm:pt>
    <dgm:pt modelId="{DDC6F3F3-072C-422B-8CAB-E889DABD9EC4}" type="pres">
      <dgm:prSet presAssocID="{D568FCE7-F43E-46CE-B3B4-A9AEFECD8C80}" presName="spaceRect" presStyleCnt="0"/>
      <dgm:spPr/>
    </dgm:pt>
    <dgm:pt modelId="{9173E417-AD97-4143-907E-A56C4D27E5F7}" type="pres">
      <dgm:prSet presAssocID="{D568FCE7-F43E-46CE-B3B4-A9AEFECD8C80}" presName="parTx" presStyleLbl="revTx" presStyleIdx="1" presStyleCnt="6">
        <dgm:presLayoutVars>
          <dgm:chMax val="0"/>
          <dgm:chPref val="0"/>
        </dgm:presLayoutVars>
      </dgm:prSet>
      <dgm:spPr/>
    </dgm:pt>
    <dgm:pt modelId="{BB8FFA44-5C2E-4692-A0F7-EA205EF22E98}" type="pres">
      <dgm:prSet presAssocID="{4987355F-FA9F-4EBE-8A0A-2284987777B5}" presName="sibTrans" presStyleCnt="0"/>
      <dgm:spPr/>
    </dgm:pt>
    <dgm:pt modelId="{D0650C75-0BBE-482E-B800-A58B49459106}" type="pres">
      <dgm:prSet presAssocID="{2CF81B11-91AF-4B7F-8F6C-D5450C80BF0B}" presName="compNode" presStyleCnt="0"/>
      <dgm:spPr/>
    </dgm:pt>
    <dgm:pt modelId="{98BE3507-05B7-4A25-9D8A-B78F50F17005}" type="pres">
      <dgm:prSet presAssocID="{2CF81B11-91AF-4B7F-8F6C-D5450C80BF0B}" presName="bgRect" presStyleLbl="bgShp" presStyleIdx="2" presStyleCnt="6"/>
      <dgm:spPr/>
    </dgm:pt>
    <dgm:pt modelId="{B575B198-28A9-464B-9A8E-53382854C93D}" type="pres">
      <dgm:prSet presAssocID="{2CF81B11-91AF-4B7F-8F6C-D5450C80BF0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eakfast"/>
        </a:ext>
      </dgm:extLst>
    </dgm:pt>
    <dgm:pt modelId="{B2E44148-69F5-495E-960D-7684670FCFC6}" type="pres">
      <dgm:prSet presAssocID="{2CF81B11-91AF-4B7F-8F6C-D5450C80BF0B}" presName="spaceRect" presStyleCnt="0"/>
      <dgm:spPr/>
    </dgm:pt>
    <dgm:pt modelId="{C16E8B49-4DBD-49C9-95D1-CBD4A7CA99CE}" type="pres">
      <dgm:prSet presAssocID="{2CF81B11-91AF-4B7F-8F6C-D5450C80BF0B}" presName="parTx" presStyleLbl="revTx" presStyleIdx="2" presStyleCnt="6">
        <dgm:presLayoutVars>
          <dgm:chMax val="0"/>
          <dgm:chPref val="0"/>
        </dgm:presLayoutVars>
      </dgm:prSet>
      <dgm:spPr/>
    </dgm:pt>
    <dgm:pt modelId="{5A3A7F7A-D019-47D1-AE16-BA137830D7DE}" type="pres">
      <dgm:prSet presAssocID="{B63903BB-7F97-46AB-AFCB-866EFD6F8B61}" presName="sibTrans" presStyleCnt="0"/>
      <dgm:spPr/>
    </dgm:pt>
    <dgm:pt modelId="{B2F54521-3329-40A4-948B-8965F44D0501}" type="pres">
      <dgm:prSet presAssocID="{2885A9A9-7C00-4897-9734-AEFB8AEDF67F}" presName="compNode" presStyleCnt="0"/>
      <dgm:spPr/>
    </dgm:pt>
    <dgm:pt modelId="{54D9265E-25AA-435C-852B-59E1A5FC1C8F}" type="pres">
      <dgm:prSet presAssocID="{2885A9A9-7C00-4897-9734-AEFB8AEDF67F}" presName="bgRect" presStyleLbl="bgShp" presStyleIdx="3" presStyleCnt="6"/>
      <dgm:spPr/>
    </dgm:pt>
    <dgm:pt modelId="{BF6DC5B8-5DC2-4921-B47E-DB723E87A897}" type="pres">
      <dgm:prSet presAssocID="{2885A9A9-7C00-4897-9734-AEFB8AEDF67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op"/>
        </a:ext>
      </dgm:extLst>
    </dgm:pt>
    <dgm:pt modelId="{EBAAE449-CE5D-4282-A300-364DD9B520F6}" type="pres">
      <dgm:prSet presAssocID="{2885A9A9-7C00-4897-9734-AEFB8AEDF67F}" presName="spaceRect" presStyleCnt="0"/>
      <dgm:spPr/>
    </dgm:pt>
    <dgm:pt modelId="{D7EF1026-54D6-47C5-8185-0FB747495DC9}" type="pres">
      <dgm:prSet presAssocID="{2885A9A9-7C00-4897-9734-AEFB8AEDF67F}" presName="parTx" presStyleLbl="revTx" presStyleIdx="3" presStyleCnt="6">
        <dgm:presLayoutVars>
          <dgm:chMax val="0"/>
          <dgm:chPref val="0"/>
        </dgm:presLayoutVars>
      </dgm:prSet>
      <dgm:spPr/>
    </dgm:pt>
    <dgm:pt modelId="{FA51E83D-51A9-4FBA-B675-F8FF358CFA7A}" type="pres">
      <dgm:prSet presAssocID="{6B20355F-199D-4E0F-9CAC-88C2D43A3E77}" presName="sibTrans" presStyleCnt="0"/>
      <dgm:spPr/>
    </dgm:pt>
    <dgm:pt modelId="{8323B657-7E79-4602-9530-24A22470674E}" type="pres">
      <dgm:prSet presAssocID="{19775F05-F911-4781-83BC-EF3175C33ABB}" presName="compNode" presStyleCnt="0"/>
      <dgm:spPr/>
    </dgm:pt>
    <dgm:pt modelId="{FBDAACE0-A874-4C63-9B5C-F2531D658363}" type="pres">
      <dgm:prSet presAssocID="{19775F05-F911-4781-83BC-EF3175C33ABB}" presName="bgRect" presStyleLbl="bgShp" presStyleIdx="4" presStyleCnt="6"/>
      <dgm:spPr/>
    </dgm:pt>
    <dgm:pt modelId="{62D6E90D-56BA-4F7E-9DF9-AD057882B7FD}" type="pres">
      <dgm:prSet presAssocID="{19775F05-F911-4781-83BC-EF3175C33AB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runch"/>
        </a:ext>
      </dgm:extLst>
    </dgm:pt>
    <dgm:pt modelId="{62CBA914-B827-4310-97A5-E0EC216E5D53}" type="pres">
      <dgm:prSet presAssocID="{19775F05-F911-4781-83BC-EF3175C33ABB}" presName="spaceRect" presStyleCnt="0"/>
      <dgm:spPr/>
    </dgm:pt>
    <dgm:pt modelId="{FD915B61-5E53-4CE9-B447-8F74DFE34134}" type="pres">
      <dgm:prSet presAssocID="{19775F05-F911-4781-83BC-EF3175C33ABB}" presName="parTx" presStyleLbl="revTx" presStyleIdx="4" presStyleCnt="6">
        <dgm:presLayoutVars>
          <dgm:chMax val="0"/>
          <dgm:chPref val="0"/>
        </dgm:presLayoutVars>
      </dgm:prSet>
      <dgm:spPr/>
    </dgm:pt>
    <dgm:pt modelId="{5ADFD35F-2CB5-4DD1-B4D8-92398D92A9AC}" type="pres">
      <dgm:prSet presAssocID="{6C11F4AD-47BF-47E8-80E6-D42F4B36A587}" presName="sibTrans" presStyleCnt="0"/>
      <dgm:spPr/>
    </dgm:pt>
    <dgm:pt modelId="{E3F2E66F-35B0-4CFE-A1E0-1EF70546F542}" type="pres">
      <dgm:prSet presAssocID="{80A638C5-42D3-43B6-B2C6-E0E257C14E9F}" presName="compNode" presStyleCnt="0"/>
      <dgm:spPr/>
    </dgm:pt>
    <dgm:pt modelId="{95873083-51F5-4BFB-B25A-EA845F848B75}" type="pres">
      <dgm:prSet presAssocID="{80A638C5-42D3-43B6-B2C6-E0E257C14E9F}" presName="bgRect" presStyleLbl="bgShp" presStyleIdx="5" presStyleCnt="6"/>
      <dgm:spPr/>
    </dgm:pt>
    <dgm:pt modelId="{427C8DEB-4CA8-4B9A-A535-71309AE38C7E}" type="pres">
      <dgm:prSet presAssocID="{80A638C5-42D3-43B6-B2C6-E0E257C14E9F}"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Vacation"/>
        </a:ext>
      </dgm:extLst>
    </dgm:pt>
    <dgm:pt modelId="{75B889DD-90E3-40F5-8988-613492EA08B5}" type="pres">
      <dgm:prSet presAssocID="{80A638C5-42D3-43B6-B2C6-E0E257C14E9F}" presName="spaceRect" presStyleCnt="0"/>
      <dgm:spPr/>
    </dgm:pt>
    <dgm:pt modelId="{30B6BCF1-1A9A-4BC0-AC78-765E8FCB95C4}" type="pres">
      <dgm:prSet presAssocID="{80A638C5-42D3-43B6-B2C6-E0E257C14E9F}" presName="parTx" presStyleLbl="revTx" presStyleIdx="5" presStyleCnt="6">
        <dgm:presLayoutVars>
          <dgm:chMax val="0"/>
          <dgm:chPref val="0"/>
        </dgm:presLayoutVars>
      </dgm:prSet>
      <dgm:spPr/>
    </dgm:pt>
  </dgm:ptLst>
  <dgm:cxnLst>
    <dgm:cxn modelId="{4E26FF0F-6312-487B-9FC3-B3935E436FDD}" type="presOf" srcId="{D568FCE7-F43E-46CE-B3B4-A9AEFECD8C80}" destId="{9173E417-AD97-4143-907E-A56C4D27E5F7}" srcOrd="0" destOrd="0" presId="urn:microsoft.com/office/officeart/2018/2/layout/IconVerticalSolidList"/>
    <dgm:cxn modelId="{06127318-63E9-4081-96AE-4A8575EC35B9}" type="presOf" srcId="{19775F05-F911-4781-83BC-EF3175C33ABB}" destId="{FD915B61-5E53-4CE9-B447-8F74DFE34134}" srcOrd="0" destOrd="0" presId="urn:microsoft.com/office/officeart/2018/2/layout/IconVerticalSolidList"/>
    <dgm:cxn modelId="{074FB41E-B5E1-4ED6-ADE2-939B0652131C}" srcId="{AFE28B83-6526-47B0-8881-9E415472B8D6}" destId="{2885A9A9-7C00-4897-9734-AEFB8AEDF67F}" srcOrd="3" destOrd="0" parTransId="{7C55BB72-45DF-433B-8A30-B1589A9EB082}" sibTransId="{6B20355F-199D-4E0F-9CAC-88C2D43A3E77}"/>
    <dgm:cxn modelId="{723FC929-B2AA-4998-9FC8-4822774F0109}" srcId="{AFE28B83-6526-47B0-8881-9E415472B8D6}" destId="{19775F05-F911-4781-83BC-EF3175C33ABB}" srcOrd="4" destOrd="0" parTransId="{D758F95E-C53E-465C-8A99-50C6AB151820}" sibTransId="{6C11F4AD-47BF-47E8-80E6-D42F4B36A587}"/>
    <dgm:cxn modelId="{CDBFB139-C2CA-4CEA-8311-E44F1DCBE49B}" type="presOf" srcId="{2885A9A9-7C00-4897-9734-AEFB8AEDF67F}" destId="{D7EF1026-54D6-47C5-8185-0FB747495DC9}" srcOrd="0" destOrd="0" presId="urn:microsoft.com/office/officeart/2018/2/layout/IconVerticalSolidList"/>
    <dgm:cxn modelId="{E2762693-AD64-4590-A05B-5B48D790A893}" type="presOf" srcId="{167A838D-26F0-4D68-89E5-B6B14E808167}" destId="{80DDCD4B-3694-4E30-945F-7F0B3061C9F9}" srcOrd="0" destOrd="0" presId="urn:microsoft.com/office/officeart/2018/2/layout/IconVerticalSolidList"/>
    <dgm:cxn modelId="{09D199AD-BCF8-4C90-A74D-9AF94D64BBB7}" srcId="{AFE28B83-6526-47B0-8881-9E415472B8D6}" destId="{2CF81B11-91AF-4B7F-8F6C-D5450C80BF0B}" srcOrd="2" destOrd="0" parTransId="{011A3921-3E05-4C28-A946-B6A9FE3F9441}" sibTransId="{B63903BB-7F97-46AB-AFCB-866EFD6F8B61}"/>
    <dgm:cxn modelId="{01E30EC2-6048-46D7-A51C-309330A0DBD5}" type="presOf" srcId="{AFE28B83-6526-47B0-8881-9E415472B8D6}" destId="{5E6EFC00-C286-49C7-A1F2-1A7C655B5FC4}" srcOrd="0" destOrd="0" presId="urn:microsoft.com/office/officeart/2018/2/layout/IconVerticalSolidList"/>
    <dgm:cxn modelId="{8A3547D4-2332-4CC5-860F-E7FA15009CB3}" type="presOf" srcId="{2CF81B11-91AF-4B7F-8F6C-D5450C80BF0B}" destId="{C16E8B49-4DBD-49C9-95D1-CBD4A7CA99CE}" srcOrd="0" destOrd="0" presId="urn:microsoft.com/office/officeart/2018/2/layout/IconVerticalSolidList"/>
    <dgm:cxn modelId="{66A89BD7-2647-4DDF-9E1F-9C169ED8823E}" srcId="{AFE28B83-6526-47B0-8881-9E415472B8D6}" destId="{167A838D-26F0-4D68-89E5-B6B14E808167}" srcOrd="0" destOrd="0" parTransId="{56C63CD2-42F2-49CC-861B-C73AC837ECA5}" sibTransId="{E617F027-CBE6-4B9A-B913-3822C09F753C}"/>
    <dgm:cxn modelId="{BBDDC6E8-79EF-489D-916B-F7806324C5A5}" srcId="{AFE28B83-6526-47B0-8881-9E415472B8D6}" destId="{D568FCE7-F43E-46CE-B3B4-A9AEFECD8C80}" srcOrd="1" destOrd="0" parTransId="{3BE30CEE-E6F4-4204-B382-BC3C86EF756E}" sibTransId="{4987355F-FA9F-4EBE-8A0A-2284987777B5}"/>
    <dgm:cxn modelId="{60FD74F8-8A2C-48A8-AFF2-C6ADAE643507}" type="presOf" srcId="{80A638C5-42D3-43B6-B2C6-E0E257C14E9F}" destId="{30B6BCF1-1A9A-4BC0-AC78-765E8FCB95C4}" srcOrd="0" destOrd="0" presId="urn:microsoft.com/office/officeart/2018/2/layout/IconVerticalSolidList"/>
    <dgm:cxn modelId="{F65E1AF9-F0B7-4104-B319-5472779DD09B}" srcId="{AFE28B83-6526-47B0-8881-9E415472B8D6}" destId="{80A638C5-42D3-43B6-B2C6-E0E257C14E9F}" srcOrd="5" destOrd="0" parTransId="{257962D2-2EB3-49B7-AE89-0B04ED48DAE2}" sibTransId="{AE6FFD5C-E6B2-4C56-A244-8B40DC2100B1}"/>
    <dgm:cxn modelId="{B264A8E4-E980-4089-96E0-D895BE348F19}" type="presParOf" srcId="{5E6EFC00-C286-49C7-A1F2-1A7C655B5FC4}" destId="{8C79828B-6FE5-4EE0-9A08-33BD85A680C7}" srcOrd="0" destOrd="0" presId="urn:microsoft.com/office/officeart/2018/2/layout/IconVerticalSolidList"/>
    <dgm:cxn modelId="{FC5E4686-675B-4FE8-904A-7F49CE73E994}" type="presParOf" srcId="{8C79828B-6FE5-4EE0-9A08-33BD85A680C7}" destId="{E155067B-F854-4D5E-BBC0-B8643CA73DEF}" srcOrd="0" destOrd="0" presId="urn:microsoft.com/office/officeart/2018/2/layout/IconVerticalSolidList"/>
    <dgm:cxn modelId="{E2C5E4D9-7393-47C9-B896-789619886A3B}" type="presParOf" srcId="{8C79828B-6FE5-4EE0-9A08-33BD85A680C7}" destId="{09FB1DE1-5BCC-4B2F-847D-475E63DE797E}" srcOrd="1" destOrd="0" presId="urn:microsoft.com/office/officeart/2018/2/layout/IconVerticalSolidList"/>
    <dgm:cxn modelId="{51FACCFB-3F4D-47DA-8706-1EF4BBCBD2F1}" type="presParOf" srcId="{8C79828B-6FE5-4EE0-9A08-33BD85A680C7}" destId="{A10F6BE9-0456-443B-BC34-4E92FEE93291}" srcOrd="2" destOrd="0" presId="urn:microsoft.com/office/officeart/2018/2/layout/IconVerticalSolidList"/>
    <dgm:cxn modelId="{AAE27A76-B93E-447F-B0EF-F61E6288D923}" type="presParOf" srcId="{8C79828B-6FE5-4EE0-9A08-33BD85A680C7}" destId="{80DDCD4B-3694-4E30-945F-7F0B3061C9F9}" srcOrd="3" destOrd="0" presId="urn:microsoft.com/office/officeart/2018/2/layout/IconVerticalSolidList"/>
    <dgm:cxn modelId="{86EADF00-9A54-4F5A-ACC9-CC950EDE3ACB}" type="presParOf" srcId="{5E6EFC00-C286-49C7-A1F2-1A7C655B5FC4}" destId="{CD9EE2A0-40FF-4ECE-A204-AD00DF10850F}" srcOrd="1" destOrd="0" presId="urn:microsoft.com/office/officeart/2018/2/layout/IconVerticalSolidList"/>
    <dgm:cxn modelId="{BA8840DD-F59D-4255-9343-0500B13142A5}" type="presParOf" srcId="{5E6EFC00-C286-49C7-A1F2-1A7C655B5FC4}" destId="{3DA9F5C7-2DDD-49F9-B5F0-45ED9B7E5983}" srcOrd="2" destOrd="0" presId="urn:microsoft.com/office/officeart/2018/2/layout/IconVerticalSolidList"/>
    <dgm:cxn modelId="{F43827A7-8C5B-4727-B572-D7EF0C3AE974}" type="presParOf" srcId="{3DA9F5C7-2DDD-49F9-B5F0-45ED9B7E5983}" destId="{A7D25F7C-4E88-4692-B22F-6CC8D03F14D2}" srcOrd="0" destOrd="0" presId="urn:microsoft.com/office/officeart/2018/2/layout/IconVerticalSolidList"/>
    <dgm:cxn modelId="{1C7AACC0-ECF8-4EFC-B942-B0B9E337B5C8}" type="presParOf" srcId="{3DA9F5C7-2DDD-49F9-B5F0-45ED9B7E5983}" destId="{47B02EC5-C0F8-4DF0-99F0-C11B9505688C}" srcOrd="1" destOrd="0" presId="urn:microsoft.com/office/officeart/2018/2/layout/IconVerticalSolidList"/>
    <dgm:cxn modelId="{8B815E46-2FFC-4FA3-A8CA-083150CF996F}" type="presParOf" srcId="{3DA9F5C7-2DDD-49F9-B5F0-45ED9B7E5983}" destId="{DDC6F3F3-072C-422B-8CAB-E889DABD9EC4}" srcOrd="2" destOrd="0" presId="urn:microsoft.com/office/officeart/2018/2/layout/IconVerticalSolidList"/>
    <dgm:cxn modelId="{ECE0F36E-18F2-4D9C-A38F-383ACEEFFE02}" type="presParOf" srcId="{3DA9F5C7-2DDD-49F9-B5F0-45ED9B7E5983}" destId="{9173E417-AD97-4143-907E-A56C4D27E5F7}" srcOrd="3" destOrd="0" presId="urn:microsoft.com/office/officeart/2018/2/layout/IconVerticalSolidList"/>
    <dgm:cxn modelId="{9EA39FE0-36BD-4749-99D2-719706D2C63C}" type="presParOf" srcId="{5E6EFC00-C286-49C7-A1F2-1A7C655B5FC4}" destId="{BB8FFA44-5C2E-4692-A0F7-EA205EF22E98}" srcOrd="3" destOrd="0" presId="urn:microsoft.com/office/officeart/2018/2/layout/IconVerticalSolidList"/>
    <dgm:cxn modelId="{BC7DD714-9195-4D99-A9DA-53964473F680}" type="presParOf" srcId="{5E6EFC00-C286-49C7-A1F2-1A7C655B5FC4}" destId="{D0650C75-0BBE-482E-B800-A58B49459106}" srcOrd="4" destOrd="0" presId="urn:microsoft.com/office/officeart/2018/2/layout/IconVerticalSolidList"/>
    <dgm:cxn modelId="{6446B141-0C82-4771-A087-6E3E614FB34C}" type="presParOf" srcId="{D0650C75-0BBE-482E-B800-A58B49459106}" destId="{98BE3507-05B7-4A25-9D8A-B78F50F17005}" srcOrd="0" destOrd="0" presId="urn:microsoft.com/office/officeart/2018/2/layout/IconVerticalSolidList"/>
    <dgm:cxn modelId="{CC341420-D4C6-4D03-8319-78BAFE468DDA}" type="presParOf" srcId="{D0650C75-0BBE-482E-B800-A58B49459106}" destId="{B575B198-28A9-464B-9A8E-53382854C93D}" srcOrd="1" destOrd="0" presId="urn:microsoft.com/office/officeart/2018/2/layout/IconVerticalSolidList"/>
    <dgm:cxn modelId="{ED8EC443-551C-46C6-A1EE-2FA57D58C4F1}" type="presParOf" srcId="{D0650C75-0BBE-482E-B800-A58B49459106}" destId="{B2E44148-69F5-495E-960D-7684670FCFC6}" srcOrd="2" destOrd="0" presId="urn:microsoft.com/office/officeart/2018/2/layout/IconVerticalSolidList"/>
    <dgm:cxn modelId="{D6D148A3-D4E0-4A96-BB2A-097917EB108C}" type="presParOf" srcId="{D0650C75-0BBE-482E-B800-A58B49459106}" destId="{C16E8B49-4DBD-49C9-95D1-CBD4A7CA99CE}" srcOrd="3" destOrd="0" presId="urn:microsoft.com/office/officeart/2018/2/layout/IconVerticalSolidList"/>
    <dgm:cxn modelId="{479CD942-178D-44B2-A581-130A5B76F86E}" type="presParOf" srcId="{5E6EFC00-C286-49C7-A1F2-1A7C655B5FC4}" destId="{5A3A7F7A-D019-47D1-AE16-BA137830D7DE}" srcOrd="5" destOrd="0" presId="urn:microsoft.com/office/officeart/2018/2/layout/IconVerticalSolidList"/>
    <dgm:cxn modelId="{BA8EED3B-C8CF-480C-9EF3-88CB169644E0}" type="presParOf" srcId="{5E6EFC00-C286-49C7-A1F2-1A7C655B5FC4}" destId="{B2F54521-3329-40A4-948B-8965F44D0501}" srcOrd="6" destOrd="0" presId="urn:microsoft.com/office/officeart/2018/2/layout/IconVerticalSolidList"/>
    <dgm:cxn modelId="{DCF8EA37-58F0-4AEC-9674-AB87EBC467C6}" type="presParOf" srcId="{B2F54521-3329-40A4-948B-8965F44D0501}" destId="{54D9265E-25AA-435C-852B-59E1A5FC1C8F}" srcOrd="0" destOrd="0" presId="urn:microsoft.com/office/officeart/2018/2/layout/IconVerticalSolidList"/>
    <dgm:cxn modelId="{2C05E131-13A3-419B-B10A-929215E6E738}" type="presParOf" srcId="{B2F54521-3329-40A4-948B-8965F44D0501}" destId="{BF6DC5B8-5DC2-4921-B47E-DB723E87A897}" srcOrd="1" destOrd="0" presId="urn:microsoft.com/office/officeart/2018/2/layout/IconVerticalSolidList"/>
    <dgm:cxn modelId="{16E7A765-4BCA-4BDF-B4B0-5824F6775C96}" type="presParOf" srcId="{B2F54521-3329-40A4-948B-8965F44D0501}" destId="{EBAAE449-CE5D-4282-A300-364DD9B520F6}" srcOrd="2" destOrd="0" presId="urn:microsoft.com/office/officeart/2018/2/layout/IconVerticalSolidList"/>
    <dgm:cxn modelId="{CBEFD9D3-E5B4-466E-A67F-B082FACB688C}" type="presParOf" srcId="{B2F54521-3329-40A4-948B-8965F44D0501}" destId="{D7EF1026-54D6-47C5-8185-0FB747495DC9}" srcOrd="3" destOrd="0" presId="urn:microsoft.com/office/officeart/2018/2/layout/IconVerticalSolidList"/>
    <dgm:cxn modelId="{AFAF231D-9658-4944-B839-38711CCA39B5}" type="presParOf" srcId="{5E6EFC00-C286-49C7-A1F2-1A7C655B5FC4}" destId="{FA51E83D-51A9-4FBA-B675-F8FF358CFA7A}" srcOrd="7" destOrd="0" presId="urn:microsoft.com/office/officeart/2018/2/layout/IconVerticalSolidList"/>
    <dgm:cxn modelId="{2EDC804D-89E8-4780-98BC-8EF535F657BF}" type="presParOf" srcId="{5E6EFC00-C286-49C7-A1F2-1A7C655B5FC4}" destId="{8323B657-7E79-4602-9530-24A22470674E}" srcOrd="8" destOrd="0" presId="urn:microsoft.com/office/officeart/2018/2/layout/IconVerticalSolidList"/>
    <dgm:cxn modelId="{228BAC58-B1C8-40C4-A16D-8FBD36FDF551}" type="presParOf" srcId="{8323B657-7E79-4602-9530-24A22470674E}" destId="{FBDAACE0-A874-4C63-9B5C-F2531D658363}" srcOrd="0" destOrd="0" presId="urn:microsoft.com/office/officeart/2018/2/layout/IconVerticalSolidList"/>
    <dgm:cxn modelId="{45F1476D-60B7-4CDB-9118-CE340DEEC8AB}" type="presParOf" srcId="{8323B657-7E79-4602-9530-24A22470674E}" destId="{62D6E90D-56BA-4F7E-9DF9-AD057882B7FD}" srcOrd="1" destOrd="0" presId="urn:microsoft.com/office/officeart/2018/2/layout/IconVerticalSolidList"/>
    <dgm:cxn modelId="{3CA17D0D-EB3D-40C7-950F-70CA40561BA7}" type="presParOf" srcId="{8323B657-7E79-4602-9530-24A22470674E}" destId="{62CBA914-B827-4310-97A5-E0EC216E5D53}" srcOrd="2" destOrd="0" presId="urn:microsoft.com/office/officeart/2018/2/layout/IconVerticalSolidList"/>
    <dgm:cxn modelId="{28121ED4-4F79-4D23-A9CB-35AF00B45D44}" type="presParOf" srcId="{8323B657-7E79-4602-9530-24A22470674E}" destId="{FD915B61-5E53-4CE9-B447-8F74DFE34134}" srcOrd="3" destOrd="0" presId="urn:microsoft.com/office/officeart/2018/2/layout/IconVerticalSolidList"/>
    <dgm:cxn modelId="{A0EE06E1-D999-4FA3-AF0F-E031A812700C}" type="presParOf" srcId="{5E6EFC00-C286-49C7-A1F2-1A7C655B5FC4}" destId="{5ADFD35F-2CB5-4DD1-B4D8-92398D92A9AC}" srcOrd="9" destOrd="0" presId="urn:microsoft.com/office/officeart/2018/2/layout/IconVerticalSolidList"/>
    <dgm:cxn modelId="{43F9585D-66BD-40E1-985A-B3CBA4472561}" type="presParOf" srcId="{5E6EFC00-C286-49C7-A1F2-1A7C655B5FC4}" destId="{E3F2E66F-35B0-4CFE-A1E0-1EF70546F542}" srcOrd="10" destOrd="0" presId="urn:microsoft.com/office/officeart/2018/2/layout/IconVerticalSolidList"/>
    <dgm:cxn modelId="{32CA7CD0-1876-4D93-9078-6A587BE55FE6}" type="presParOf" srcId="{E3F2E66F-35B0-4CFE-A1E0-1EF70546F542}" destId="{95873083-51F5-4BFB-B25A-EA845F848B75}" srcOrd="0" destOrd="0" presId="urn:microsoft.com/office/officeart/2018/2/layout/IconVerticalSolidList"/>
    <dgm:cxn modelId="{551FCF59-259A-4002-8B9F-FCCA88CF4B92}" type="presParOf" srcId="{E3F2E66F-35B0-4CFE-A1E0-1EF70546F542}" destId="{427C8DEB-4CA8-4B9A-A535-71309AE38C7E}" srcOrd="1" destOrd="0" presId="urn:microsoft.com/office/officeart/2018/2/layout/IconVerticalSolidList"/>
    <dgm:cxn modelId="{0803267E-ED31-4DB4-89AE-802B4D1B2426}" type="presParOf" srcId="{E3F2E66F-35B0-4CFE-A1E0-1EF70546F542}" destId="{75B889DD-90E3-40F5-8988-613492EA08B5}" srcOrd="2" destOrd="0" presId="urn:microsoft.com/office/officeart/2018/2/layout/IconVerticalSolidList"/>
    <dgm:cxn modelId="{6734C401-95B2-4683-BFFE-A0786AC6F33F}" type="presParOf" srcId="{E3F2E66F-35B0-4CFE-A1E0-1EF70546F542}" destId="{30B6BCF1-1A9A-4BC0-AC78-765E8FCB95C4}" srcOrd="3" destOrd="0" presId="urn:microsoft.com/office/officeart/2018/2/layout/IconVerticalSoli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55067B-F854-4D5E-BBC0-B8643CA73DEF}">
      <dsp:nvSpPr>
        <dsp:cNvPr id="0" name=""/>
        <dsp:cNvSpPr/>
      </dsp:nvSpPr>
      <dsp:spPr>
        <a:xfrm>
          <a:off x="0" y="1478"/>
          <a:ext cx="6494358" cy="63021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FB1DE1-5BCC-4B2F-847D-475E63DE797E}">
      <dsp:nvSpPr>
        <dsp:cNvPr id="0" name=""/>
        <dsp:cNvSpPr/>
      </dsp:nvSpPr>
      <dsp:spPr>
        <a:xfrm>
          <a:off x="190639" y="143276"/>
          <a:ext cx="346616" cy="3466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0DDCD4B-3694-4E30-945F-7F0B3061C9F9}">
      <dsp:nvSpPr>
        <dsp:cNvPr id="0" name=""/>
        <dsp:cNvSpPr/>
      </dsp:nvSpPr>
      <dsp:spPr>
        <a:xfrm>
          <a:off x="727895" y="1478"/>
          <a:ext cx="5766462" cy="630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98" tIns="66698" rIns="66698" bIns="66698" numCol="1" spcCol="1270" anchor="ctr" anchorCtr="0">
          <a:noAutofit/>
        </a:bodyPr>
        <a:lstStyle/>
        <a:p>
          <a:pPr marL="0" lvl="0" indent="0" algn="l" defTabSz="755650">
            <a:lnSpc>
              <a:spcPct val="90000"/>
            </a:lnSpc>
            <a:spcBef>
              <a:spcPct val="0"/>
            </a:spcBef>
            <a:spcAft>
              <a:spcPct val="35000"/>
            </a:spcAft>
            <a:buNone/>
          </a:pPr>
          <a:r>
            <a:rPr lang="en-IN" sz="1700" b="0" i="0" kern="1200"/>
            <a:t>To find the answers to the following questions: </a:t>
          </a:r>
          <a:endParaRPr lang="en-US" sz="1700" kern="1200"/>
        </a:p>
      </dsp:txBody>
      <dsp:txXfrm>
        <a:off x="727895" y="1478"/>
        <a:ext cx="5766462" cy="630212"/>
      </dsp:txXfrm>
    </dsp:sp>
    <dsp:sp modelId="{A7D25F7C-4E88-4692-B22F-6CC8D03F14D2}">
      <dsp:nvSpPr>
        <dsp:cNvPr id="0" name=""/>
        <dsp:cNvSpPr/>
      </dsp:nvSpPr>
      <dsp:spPr>
        <a:xfrm>
          <a:off x="0" y="789244"/>
          <a:ext cx="6494358" cy="63021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B02EC5-C0F8-4DF0-99F0-C11B9505688C}">
      <dsp:nvSpPr>
        <dsp:cNvPr id="0" name=""/>
        <dsp:cNvSpPr/>
      </dsp:nvSpPr>
      <dsp:spPr>
        <a:xfrm>
          <a:off x="190639" y="931042"/>
          <a:ext cx="346616" cy="3466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173E417-AD97-4143-907E-A56C4D27E5F7}">
      <dsp:nvSpPr>
        <dsp:cNvPr id="0" name=""/>
        <dsp:cNvSpPr/>
      </dsp:nvSpPr>
      <dsp:spPr>
        <a:xfrm>
          <a:off x="727895" y="789244"/>
          <a:ext cx="5766462" cy="630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98" tIns="66698" rIns="66698" bIns="66698" numCol="1" spcCol="1270" anchor="ctr" anchorCtr="0">
          <a:noAutofit/>
        </a:bodyPr>
        <a:lstStyle/>
        <a:p>
          <a:pPr marL="0" lvl="0" indent="0" algn="l" defTabSz="755650">
            <a:lnSpc>
              <a:spcPct val="90000"/>
            </a:lnSpc>
            <a:spcBef>
              <a:spcPct val="0"/>
            </a:spcBef>
            <a:spcAft>
              <a:spcPct val="35000"/>
            </a:spcAft>
            <a:buNone/>
          </a:pPr>
          <a:r>
            <a:rPr lang="en-IN" sz="1700" b="0" i="0" kern="1200"/>
            <a:t>Q1) List and visualize all major parts of New York City that has great Indian restaurants.</a:t>
          </a:r>
          <a:endParaRPr lang="en-US" sz="1700" kern="1200"/>
        </a:p>
      </dsp:txBody>
      <dsp:txXfrm>
        <a:off x="727895" y="789244"/>
        <a:ext cx="5766462" cy="630212"/>
      </dsp:txXfrm>
    </dsp:sp>
    <dsp:sp modelId="{98BE3507-05B7-4A25-9D8A-B78F50F17005}">
      <dsp:nvSpPr>
        <dsp:cNvPr id="0" name=""/>
        <dsp:cNvSpPr/>
      </dsp:nvSpPr>
      <dsp:spPr>
        <a:xfrm>
          <a:off x="0" y="1577010"/>
          <a:ext cx="6494358" cy="63021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75B198-28A9-464B-9A8E-53382854C93D}">
      <dsp:nvSpPr>
        <dsp:cNvPr id="0" name=""/>
        <dsp:cNvSpPr/>
      </dsp:nvSpPr>
      <dsp:spPr>
        <a:xfrm>
          <a:off x="190639" y="1718808"/>
          <a:ext cx="346616" cy="3466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16E8B49-4DBD-49C9-95D1-CBD4A7CA99CE}">
      <dsp:nvSpPr>
        <dsp:cNvPr id="0" name=""/>
        <dsp:cNvSpPr/>
      </dsp:nvSpPr>
      <dsp:spPr>
        <a:xfrm>
          <a:off x="727895" y="1577010"/>
          <a:ext cx="5766462" cy="630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98" tIns="66698" rIns="66698" bIns="66698" numCol="1" spcCol="1270" anchor="ctr" anchorCtr="0">
          <a:noAutofit/>
        </a:bodyPr>
        <a:lstStyle/>
        <a:p>
          <a:pPr marL="0" lvl="0" indent="0" algn="l" defTabSz="755650">
            <a:lnSpc>
              <a:spcPct val="90000"/>
            </a:lnSpc>
            <a:spcBef>
              <a:spcPct val="0"/>
            </a:spcBef>
            <a:spcAft>
              <a:spcPct val="35000"/>
            </a:spcAft>
            <a:buNone/>
          </a:pPr>
          <a:r>
            <a:rPr lang="en-IN" sz="1700" b="0" i="0" kern="1200"/>
            <a:t>Q2) What is best location in New York City for Indian Cuisine?</a:t>
          </a:r>
          <a:endParaRPr lang="en-US" sz="1700" kern="1200"/>
        </a:p>
      </dsp:txBody>
      <dsp:txXfrm>
        <a:off x="727895" y="1577010"/>
        <a:ext cx="5766462" cy="630212"/>
      </dsp:txXfrm>
    </dsp:sp>
    <dsp:sp modelId="{54D9265E-25AA-435C-852B-59E1A5FC1C8F}">
      <dsp:nvSpPr>
        <dsp:cNvPr id="0" name=""/>
        <dsp:cNvSpPr/>
      </dsp:nvSpPr>
      <dsp:spPr>
        <a:xfrm>
          <a:off x="0" y="2364776"/>
          <a:ext cx="6494358" cy="63021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6DC5B8-5DC2-4921-B47E-DB723E87A897}">
      <dsp:nvSpPr>
        <dsp:cNvPr id="0" name=""/>
        <dsp:cNvSpPr/>
      </dsp:nvSpPr>
      <dsp:spPr>
        <a:xfrm>
          <a:off x="190639" y="2506574"/>
          <a:ext cx="346616" cy="3466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EF1026-54D6-47C5-8185-0FB747495DC9}">
      <dsp:nvSpPr>
        <dsp:cNvPr id="0" name=""/>
        <dsp:cNvSpPr/>
      </dsp:nvSpPr>
      <dsp:spPr>
        <a:xfrm>
          <a:off x="727895" y="2364776"/>
          <a:ext cx="5766462" cy="630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98" tIns="66698" rIns="66698" bIns="66698" numCol="1" spcCol="1270" anchor="ctr" anchorCtr="0">
          <a:noAutofit/>
        </a:bodyPr>
        <a:lstStyle/>
        <a:p>
          <a:pPr marL="0" lvl="0" indent="0" algn="l" defTabSz="755650">
            <a:lnSpc>
              <a:spcPct val="90000"/>
            </a:lnSpc>
            <a:spcBef>
              <a:spcPct val="0"/>
            </a:spcBef>
            <a:spcAft>
              <a:spcPct val="35000"/>
            </a:spcAft>
            <a:buNone/>
          </a:pPr>
          <a:r>
            <a:rPr lang="en-IN" sz="1700" b="0" i="0" kern="1200"/>
            <a:t>Q3) Which areas have potential Indian Restaurant Market?</a:t>
          </a:r>
          <a:endParaRPr lang="en-US" sz="1700" kern="1200"/>
        </a:p>
      </dsp:txBody>
      <dsp:txXfrm>
        <a:off x="727895" y="2364776"/>
        <a:ext cx="5766462" cy="630212"/>
      </dsp:txXfrm>
    </dsp:sp>
    <dsp:sp modelId="{FBDAACE0-A874-4C63-9B5C-F2531D658363}">
      <dsp:nvSpPr>
        <dsp:cNvPr id="0" name=""/>
        <dsp:cNvSpPr/>
      </dsp:nvSpPr>
      <dsp:spPr>
        <a:xfrm>
          <a:off x="0" y="3152542"/>
          <a:ext cx="6494358" cy="630212"/>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D6E90D-56BA-4F7E-9DF9-AD057882B7FD}">
      <dsp:nvSpPr>
        <dsp:cNvPr id="0" name=""/>
        <dsp:cNvSpPr/>
      </dsp:nvSpPr>
      <dsp:spPr>
        <a:xfrm>
          <a:off x="190639" y="3294340"/>
          <a:ext cx="346616" cy="3466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D915B61-5E53-4CE9-B447-8F74DFE34134}">
      <dsp:nvSpPr>
        <dsp:cNvPr id="0" name=""/>
        <dsp:cNvSpPr/>
      </dsp:nvSpPr>
      <dsp:spPr>
        <a:xfrm>
          <a:off x="727895" y="3152542"/>
          <a:ext cx="5766462" cy="630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98" tIns="66698" rIns="66698" bIns="66698" numCol="1" spcCol="1270" anchor="ctr" anchorCtr="0">
          <a:noAutofit/>
        </a:bodyPr>
        <a:lstStyle/>
        <a:p>
          <a:pPr marL="0" lvl="0" indent="0" algn="l" defTabSz="755650">
            <a:lnSpc>
              <a:spcPct val="90000"/>
            </a:lnSpc>
            <a:spcBef>
              <a:spcPct val="0"/>
            </a:spcBef>
            <a:spcAft>
              <a:spcPct val="35000"/>
            </a:spcAft>
            <a:buNone/>
          </a:pPr>
          <a:r>
            <a:rPr lang="en-IN" sz="1700" b="0" i="0" kern="1200"/>
            <a:t>Q4) Which all areas lack Indian Restaurants?</a:t>
          </a:r>
          <a:endParaRPr lang="en-US" sz="1700" kern="1200"/>
        </a:p>
      </dsp:txBody>
      <dsp:txXfrm>
        <a:off x="727895" y="3152542"/>
        <a:ext cx="5766462" cy="630212"/>
      </dsp:txXfrm>
    </dsp:sp>
    <dsp:sp modelId="{95873083-51F5-4BFB-B25A-EA845F848B75}">
      <dsp:nvSpPr>
        <dsp:cNvPr id="0" name=""/>
        <dsp:cNvSpPr/>
      </dsp:nvSpPr>
      <dsp:spPr>
        <a:xfrm>
          <a:off x="0" y="3940308"/>
          <a:ext cx="6494358" cy="63021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7C8DEB-4CA8-4B9A-A535-71309AE38C7E}">
      <dsp:nvSpPr>
        <dsp:cNvPr id="0" name=""/>
        <dsp:cNvSpPr/>
      </dsp:nvSpPr>
      <dsp:spPr>
        <a:xfrm>
          <a:off x="190639" y="4082106"/>
          <a:ext cx="346616" cy="34661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0B6BCF1-1A9A-4BC0-AC78-765E8FCB95C4}">
      <dsp:nvSpPr>
        <dsp:cNvPr id="0" name=""/>
        <dsp:cNvSpPr/>
      </dsp:nvSpPr>
      <dsp:spPr>
        <a:xfrm>
          <a:off x="727895" y="3940308"/>
          <a:ext cx="5766462" cy="630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98" tIns="66698" rIns="66698" bIns="66698" numCol="1" spcCol="1270" anchor="ctr" anchorCtr="0">
          <a:noAutofit/>
        </a:bodyPr>
        <a:lstStyle/>
        <a:p>
          <a:pPr marL="0" lvl="0" indent="0" algn="l" defTabSz="755650">
            <a:lnSpc>
              <a:spcPct val="90000"/>
            </a:lnSpc>
            <a:spcBef>
              <a:spcPct val="0"/>
            </a:spcBef>
            <a:spcAft>
              <a:spcPct val="35000"/>
            </a:spcAft>
            <a:buNone/>
          </a:pPr>
          <a:r>
            <a:rPr lang="en-IN" sz="1700" b="0" i="0" kern="1200"/>
            <a:t>Q5) Which is the best place to stay if you prefer Indian Cuisine?</a:t>
          </a:r>
          <a:endParaRPr lang="en-US" sz="1700" kern="1200"/>
        </a:p>
      </dsp:txBody>
      <dsp:txXfrm>
        <a:off x="727895" y="3940308"/>
        <a:ext cx="5766462" cy="63021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5/6/2020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5/6/2020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654" y="1447801"/>
            <a:ext cx="8823360" cy="3329581"/>
          </a:xfrm>
        </p:spPr>
        <p:txBody>
          <a:bodyPr anchor="b"/>
          <a:lstStyle>
            <a:lvl1pPr>
              <a:defRPr sz="7198"/>
            </a:lvl1pPr>
          </a:lstStyle>
          <a:p>
            <a:r>
              <a:rPr lang="en-US"/>
              <a:t>Click to edit Master title style</a:t>
            </a:r>
            <a:endParaRPr lang="en-US" dirty="0"/>
          </a:p>
        </p:txBody>
      </p:sp>
      <p:sp>
        <p:nvSpPr>
          <p:cNvPr id="3" name="Subtitle 2"/>
          <p:cNvSpPr>
            <a:spLocks noGrp="1"/>
          </p:cNvSpPr>
          <p:nvPr>
            <p:ph type="subTitle" idx="1"/>
          </p:nvPr>
        </p:nvSpPr>
        <p:spPr>
          <a:xfrm>
            <a:off x="1154654" y="4777380"/>
            <a:ext cx="8823360" cy="861420"/>
          </a:xfrm>
        </p:spPr>
        <p:txBody>
          <a:bodyPr anchor="t"/>
          <a:lstStyle>
            <a:lvl1pPr marL="0" indent="0" algn="l">
              <a:buNone/>
              <a:defRPr cap="all">
                <a:solidFill>
                  <a:schemeClr val="accent1"/>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pPr/>
              <a:t>5/6/2020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3693201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6" y="4800587"/>
            <a:ext cx="8823359"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654" y="685800"/>
            <a:ext cx="8823360"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5" y="5367325"/>
            <a:ext cx="882335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pPr/>
              <a:t>5/6/2020</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3532630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4" y="1447800"/>
            <a:ext cx="8823361" cy="1981200"/>
          </a:xfrm>
        </p:spPr>
        <p:txBody>
          <a:bodyPr/>
          <a:lstStyle>
            <a:lvl1pPr>
              <a:defRPr sz="4799"/>
            </a:lvl1pPr>
          </a:lstStyle>
          <a:p>
            <a:r>
              <a:rPr lang="en-US"/>
              <a:t>Click to edit Master title style</a:t>
            </a:r>
            <a:endParaRPr lang="en-US" dirty="0"/>
          </a:p>
        </p:txBody>
      </p:sp>
      <p:sp>
        <p:nvSpPr>
          <p:cNvPr id="8" name="Text Placeholder 3"/>
          <p:cNvSpPr>
            <a:spLocks noGrp="1"/>
          </p:cNvSpPr>
          <p:nvPr>
            <p:ph type="body" sz="half" idx="2"/>
          </p:nvPr>
        </p:nvSpPr>
        <p:spPr>
          <a:xfrm>
            <a:off x="1154654" y="3657600"/>
            <a:ext cx="8823361" cy="23622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5/6/2020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3366980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391" y="1447800"/>
            <a:ext cx="7997232" cy="2323374"/>
          </a:xfrm>
        </p:spPr>
        <p:txBody>
          <a:bodyPr/>
          <a:lstStyle>
            <a:lvl1pPr>
              <a:defRPr sz="4799"/>
            </a:lvl1pPr>
          </a:lstStyle>
          <a:p>
            <a:r>
              <a:rPr lang="en-US"/>
              <a:t>Click to edit Master title style</a:t>
            </a:r>
            <a:endParaRPr lang="en-US" dirty="0"/>
          </a:p>
        </p:txBody>
      </p:sp>
      <p:sp>
        <p:nvSpPr>
          <p:cNvPr id="14" name="Text Placeholder 3"/>
          <p:cNvSpPr>
            <a:spLocks noGrp="1"/>
          </p:cNvSpPr>
          <p:nvPr>
            <p:ph type="body" sz="half" idx="13"/>
          </p:nvPr>
        </p:nvSpPr>
        <p:spPr>
          <a:xfrm>
            <a:off x="1929898" y="3771174"/>
            <a:ext cx="7277753"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654" y="4350657"/>
            <a:ext cx="8823361" cy="16764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5/6/2020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
        <p:nvSpPr>
          <p:cNvPr id="9" name="TextBox 8"/>
          <p:cNvSpPr txBox="1"/>
          <p:nvPr/>
        </p:nvSpPr>
        <p:spPr>
          <a:xfrm>
            <a:off x="898061" y="971253"/>
            <a:ext cx="801703"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196" dirty="0"/>
              <a:t>“</a:t>
            </a:r>
          </a:p>
        </p:txBody>
      </p:sp>
      <p:sp>
        <p:nvSpPr>
          <p:cNvPr id="13" name="TextBox 12"/>
          <p:cNvSpPr txBox="1"/>
          <p:nvPr/>
        </p:nvSpPr>
        <p:spPr>
          <a:xfrm>
            <a:off x="9328060" y="2613787"/>
            <a:ext cx="801703"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196" dirty="0"/>
              <a:t>”</a:t>
            </a:r>
          </a:p>
        </p:txBody>
      </p:sp>
    </p:spTree>
    <p:extLst>
      <p:ext uri="{BB962C8B-B14F-4D97-AF65-F5344CB8AC3E}">
        <p14:creationId xmlns:p14="http://schemas.microsoft.com/office/powerpoint/2010/main" val="3624038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653" y="3124201"/>
            <a:ext cx="8823362" cy="1653180"/>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1" cy="860400"/>
          </a:xfrm>
        </p:spPr>
        <p:txBody>
          <a:bodyPr anchor="t"/>
          <a:lstStyle>
            <a:lvl1pPr marL="0" indent="0" algn="l">
              <a:buNone/>
              <a:defRPr sz="1999" cap="none">
                <a:solidFill>
                  <a:schemeClr val="accent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5/6/2020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1613057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32782" y="1981200"/>
            <a:ext cx="2946099"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293" y="2667000"/>
            <a:ext cx="2926588"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2648" y="1981200"/>
            <a:ext cx="2935476"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2097" y="2667000"/>
            <a:ext cx="2946027"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1981200"/>
            <a:ext cx="2931349"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2845" y="2667000"/>
            <a:ext cx="2931349"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7" name="Straight Connector 16"/>
          <p:cNvCxnSpPr/>
          <p:nvPr/>
        </p:nvCxnSpPr>
        <p:spPr>
          <a:xfrm>
            <a:off x="372517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0414"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F33987-6305-4E2A-BF18-EF013ECE927B}" type="datetimeFigureOut">
              <a:rPr lang="en-US" smtClean="0"/>
              <a:pPr/>
              <a:t>5/6/2020</a:t>
            </a:fld>
            <a:endParaRPr lang="en-US" dirty="0"/>
          </a:p>
        </p:txBody>
      </p:sp>
      <p:sp>
        <p:nvSpPr>
          <p:cNvPr id="4"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622107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52293" y="4250949"/>
            <a:ext cx="2939284"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293" y="2209800"/>
            <a:ext cx="293928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293" y="4827212"/>
            <a:ext cx="2939284"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8363" y="4250949"/>
            <a:ext cx="2929762"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8362" y="2209800"/>
            <a:ext cx="292976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7009" y="4827211"/>
            <a:ext cx="293364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4250949"/>
            <a:ext cx="2931349"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2844" y="2209800"/>
            <a:ext cx="2931349"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2720" y="4827209"/>
            <a:ext cx="293523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7" name="Straight Connector 16"/>
          <p:cNvCxnSpPr/>
          <p:nvPr/>
        </p:nvCxnSpPr>
        <p:spPr>
          <a:xfrm>
            <a:off x="372517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0414"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F33987-6305-4E2A-BF18-EF013ECE927B}" type="datetimeFigureOut">
              <a:rPr lang="en-US" smtClean="0"/>
              <a:pPr/>
              <a:t>5/6/2020</a:t>
            </a:fld>
            <a:endParaRPr lang="en-US" dirty="0"/>
          </a:p>
        </p:txBody>
      </p:sp>
      <p:sp>
        <p:nvSpPr>
          <p:cNvPr id="4"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784081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5/6/2020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378618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2050" y="430214"/>
            <a:ext cx="1752145"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294" y="887414"/>
            <a:ext cx="7421216"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5/6/2020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698614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5/6/2020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90587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656" y="2861734"/>
            <a:ext cx="8823359" cy="1915647"/>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0" cy="860400"/>
          </a:xfrm>
        </p:spPr>
        <p:txBody>
          <a:bodyPr anchor="t"/>
          <a:lstStyle>
            <a:lvl1pPr marL="0" indent="0" algn="l">
              <a:buNone/>
              <a:defRPr sz="1999" cap="all">
                <a:solidFill>
                  <a:schemeClr val="accent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t>5/6/2020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818617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025" y="2060576"/>
            <a:ext cx="4395194" cy="4195763"/>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3021" y="2056093"/>
            <a:ext cx="4395196" cy="4200245"/>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t>5/6/2020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499673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026" y="1905000"/>
            <a:ext cx="4395193"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025"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3023" y="1905000"/>
            <a:ext cx="4395194"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3023"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t>5/6/2020</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115486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DF33987-6305-4E2A-BF18-EF013ECE927B}" type="datetimeFigureOut">
              <a:rPr lang="en-US" smtClean="0"/>
              <a:t>5/6/2020</a:t>
            </a:fld>
            <a:endParaRPr lang="en-US"/>
          </a:p>
        </p:txBody>
      </p:sp>
      <p:sp>
        <p:nvSpPr>
          <p:cNvPr id="5" name="Footer Placeholder 3"/>
          <p:cNvSpPr>
            <a:spLocks noGrp="1"/>
          </p:cNvSpPr>
          <p:nvPr>
            <p:ph type="ftr" sz="quarter" idx="11"/>
          </p:nvPr>
        </p:nvSpPr>
        <p:spPr/>
        <p:txBody>
          <a:bodyPr/>
          <a:lstStyle/>
          <a:p>
            <a:r>
              <a:rPr lang="en-US"/>
              <a:t>Add a footer</a:t>
            </a:r>
            <a:endParaRPr lang="en-US" dirty="0"/>
          </a:p>
        </p:txBody>
      </p:sp>
      <p:sp>
        <p:nvSpPr>
          <p:cNvPr id="6"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85753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DF33987-6305-4E2A-BF18-EF013ECE927B}" type="datetimeFigureOut">
              <a:rPr lang="en-US" smtClean="0"/>
              <a:t>5/6/2020</a:t>
            </a:fld>
            <a:endParaRPr lang="en-US"/>
          </a:p>
        </p:txBody>
      </p:sp>
      <p:sp>
        <p:nvSpPr>
          <p:cNvPr id="5" name="Footer Placeholder 2"/>
          <p:cNvSpPr>
            <a:spLocks noGrp="1"/>
          </p:cNvSpPr>
          <p:nvPr>
            <p:ph type="ftr" sz="quarter" idx="11"/>
          </p:nvPr>
        </p:nvSpPr>
        <p:spPr/>
        <p:txBody>
          <a:bodyPr/>
          <a:lstStyle/>
          <a:p>
            <a:r>
              <a:rPr lang="en-US"/>
              <a:t>Add a footer</a:t>
            </a:r>
            <a:endParaRPr lang="en-US" dirty="0"/>
          </a:p>
        </p:txBody>
      </p:sp>
      <p:sp>
        <p:nvSpPr>
          <p:cNvPr id="6"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715755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3" y="1447800"/>
            <a:ext cx="3400178" cy="1447800"/>
          </a:xfrm>
        </p:spPr>
        <p:txBody>
          <a:bodyPr anchor="b"/>
          <a:lstStyle>
            <a:lvl1pPr algn="l">
              <a:defRPr sz="2399" b="0"/>
            </a:lvl1pPr>
          </a:lstStyle>
          <a:p>
            <a:r>
              <a:rPr lang="en-US"/>
              <a:t>Click to edit Master title style</a:t>
            </a:r>
            <a:endParaRPr lang="en-US" dirty="0"/>
          </a:p>
        </p:txBody>
      </p:sp>
      <p:sp>
        <p:nvSpPr>
          <p:cNvPr id="3" name="Content Placeholder 2"/>
          <p:cNvSpPr>
            <a:spLocks noGrp="1"/>
          </p:cNvSpPr>
          <p:nvPr>
            <p:ph idx="1"/>
          </p:nvPr>
        </p:nvSpPr>
        <p:spPr>
          <a:xfrm>
            <a:off x="4783370" y="1447800"/>
            <a:ext cx="5194644" cy="4572000"/>
          </a:xfrm>
        </p:spPr>
        <p:txBody>
          <a:bodyPr anchor="ctr">
            <a:normAutofit/>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654" y="3129281"/>
            <a:ext cx="3400177" cy="2895599"/>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DF33987-6305-4E2A-BF18-EF013ECE927B}" type="datetimeFigureOut">
              <a:rPr lang="en-US" smtClean="0"/>
              <a:t>5/6/2020</a:t>
            </a:fld>
            <a:endParaRPr lang="en-US"/>
          </a:p>
        </p:txBody>
      </p:sp>
      <p:sp>
        <p:nvSpPr>
          <p:cNvPr id="5" name="Footer Placeholder 5"/>
          <p:cNvSpPr>
            <a:spLocks noGrp="1"/>
          </p:cNvSpPr>
          <p:nvPr>
            <p:ph type="ftr" sz="quarter" idx="11"/>
          </p:nvPr>
        </p:nvSpPr>
        <p:spPr/>
        <p:txBody>
          <a:bodyPr/>
          <a:lstStyle/>
          <a:p>
            <a:r>
              <a:rPr lang="en-US"/>
              <a:t>Add a footer</a:t>
            </a:r>
            <a:endParaRPr lang="en-US" dirty="0"/>
          </a:p>
        </p:txBody>
      </p:sp>
      <p:sp>
        <p:nvSpPr>
          <p:cNvPr id="6"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740176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606" y="1854192"/>
            <a:ext cx="5091580" cy="1574808"/>
          </a:xfrm>
        </p:spPr>
        <p:txBody>
          <a:bodyPr anchor="b">
            <a:normAutofit/>
          </a:bodyPr>
          <a:lstStyle>
            <a:lvl1pPr algn="l">
              <a:defRPr sz="35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7736" y="1143000"/>
            <a:ext cx="3199567"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4" y="3657600"/>
            <a:ext cx="5083655" cy="1371600"/>
          </a:xfrm>
        </p:spPr>
        <p:txBody>
          <a:bodyP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5/6/2020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82511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6"/>
            <a:ext cx="4035961"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8"/>
            <a:ext cx="1522016" cy="2365453"/>
          </a:xfrm>
          <a:prstGeom prst="rect">
            <a:avLst/>
          </a:prstGeom>
        </p:spPr>
      </p:pic>
      <p:sp>
        <p:nvSpPr>
          <p:cNvPr id="16" name="Oval 15"/>
          <p:cNvSpPr/>
          <p:nvPr/>
        </p:nvSpPr>
        <p:spPr>
          <a:xfrm>
            <a:off x="8606770" y="1676400"/>
            <a:ext cx="2818666"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7330" y="1"/>
            <a:ext cx="1602969"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6770" y="6096000"/>
            <a:ext cx="993475" cy="762000"/>
          </a:xfrm>
          <a:prstGeom prst="rect">
            <a:avLst/>
          </a:prstGeom>
        </p:spPr>
      </p:pic>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5943" y="452718"/>
            <a:ext cx="9402274"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025" y="2052919"/>
            <a:ext cx="894421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2866" y="1790741"/>
            <a:ext cx="990599" cy="304720"/>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F33987-6305-4E2A-BF18-EF013ECE927B}" type="datetimeFigureOut">
              <a:rPr lang="en-US" smtClean="0"/>
              <a:pPr/>
              <a:t>5/6/2020</a:t>
            </a:fld>
            <a:endParaRPr lang="en-US" dirty="0"/>
          </a:p>
        </p:txBody>
      </p:sp>
      <p:sp>
        <p:nvSpPr>
          <p:cNvPr id="5" name="Footer Placeholder 4"/>
          <p:cNvSpPr>
            <a:spLocks noGrp="1"/>
          </p:cNvSpPr>
          <p:nvPr>
            <p:ph type="ftr" sz="quarter" idx="3"/>
          </p:nvPr>
        </p:nvSpPr>
        <p:spPr>
          <a:xfrm rot="5400000">
            <a:off x="8948740" y="3225337"/>
            <a:ext cx="3859795" cy="304722"/>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349844" y="295730"/>
            <a:ext cx="837981" cy="767687"/>
          </a:xfrm>
          <a:prstGeom prst="rect">
            <a:avLst/>
          </a:prstGeom>
        </p:spPr>
        <p:txBody>
          <a:bodyPr vert="horz" lIns="91440" tIns="45720" rIns="91440" bIns="45720" rtlCol="0" anchor="b"/>
          <a:lstStyle>
            <a:lvl1pPr algn="ctr">
              <a:defRPr sz="2799" b="0" i="0">
                <a:solidFill>
                  <a:schemeClr val="tx1">
                    <a:tint val="75000"/>
                  </a:schemeClr>
                </a:solidFill>
              </a:defRPr>
            </a:lvl1pPr>
          </a:lstStyle>
          <a:p>
            <a:fld id="{F36C87F6-986D-49E6-AF40-1B3A1EE8064D}" type="slidenum">
              <a:rPr lang="en-US" smtClean="0"/>
              <a:pPr/>
              <a:t>‹#›</a:t>
            </a:fld>
            <a:endParaRPr lang="en-US"/>
          </a:p>
        </p:txBody>
      </p:sp>
      <p:sp>
        <p:nvSpPr>
          <p:cNvPr id="13" name="Rectangle 12">
            <a:extLst>
              <a:ext uri="{FF2B5EF4-FFF2-40B4-BE49-F238E27FC236}">
                <a16:creationId xmlns:a16="http://schemas.microsoft.com/office/drawing/2014/main" id="{E3A1E46C-8560-425D-B141-86DBE2013DFA}"/>
              </a:ext>
            </a:extLst>
          </p:cNvPr>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extLst>
      <p:ext uri="{BB962C8B-B14F-4D97-AF65-F5344CB8AC3E}">
        <p14:creationId xmlns:p14="http://schemas.microsoft.com/office/powerpoint/2010/main" val="2918791881"/>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999" b="0" i="0" kern="1200">
          <a:solidFill>
            <a:schemeClr val="tx1"/>
          </a:solidFill>
          <a:latin typeface="+mj-lt"/>
          <a:ea typeface="+mj-ea"/>
          <a:cs typeface="+mj-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799" b="0" i="0" kern="1200">
          <a:solidFill>
            <a:schemeClr val="tx1"/>
          </a:solidFill>
          <a:latin typeface="+mj-lt"/>
          <a:ea typeface="+mj-ea"/>
          <a:cs typeface="+mj-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2.png"/><Relationship Id="rId7" Type="http://schemas.openxmlformats.org/officeDocument/2006/relationships/diagramData" Target="../diagrams/data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5.png"/><Relationship Id="rId11" Type="http://schemas.microsoft.com/office/2007/relationships/diagramDrawing" Target="../diagrams/drawing1.xml"/><Relationship Id="rId5" Type="http://schemas.openxmlformats.org/officeDocument/2006/relationships/image" Target="../media/image4.png"/><Relationship Id="rId10" Type="http://schemas.openxmlformats.org/officeDocument/2006/relationships/diagramColors" Target="../diagrams/colors1.xml"/><Relationship Id="rId4" Type="http://schemas.openxmlformats.org/officeDocument/2006/relationships/image" Target="../media/image3.png"/><Relationship Id="rId9"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hyperlink" Target="https://data.cityofnewyork.us/City-Government/Borough-Boundaries/tqmj-j8zm" TargetMode="External"/><Relationship Id="rId3" Type="http://schemas.openxmlformats.org/officeDocument/2006/relationships/image" Target="../media/image2.png"/><Relationship Id="rId7"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88520"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88825"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7668" y="3753695"/>
            <a:ext cx="3471156"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4" name="Title 3"/>
          <p:cNvSpPr>
            <a:spLocks noGrp="1"/>
          </p:cNvSpPr>
          <p:nvPr>
            <p:ph type="ctrTitle"/>
          </p:nvPr>
        </p:nvSpPr>
        <p:spPr>
          <a:xfrm>
            <a:off x="965253" y="623571"/>
            <a:ext cx="10258318" cy="3523885"/>
          </a:xfrm>
        </p:spPr>
        <p:txBody>
          <a:bodyPr>
            <a:normAutofit/>
          </a:bodyPr>
          <a:lstStyle/>
          <a:p>
            <a:pPr algn="ctr"/>
            <a:r>
              <a:rPr lang="en-IN" sz="7900" b="1"/>
              <a:t>The Battle of Neighbourhoods</a:t>
            </a:r>
            <a:endParaRPr lang="en-US" sz="7900"/>
          </a:p>
        </p:txBody>
      </p:sp>
      <p:sp>
        <p:nvSpPr>
          <p:cNvPr id="5" name="Subtitle 4"/>
          <p:cNvSpPr>
            <a:spLocks noGrp="1"/>
          </p:cNvSpPr>
          <p:nvPr>
            <p:ph type="subTitle" idx="1"/>
          </p:nvPr>
        </p:nvSpPr>
        <p:spPr>
          <a:xfrm>
            <a:off x="965253" y="4777380"/>
            <a:ext cx="10258318" cy="1209763"/>
          </a:xfrm>
        </p:spPr>
        <p:txBody>
          <a:bodyPr>
            <a:normAutofit/>
          </a:bodyPr>
          <a:lstStyle/>
          <a:p>
            <a:pPr algn="ctr"/>
            <a:r>
              <a:rPr lang="en-US" sz="2400" dirty="0">
                <a:solidFill>
                  <a:schemeClr val="bg2"/>
                </a:solidFill>
              </a:rPr>
              <a:t>By,</a:t>
            </a:r>
          </a:p>
          <a:p>
            <a:pPr algn="ctr"/>
            <a:r>
              <a:rPr lang="en-US" sz="2400" dirty="0">
                <a:solidFill>
                  <a:schemeClr val="bg2"/>
                </a:solidFill>
              </a:rPr>
              <a:t>Syed Ahmad Nadeem</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5093"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7668" y="1460230"/>
            <a:ext cx="3471156"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762067"/>
            <a:ext cx="12189242"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Title 2"/>
          <p:cNvSpPr>
            <a:spLocks noGrp="1"/>
          </p:cNvSpPr>
          <p:nvPr>
            <p:ph type="title"/>
          </p:nvPr>
        </p:nvSpPr>
        <p:spPr>
          <a:xfrm>
            <a:off x="1103024" y="452718"/>
            <a:ext cx="8945192" cy="1400530"/>
          </a:xfrm>
        </p:spPr>
        <p:txBody>
          <a:bodyPr anchor="ctr">
            <a:normAutofit/>
          </a:bodyPr>
          <a:lstStyle/>
          <a:p>
            <a:r>
              <a:rPr lang="en-IN" b="1">
                <a:solidFill>
                  <a:srgbClr val="FFFFFF"/>
                </a:solidFill>
              </a:rPr>
              <a:t>Introduction: </a:t>
            </a:r>
            <a:endParaRPr lang="en-IN">
              <a:solidFill>
                <a:srgbClr val="FFFFFF"/>
              </a:solidFill>
            </a:endParaRPr>
          </a:p>
        </p:txBody>
      </p:sp>
      <p:sp>
        <p:nvSpPr>
          <p:cNvPr id="2" name="Content Placeholder 1"/>
          <p:cNvSpPr>
            <a:spLocks noGrp="1"/>
          </p:cNvSpPr>
          <p:nvPr>
            <p:ph idx="1"/>
          </p:nvPr>
        </p:nvSpPr>
        <p:spPr>
          <a:xfrm>
            <a:off x="1103024" y="2763520"/>
            <a:ext cx="8944211" cy="3484879"/>
          </a:xfrm>
        </p:spPr>
        <p:txBody>
          <a:bodyPr>
            <a:normAutofit/>
          </a:bodyPr>
          <a:lstStyle/>
          <a:p>
            <a:pPr>
              <a:lnSpc>
                <a:spcPct val="90000"/>
              </a:lnSpc>
            </a:pPr>
            <a:r>
              <a:rPr lang="en-IN" sz="140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nSpc>
                <a:spcPct val="90000"/>
              </a:lnSpc>
            </a:pPr>
            <a:r>
              <a:rPr lang="en-IN" sz="140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nSpc>
                <a:spcPct val="90000"/>
              </a:lnSpc>
            </a:pPr>
            <a:r>
              <a:rPr lang="en-IN" sz="140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654392F-1639-4655-984D-9EC62CB792C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5960" cy="4188315"/>
          </a:xfrm>
          <a:prstGeom prst="rect">
            <a:avLst/>
          </a:prstGeom>
        </p:spPr>
      </p:pic>
      <p:pic>
        <p:nvPicPr>
          <p:cNvPr id="12" name="Picture 11">
            <a:extLst>
              <a:ext uri="{FF2B5EF4-FFF2-40B4-BE49-F238E27FC236}">
                <a16:creationId xmlns:a16="http://schemas.microsoft.com/office/drawing/2014/main" id="{AA42ABA0-A57E-4B96-8B71-32BE731BD9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015" cy="2365453"/>
          </a:xfrm>
          <a:prstGeom prst="rect">
            <a:avLst/>
          </a:prstGeom>
        </p:spPr>
      </p:pic>
      <p:sp>
        <p:nvSpPr>
          <p:cNvPr id="14" name="Oval 13">
            <a:extLst>
              <a:ext uri="{FF2B5EF4-FFF2-40B4-BE49-F238E27FC236}">
                <a16:creationId xmlns:a16="http://schemas.microsoft.com/office/drawing/2014/main" id="{81601940-FE05-4058-8C3C-93ECC6D8B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770" y="1676400"/>
            <a:ext cx="2818665"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A24A74BA-E5A0-4961-B27F-09544E4F53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7328" y="0"/>
            <a:ext cx="1602970" cy="1141407"/>
          </a:xfrm>
          <a:prstGeom prst="rect">
            <a:avLst/>
          </a:prstGeom>
        </p:spPr>
      </p:pic>
      <p:pic>
        <p:nvPicPr>
          <p:cNvPr id="18" name="Picture 17">
            <a:extLst>
              <a:ext uri="{FF2B5EF4-FFF2-40B4-BE49-F238E27FC236}">
                <a16:creationId xmlns:a16="http://schemas.microsoft.com/office/drawing/2014/main" id="{5FCC04C7-E7EE-4E3B-988E-0B9718A3CD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6770" y="6096000"/>
            <a:ext cx="993475" cy="762000"/>
          </a:xfrm>
          <a:prstGeom prst="rect">
            <a:avLst/>
          </a:prstGeom>
        </p:spPr>
      </p:pic>
      <p:sp>
        <p:nvSpPr>
          <p:cNvPr id="20" name="Rectangle 19">
            <a:extLst>
              <a:ext uri="{FF2B5EF4-FFF2-40B4-BE49-F238E27FC236}">
                <a16:creationId xmlns:a16="http://schemas.microsoft.com/office/drawing/2014/main" id="{03964ECA-3652-457C-9FDE-16AED3949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5093"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8B9538A-2A89-47DD-996C-7D2BE2AB6C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5"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643687" y="1447800"/>
            <a:ext cx="3107816" cy="4572000"/>
          </a:xfrm>
        </p:spPr>
        <p:txBody>
          <a:bodyPr vert="horz" lIns="91440" tIns="45720" rIns="91440" bIns="45720" rtlCol="0" anchor="ctr">
            <a:normAutofit/>
          </a:bodyPr>
          <a:lstStyle/>
          <a:p>
            <a:pPr defTabSz="457200"/>
            <a:r>
              <a:rPr lang="en-US" sz="3600">
                <a:solidFill>
                  <a:srgbClr val="EBEBEB"/>
                </a:solidFill>
              </a:rPr>
              <a:t>Problem:</a:t>
            </a:r>
          </a:p>
        </p:txBody>
      </p:sp>
      <p:sp>
        <p:nvSpPr>
          <p:cNvPr id="24" name="Freeform: Shape 23">
            <a:extLst>
              <a:ext uri="{FF2B5EF4-FFF2-40B4-BE49-F238E27FC236}">
                <a16:creationId xmlns:a16="http://schemas.microsoft.com/office/drawing/2014/main" id="{E625979B-5325-4898-8EF9-5C174B192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0226" y="0"/>
            <a:ext cx="8028599"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11">
            <a:extLst>
              <a:ext uri="{FF2B5EF4-FFF2-40B4-BE49-F238E27FC236}">
                <a16:creationId xmlns:a16="http://schemas.microsoft.com/office/drawing/2014/main" id="{34B22E2B-30D5-47A4-97C5-091EA1AB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7081" y="-1"/>
            <a:ext cx="559327"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8" name="Rectangle 27">
            <a:extLst>
              <a:ext uri="{FF2B5EF4-FFF2-40B4-BE49-F238E27FC236}">
                <a16:creationId xmlns:a16="http://schemas.microsoft.com/office/drawing/2014/main" id="{9B6DA3CD-A002-40ED-8194-B4E637BD7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5093"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1">
            <a:extLst>
              <a:ext uri="{FF2B5EF4-FFF2-40B4-BE49-F238E27FC236}">
                <a16:creationId xmlns:a16="http://schemas.microsoft.com/office/drawing/2014/main" id="{84A58652-3109-4257-826A-72C87559F5E8}"/>
              </a:ext>
            </a:extLst>
          </p:cNvPr>
          <p:cNvGraphicFramePr>
            <a:graphicFrameLocks noGrp="1"/>
          </p:cNvGraphicFramePr>
          <p:nvPr>
            <p:ph sz="half" idx="1"/>
            <p:extLst>
              <p:ext uri="{D42A27DB-BD31-4B8C-83A1-F6EECF244321}">
                <p14:modId xmlns:p14="http://schemas.microsoft.com/office/powerpoint/2010/main" val="3046343961"/>
              </p:ext>
            </p:extLst>
          </p:nvPr>
        </p:nvGraphicFramePr>
        <p:xfrm>
          <a:off x="5046935" y="1447800"/>
          <a:ext cx="6494358" cy="4572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922600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D2D844C-AB64-4A03-80BE-33212E61DD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5960" cy="4188315"/>
          </a:xfrm>
          <a:prstGeom prst="rect">
            <a:avLst/>
          </a:prstGeom>
        </p:spPr>
      </p:pic>
      <p:pic>
        <p:nvPicPr>
          <p:cNvPr id="11" name="Picture 10">
            <a:extLst>
              <a:ext uri="{FF2B5EF4-FFF2-40B4-BE49-F238E27FC236}">
                <a16:creationId xmlns:a16="http://schemas.microsoft.com/office/drawing/2014/main" id="{CAAD0E9B-89C2-4268-98B4-BA7BFFF2C7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015" cy="2365453"/>
          </a:xfrm>
          <a:prstGeom prst="rect">
            <a:avLst/>
          </a:prstGeom>
        </p:spPr>
      </p:pic>
      <p:sp>
        <p:nvSpPr>
          <p:cNvPr id="13" name="Oval 12">
            <a:extLst>
              <a:ext uri="{FF2B5EF4-FFF2-40B4-BE49-F238E27FC236}">
                <a16:creationId xmlns:a16="http://schemas.microsoft.com/office/drawing/2014/main" id="{1653AB08-C531-42A8-AA8D-C2ABAE87C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770" y="1676400"/>
            <a:ext cx="2818665"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72E47EEC-33C8-4EC3-8BFC-BB02B4171F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7328" y="0"/>
            <a:ext cx="1602970" cy="1141407"/>
          </a:xfrm>
          <a:prstGeom prst="rect">
            <a:avLst/>
          </a:prstGeom>
        </p:spPr>
      </p:pic>
      <p:pic>
        <p:nvPicPr>
          <p:cNvPr id="17" name="Picture 16">
            <a:extLst>
              <a:ext uri="{FF2B5EF4-FFF2-40B4-BE49-F238E27FC236}">
                <a16:creationId xmlns:a16="http://schemas.microsoft.com/office/drawing/2014/main" id="{A8BC9CC6-50D5-4C61-9EDE-315A1B5F14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6770" y="6096000"/>
            <a:ext cx="993475" cy="762000"/>
          </a:xfrm>
          <a:prstGeom prst="rect">
            <a:avLst/>
          </a:prstGeom>
        </p:spPr>
      </p:pic>
      <p:sp>
        <p:nvSpPr>
          <p:cNvPr id="19" name="Rectangle 18">
            <a:extLst>
              <a:ext uri="{FF2B5EF4-FFF2-40B4-BE49-F238E27FC236}">
                <a16:creationId xmlns:a16="http://schemas.microsoft.com/office/drawing/2014/main" id="{CED2641B-4430-4CF4-89AB-3FADDD630F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5093"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3" name="Rectangle 22">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5093"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7668" y="1460230"/>
            <a:ext cx="3471156"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7" name="Freeform: Shape 26">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762067"/>
            <a:ext cx="12189242"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itle 3"/>
          <p:cNvSpPr>
            <a:spLocks noGrp="1"/>
          </p:cNvSpPr>
          <p:nvPr>
            <p:ph type="title"/>
          </p:nvPr>
        </p:nvSpPr>
        <p:spPr>
          <a:xfrm>
            <a:off x="1103024" y="452718"/>
            <a:ext cx="8945192" cy="1400530"/>
          </a:xfrm>
        </p:spPr>
        <p:txBody>
          <a:bodyPr vert="horz" lIns="91440" tIns="45720" rIns="91440" bIns="45720" rtlCol="0" anchor="ctr">
            <a:normAutofit/>
          </a:bodyPr>
          <a:lstStyle/>
          <a:p>
            <a:pPr defTabSz="457200"/>
            <a:r>
              <a:rPr lang="en-US" sz="4200">
                <a:solidFill>
                  <a:srgbClr val="FFFFFF"/>
                </a:solidFill>
              </a:rPr>
              <a:t>Data Section:</a:t>
            </a:r>
          </a:p>
        </p:txBody>
      </p:sp>
      <p:sp>
        <p:nvSpPr>
          <p:cNvPr id="3" name="Text Placeholder 2"/>
          <p:cNvSpPr>
            <a:spLocks noGrp="1"/>
          </p:cNvSpPr>
          <p:nvPr>
            <p:ph sz="half" idx="1"/>
          </p:nvPr>
        </p:nvSpPr>
        <p:spPr>
          <a:xfrm>
            <a:off x="1103024" y="2763520"/>
            <a:ext cx="8944211" cy="3484879"/>
          </a:xfrm>
        </p:spPr>
        <p:txBody>
          <a:bodyPr vert="horz" lIns="91440" tIns="45720" rIns="91440" bIns="45720" rtlCol="0">
            <a:normAutofit lnSpcReduction="10000"/>
          </a:bodyPr>
          <a:lstStyle/>
          <a:p>
            <a:pPr marL="45720" indent="0" defTabSz="457200">
              <a:lnSpc>
                <a:spcPct val="90000"/>
              </a:lnSpc>
            </a:pPr>
            <a:r>
              <a:rPr lang="en-US" sz="1300"/>
              <a:t>For this project we need the following data:</a:t>
            </a:r>
          </a:p>
          <a:p>
            <a:pPr marL="502920" indent="-457200" defTabSz="457200">
              <a:lnSpc>
                <a:spcPct val="90000"/>
              </a:lnSpc>
            </a:pPr>
            <a:r>
              <a:rPr lang="en-US" sz="1300"/>
              <a:t>New York City data that contains list Boroughs, Neighbourhoods along with their latitude and longitude.</a:t>
            </a:r>
          </a:p>
          <a:p>
            <a:pPr lvl="1" defTabSz="457200">
              <a:lnSpc>
                <a:spcPct val="90000"/>
              </a:lnSpc>
            </a:pPr>
            <a:r>
              <a:rPr lang="en-US" sz="1300"/>
              <a:t>Data source : </a:t>
            </a:r>
            <a:r>
              <a:rPr lang="en-US" sz="1300">
                <a:hlinkClick r:id="rId7"/>
              </a:rPr>
              <a:t>https://cocl.us/new_york_dataset</a:t>
            </a:r>
            <a:endParaRPr lang="en-US" sz="1300"/>
          </a:p>
          <a:p>
            <a:pPr lvl="1" defTabSz="457200">
              <a:lnSpc>
                <a:spcPct val="90000"/>
              </a:lnSpc>
            </a:pPr>
            <a:r>
              <a:rPr lang="en-US" sz="1300"/>
              <a:t>Description: This data set contains the required information. And we will use this data set to explore various neighbourhoods of New York City.</a:t>
            </a:r>
          </a:p>
          <a:p>
            <a:pPr marL="502920" indent="-457200" defTabSz="457200">
              <a:lnSpc>
                <a:spcPct val="90000"/>
              </a:lnSpc>
            </a:pPr>
            <a:r>
              <a:rPr lang="en-US" sz="1300"/>
              <a:t>Indian restaurants in each neighbourhood of New York City.</a:t>
            </a:r>
          </a:p>
          <a:p>
            <a:pPr lvl="1" defTabSz="457200">
              <a:lnSpc>
                <a:spcPct val="90000"/>
              </a:lnSpc>
            </a:pPr>
            <a:r>
              <a:rPr lang="en-US" sz="1300"/>
              <a:t>Data source : Foursquare API</a:t>
            </a:r>
          </a:p>
          <a:p>
            <a:pPr lvl="1" defTabSz="457200">
              <a:lnSpc>
                <a:spcPct val="90000"/>
              </a:lnSpc>
            </a:pPr>
            <a:r>
              <a:rPr lang="en-US" sz="1300"/>
              <a:t>Description: By using this API we will get all the venues in each neighbourhood. We can filter these venues to get only Indian restaurants.</a:t>
            </a:r>
          </a:p>
          <a:p>
            <a:pPr marL="502920" indent="-457200" defTabSz="457200">
              <a:lnSpc>
                <a:spcPct val="90000"/>
              </a:lnSpc>
            </a:pPr>
            <a:r>
              <a:rPr lang="en-US" sz="1300"/>
              <a:t>GeoSpace data</a:t>
            </a:r>
          </a:p>
          <a:p>
            <a:pPr lvl="1" defTabSz="457200">
              <a:lnSpc>
                <a:spcPct val="90000"/>
              </a:lnSpc>
            </a:pPr>
            <a:r>
              <a:rPr lang="en-US" sz="1300"/>
              <a:t>Data source : </a:t>
            </a:r>
            <a:r>
              <a:rPr lang="en-US" sz="1300" u="sng">
                <a:hlinkClick r:id="rId8"/>
              </a:rPr>
              <a:t>https://data.cityofnewyork.us/City-Government/Borough-Boundaries/tqmj-j8zm</a:t>
            </a:r>
            <a:endParaRPr lang="en-US" sz="1300"/>
          </a:p>
          <a:p>
            <a:pPr lvl="1" defTabSz="457200">
              <a:lnSpc>
                <a:spcPct val="90000"/>
              </a:lnSpc>
            </a:pPr>
            <a:r>
              <a:rPr lang="en-US" sz="130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D2D844C-AB64-4A03-80BE-33212E61DD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5960" cy="4188315"/>
          </a:xfrm>
          <a:prstGeom prst="rect">
            <a:avLst/>
          </a:prstGeom>
        </p:spPr>
      </p:pic>
      <p:pic>
        <p:nvPicPr>
          <p:cNvPr id="13" name="Picture 12">
            <a:extLst>
              <a:ext uri="{FF2B5EF4-FFF2-40B4-BE49-F238E27FC236}">
                <a16:creationId xmlns:a16="http://schemas.microsoft.com/office/drawing/2014/main" id="{CAAD0E9B-89C2-4268-98B4-BA7BFFF2C7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015" cy="2365453"/>
          </a:xfrm>
          <a:prstGeom prst="rect">
            <a:avLst/>
          </a:prstGeom>
        </p:spPr>
      </p:pic>
      <p:sp>
        <p:nvSpPr>
          <p:cNvPr id="15" name="Oval 14">
            <a:extLst>
              <a:ext uri="{FF2B5EF4-FFF2-40B4-BE49-F238E27FC236}">
                <a16:creationId xmlns:a16="http://schemas.microsoft.com/office/drawing/2014/main" id="{1653AB08-C531-42A8-AA8D-C2ABAE87C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770" y="1676400"/>
            <a:ext cx="2818665"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72E47EEC-33C8-4EC3-8BFC-BB02B4171F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7328" y="0"/>
            <a:ext cx="1602970" cy="1141407"/>
          </a:xfrm>
          <a:prstGeom prst="rect">
            <a:avLst/>
          </a:prstGeom>
        </p:spPr>
      </p:pic>
      <p:pic>
        <p:nvPicPr>
          <p:cNvPr id="19" name="Picture 18">
            <a:extLst>
              <a:ext uri="{FF2B5EF4-FFF2-40B4-BE49-F238E27FC236}">
                <a16:creationId xmlns:a16="http://schemas.microsoft.com/office/drawing/2014/main" id="{A8BC9CC6-50D5-4C61-9EDE-315A1B5F14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6770" y="6096000"/>
            <a:ext cx="993475" cy="762000"/>
          </a:xfrm>
          <a:prstGeom prst="rect">
            <a:avLst/>
          </a:prstGeom>
        </p:spPr>
      </p:pic>
      <p:sp>
        <p:nvSpPr>
          <p:cNvPr id="21" name="Rectangle 20">
            <a:extLst>
              <a:ext uri="{FF2B5EF4-FFF2-40B4-BE49-F238E27FC236}">
                <a16:creationId xmlns:a16="http://schemas.microsoft.com/office/drawing/2014/main" id="{CED2641B-4430-4CF4-89AB-3FADDD630F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5093"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3" name="Rectangle 22">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5"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3427" y="0"/>
            <a:ext cx="559326"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27" name="Freeform: Shape 26">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989612"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5093"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itle 4"/>
          <p:cNvSpPr>
            <a:spLocks noGrp="1"/>
          </p:cNvSpPr>
          <p:nvPr>
            <p:ph type="title"/>
          </p:nvPr>
        </p:nvSpPr>
        <p:spPr>
          <a:xfrm>
            <a:off x="652972" y="1645920"/>
            <a:ext cx="3521962" cy="4470821"/>
          </a:xfrm>
        </p:spPr>
        <p:txBody>
          <a:bodyPr vert="horz" lIns="91440" tIns="45720" rIns="91440" bIns="45720" rtlCol="0" anchor="t">
            <a:normAutofit/>
          </a:bodyPr>
          <a:lstStyle/>
          <a:p>
            <a:pPr algn="r" defTabSz="457200"/>
            <a:r>
              <a:rPr lang="en-US" sz="3600">
                <a:solidFill>
                  <a:srgbClr val="FFFFFF"/>
                </a:solidFill>
              </a:rPr>
              <a:t>Methodology:</a:t>
            </a:r>
          </a:p>
        </p:txBody>
      </p:sp>
      <p:sp>
        <p:nvSpPr>
          <p:cNvPr id="6" name="Content Placeholder 5"/>
          <p:cNvSpPr>
            <a:spLocks noGrp="1"/>
          </p:cNvSpPr>
          <p:nvPr>
            <p:ph sz="half" idx="1"/>
          </p:nvPr>
        </p:nvSpPr>
        <p:spPr>
          <a:xfrm>
            <a:off x="5202753" y="1645920"/>
            <a:ext cx="5917962" cy="4470821"/>
          </a:xfrm>
        </p:spPr>
        <p:txBody>
          <a:bodyPr vert="horz" lIns="91440" tIns="45720" rIns="91440" bIns="45720" rtlCol="0">
            <a:normAutofit/>
          </a:bodyPr>
          <a:lstStyle/>
          <a:p>
            <a:pPr marL="502920" lvl="0" indent="-457200" defTabSz="457200">
              <a:lnSpc>
                <a:spcPct val="90000"/>
              </a:lnSpc>
            </a:pPr>
            <a:r>
              <a:rPr lang="en-US" sz="1400"/>
              <a:t>We begin by collecting the New York city data from the following link "</a:t>
            </a:r>
            <a:r>
              <a:rPr lang="en-US" sz="1400">
                <a:hlinkClick r:id="rId7"/>
              </a:rPr>
              <a:t>https://cocl.us/new_york_dataset“</a:t>
            </a:r>
            <a:endParaRPr lang="en-US" sz="1400"/>
          </a:p>
          <a:p>
            <a:pPr marL="502920" lvl="0" indent="-457200" defTabSz="457200">
              <a:lnSpc>
                <a:spcPct val="90000"/>
              </a:lnSpc>
            </a:pPr>
            <a:r>
              <a:rPr lang="en-US" sz="1400"/>
              <a:t>We will find all venues for each neighbourhood using Foursquare API.</a:t>
            </a:r>
          </a:p>
          <a:p>
            <a:pPr marL="502920" lvl="0" indent="-457200" defTabSz="457200">
              <a:lnSpc>
                <a:spcPct val="90000"/>
              </a:lnSpc>
            </a:pPr>
            <a:r>
              <a:rPr lang="en-US" sz="1400"/>
              <a:t>We will then filter out all venues with Indian restaurant for further analysis.</a:t>
            </a:r>
          </a:p>
          <a:p>
            <a:pPr marL="502920" indent="-457200" defTabSz="457200">
              <a:lnSpc>
                <a:spcPct val="90000"/>
              </a:lnSpc>
            </a:pPr>
            <a:r>
              <a:rPr lang="en-US" sz="1400"/>
              <a:t>Next using Foursquare API, we will find the Ratings, Tips, and Number of Likes for all the Indian Restaurants.</a:t>
            </a:r>
          </a:p>
          <a:p>
            <a:pPr marL="502920" indent="-457200" defTabSz="457200">
              <a:lnSpc>
                <a:spcPct val="90000"/>
              </a:lnSpc>
            </a:pPr>
            <a:r>
              <a:rPr lang="en-US" sz="1400"/>
              <a:t>We will then sort Neighbourhoods and Borough the data keeping Ratings as the constraint.</a:t>
            </a:r>
          </a:p>
          <a:p>
            <a:pPr marL="502920" indent="-457200" defTabSz="457200">
              <a:lnSpc>
                <a:spcPct val="90000"/>
              </a:lnSpc>
            </a:pPr>
            <a:r>
              <a:rPr lang="en-US" sz="1400"/>
              <a:t>Next we will consider all the neighbourhoods with average rating greater or equal 9.0 to visualize on map.</a:t>
            </a:r>
          </a:p>
          <a:p>
            <a:pPr marL="502920" indent="-457200" defTabSz="457200">
              <a:lnSpc>
                <a:spcPct val="90000"/>
              </a:lnSpc>
            </a:pPr>
            <a:r>
              <a:rPr lang="en-US" sz="1400"/>
              <a:t>We will join this dataset to original New York data to get longitude and latitude.</a:t>
            </a:r>
          </a:p>
          <a:p>
            <a:pPr marL="502920" indent="-457200" defTabSz="457200">
              <a:lnSpc>
                <a:spcPct val="90000"/>
              </a:lnSpc>
            </a:pPr>
            <a:r>
              <a:rPr lang="en-US" sz="140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14" name="Freeform 7">
            <a:extLst>
              <a:ext uri="{FF2B5EF4-FFF2-40B4-BE49-F238E27FC236}">
                <a16:creationId xmlns:a16="http://schemas.microsoft.com/office/drawing/2014/main" id="{0A01F2A2-AEDD-47DC-AFB5-B97CEB9A5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7668" y="1460230"/>
            <a:ext cx="3471156"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7" name="Title 6"/>
          <p:cNvSpPr>
            <a:spLocks noGrp="1"/>
          </p:cNvSpPr>
          <p:nvPr>
            <p:ph type="title"/>
          </p:nvPr>
        </p:nvSpPr>
        <p:spPr>
          <a:xfrm>
            <a:off x="648761" y="629267"/>
            <a:ext cx="9249744" cy="1016654"/>
          </a:xfrm>
        </p:spPr>
        <p:txBody>
          <a:bodyPr>
            <a:normAutofit/>
          </a:bodyPr>
          <a:lstStyle/>
          <a:p>
            <a:r>
              <a:rPr lang="en-IN" b="1" dirty="0">
                <a:solidFill>
                  <a:schemeClr val="bg1"/>
                </a:solidFill>
              </a:rPr>
              <a:t>Conclusion:</a:t>
            </a:r>
            <a:endParaRPr lang="en-US" dirty="0">
              <a:solidFill>
                <a:schemeClr val="bg1"/>
              </a:solidFill>
            </a:endParaRPr>
          </a:p>
        </p:txBody>
      </p:sp>
      <p:sp>
        <p:nvSpPr>
          <p:cNvPr id="16" name="Rectangle 15">
            <a:extLst>
              <a:ext uri="{FF2B5EF4-FFF2-40B4-BE49-F238E27FC236}">
                <a16:creationId xmlns:a16="http://schemas.microsoft.com/office/drawing/2014/main" id="{DB5AF5F3-AD0A-4EFA-854A-47C780F26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24298"/>
            <a:ext cx="12189242"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5">
            <a:extLst>
              <a:ext uri="{FF2B5EF4-FFF2-40B4-BE49-F238E27FC236}">
                <a16:creationId xmlns:a16="http://schemas.microsoft.com/office/drawing/2014/main" id="{1E3D6D6C-E192-4135-B1DB-17C71EEBC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762067"/>
            <a:ext cx="12188521"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9" name="Content Placeholder 8"/>
          <p:cNvSpPr>
            <a:spLocks noGrp="1"/>
          </p:cNvSpPr>
          <p:nvPr>
            <p:ph idx="1"/>
          </p:nvPr>
        </p:nvSpPr>
        <p:spPr>
          <a:xfrm>
            <a:off x="648762" y="2548281"/>
            <a:ext cx="5121271" cy="3658689"/>
          </a:xfrm>
        </p:spPr>
        <p:txBody>
          <a:bodyPr>
            <a:normAutofit/>
          </a:bodyPr>
          <a:lstStyle/>
          <a:p>
            <a:pPr marL="45720" indent="0">
              <a:lnSpc>
                <a:spcPct val="90000"/>
              </a:lnSpc>
              <a:buNone/>
            </a:pPr>
            <a:r>
              <a:rPr lang="en-IN" sz="1000">
                <a:solidFill>
                  <a:schemeClr val="bg1"/>
                </a:solidFill>
              </a:rPr>
              <a:t>So now we can answer the questions asked above in the Questions section:</a:t>
            </a:r>
            <a:endParaRPr lang="en-US" sz="1000">
              <a:solidFill>
                <a:schemeClr val="bg1"/>
              </a:solidFill>
            </a:endParaRPr>
          </a:p>
          <a:p>
            <a:pPr marL="45720" indent="0">
              <a:lnSpc>
                <a:spcPct val="90000"/>
              </a:lnSpc>
              <a:buNone/>
            </a:pPr>
            <a:r>
              <a:rPr lang="en-IN" sz="1000">
                <a:solidFill>
                  <a:schemeClr val="bg1"/>
                </a:solidFill>
              </a:rPr>
              <a:t>Answers:</a:t>
            </a:r>
          </a:p>
          <a:p>
            <a:pPr marL="502920" indent="-457200">
              <a:lnSpc>
                <a:spcPct val="90000"/>
              </a:lnSpc>
              <a:buFont typeface="+mj-lt"/>
              <a:buAutoNum type="arabicPeriod"/>
            </a:pPr>
            <a:r>
              <a:rPr lang="en-IN" sz="1000">
                <a:solidFill>
                  <a:schemeClr val="bg1"/>
                </a:solidFill>
              </a:rPr>
              <a:t>The following location in New York City has great Indian restaurants.</a:t>
            </a:r>
          </a:p>
          <a:p>
            <a:pPr marL="502920" indent="-457200">
              <a:lnSpc>
                <a:spcPct val="90000"/>
              </a:lnSpc>
              <a:buFont typeface="+mj-lt"/>
              <a:buAutoNum type="arabicPeriod"/>
            </a:pPr>
            <a:endParaRPr lang="en-IN" sz="1000">
              <a:solidFill>
                <a:schemeClr val="bg1"/>
              </a:solidFill>
            </a:endParaRPr>
          </a:p>
          <a:p>
            <a:pPr marL="502920" indent="-457200">
              <a:lnSpc>
                <a:spcPct val="90000"/>
              </a:lnSpc>
              <a:buFont typeface="+mj-lt"/>
              <a:buAutoNum type="arabicPeriod"/>
            </a:pPr>
            <a:endParaRPr lang="en-IN" sz="1000">
              <a:solidFill>
                <a:schemeClr val="bg1"/>
              </a:solidFill>
            </a:endParaRPr>
          </a:p>
          <a:p>
            <a:pPr marL="502920" indent="-457200">
              <a:lnSpc>
                <a:spcPct val="90000"/>
              </a:lnSpc>
              <a:buFont typeface="+mj-lt"/>
              <a:buAutoNum type="arabicPeriod"/>
            </a:pPr>
            <a:endParaRPr lang="en-IN" sz="1000">
              <a:solidFill>
                <a:schemeClr val="bg1"/>
              </a:solidFill>
            </a:endParaRPr>
          </a:p>
          <a:p>
            <a:pPr marL="502920" indent="-457200">
              <a:lnSpc>
                <a:spcPct val="90000"/>
              </a:lnSpc>
              <a:buFont typeface="+mj-lt"/>
              <a:buAutoNum type="arabicPeriod"/>
            </a:pPr>
            <a:r>
              <a:rPr lang="en-IN" sz="1000">
                <a:solidFill>
                  <a:schemeClr val="bg1"/>
                </a:solidFill>
              </a:rPr>
              <a:t>Astoria (Queens), Blissville (Queens), Civic Center (Manhattan) are some of the best neighbourhoods for Indian cuisine.</a:t>
            </a:r>
          </a:p>
          <a:p>
            <a:pPr marL="502920" indent="-457200">
              <a:lnSpc>
                <a:spcPct val="90000"/>
              </a:lnSpc>
              <a:buFont typeface="+mj-lt"/>
              <a:buAutoNum type="arabicPeriod"/>
            </a:pPr>
            <a:r>
              <a:rPr lang="en-IN" sz="1000">
                <a:solidFill>
                  <a:schemeClr val="bg1"/>
                </a:solidFill>
              </a:rPr>
              <a:t>Manhattan have potential Indian Restaurant Market.</a:t>
            </a:r>
          </a:p>
          <a:p>
            <a:pPr marL="502920" indent="-457200">
              <a:lnSpc>
                <a:spcPct val="90000"/>
              </a:lnSpc>
              <a:buFont typeface="+mj-lt"/>
              <a:buAutoNum type="arabicPeriod"/>
            </a:pPr>
            <a:r>
              <a:rPr lang="en-IN" sz="1000">
                <a:solidFill>
                  <a:schemeClr val="bg1"/>
                </a:solidFill>
              </a:rPr>
              <a:t>Staten Island ranks last in average rating of Indian Restaurants.</a:t>
            </a:r>
          </a:p>
          <a:p>
            <a:pPr marL="502920" indent="-457200">
              <a:lnSpc>
                <a:spcPct val="90000"/>
              </a:lnSpc>
              <a:buFont typeface="+mj-lt"/>
              <a:buAutoNum type="arabicPeriod"/>
            </a:pPr>
            <a:r>
              <a:rPr lang="en-IN" sz="1000">
                <a:solidFill>
                  <a:schemeClr val="bg1"/>
                </a:solidFill>
              </a:rPr>
              <a:t>Manhattan is the best place to stay if you prefer Indian Cuisine.</a:t>
            </a:r>
          </a:p>
          <a:p>
            <a:pPr marL="274320" lvl="1" indent="0">
              <a:lnSpc>
                <a:spcPct val="90000"/>
              </a:lnSpc>
              <a:buNone/>
            </a:pPr>
            <a:endParaRPr lang="en-IN" sz="1000">
              <a:solidFill>
                <a:schemeClr val="bg1"/>
              </a:solidFill>
            </a:endParaRPr>
          </a:p>
          <a:p>
            <a:pPr marL="45720" indent="0">
              <a:lnSpc>
                <a:spcPct val="90000"/>
              </a:lnSpc>
              <a:buNone/>
            </a:pPr>
            <a:endParaRPr lang="en-US" sz="1000">
              <a:solidFill>
                <a:schemeClr val="bg1"/>
              </a:solidFill>
            </a:endParaRPr>
          </a:p>
        </p:txBody>
      </p:sp>
      <p:pic>
        <p:nvPicPr>
          <p:cNvPr id="8" name="Picture 7" descr="A screenshot of a cell phone&#10;&#10;Description automatically generated"/>
          <p:cNvPicPr/>
          <p:nvPr/>
        </p:nvPicPr>
        <p:blipFill rotWithShape="1">
          <a:blip r:embed="rId4"/>
          <a:srcRect r="41869"/>
          <a:stretch/>
        </p:blipFill>
        <p:spPr>
          <a:xfrm>
            <a:off x="6090329" y="3429997"/>
            <a:ext cx="5450207" cy="1898586"/>
          </a:xfrm>
          <a:prstGeom prst="rect">
            <a:avLst/>
          </a:prstGeom>
          <a:effectLst/>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0</TotalTime>
  <Words>790</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The Battle of Neighbourhoods</vt:lpstr>
      <vt:lpstr>Introduction: </vt:lpstr>
      <vt:lpstr>Problem:</vt:lpstr>
      <vt:lpstr>Data Section:</vt:lpstr>
      <vt:lpstr>Methodology: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Ahmad Bukhari</dc:creator>
  <cp:lastModifiedBy>Ahmad Bukhari</cp:lastModifiedBy>
  <cp:revision>1</cp:revision>
  <dcterms:created xsi:type="dcterms:W3CDTF">2020-05-06T03:17:57Z</dcterms:created>
  <dcterms:modified xsi:type="dcterms:W3CDTF">2020-05-06T03:18:33Z</dcterms:modified>
</cp:coreProperties>
</file>