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42f073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42f073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42f0730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42f0730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42f073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42f073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522850" y="478875"/>
            <a:ext cx="4408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Hackathon 2k21</a:t>
            </a:r>
            <a:endParaRPr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58875" y="3636000"/>
            <a:ext cx="44649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2400"/>
              <a:buFont typeface="Calibri"/>
              <a:buNone/>
            </a:pPr>
            <a:r>
              <a:rPr b="1" lang="en" sz="20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Avengers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CCCC99"/>
              </a:buClr>
              <a:buSzPts val="2400"/>
              <a:buFont typeface="Calibri"/>
              <a:buNone/>
            </a:pPr>
            <a:r>
              <a:rPr b="1" lang="en" sz="20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Tushar Sharma</a:t>
            </a:r>
            <a:endParaRPr b="1" sz="20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Anmol Sachan </a:t>
            </a:r>
            <a:endParaRPr sz="2000"/>
          </a:p>
        </p:txBody>
      </p:sp>
      <p:sp>
        <p:nvSpPr>
          <p:cNvPr id="88" name="Google Shape;88;p13"/>
          <p:cNvSpPr txBox="1"/>
          <p:nvPr/>
        </p:nvSpPr>
        <p:spPr>
          <a:xfrm>
            <a:off x="3203875" y="1137425"/>
            <a:ext cx="22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E-Cell IIIT PUNE</a:t>
            </a:r>
            <a:endParaRPr sz="20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438350" y="2672300"/>
            <a:ext cx="626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40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Promise Land Travel Agency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30325" y="1812613"/>
            <a:ext cx="321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None/>
            </a:pPr>
            <a:r>
              <a:rPr lang="en" sz="32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Mid-Evaluation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0000"/>
            <a:ext cx="287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Features</a:t>
            </a:r>
            <a:endParaRPr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7650" y="2182600"/>
            <a:ext cx="76887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rotatable and zoomable earth where customers can see the locations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landing page to show up when user comes on website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with information of its respective location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Form so that people can clear their doubts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1327300"/>
            <a:ext cx="491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Covered till day-2 at 12:15pm</a:t>
            </a:r>
            <a:endParaRPr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2156675"/>
            <a:ext cx="76887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Landing page is almost completed. Need to give it some finishing effects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UI of Earth is almost completed. With some few pointers to wrap it around. 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of 1 City is Prepared. 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of 5 other cities is completed but differently. Their UI is to be synced by the one mentioned above.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improved the UI using various javascript libraries.</a:t>
            </a:r>
            <a:endParaRPr sz="150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942950" y="2119650"/>
            <a:ext cx="3120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4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64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