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Nuni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B6432F-5A6A-4DD4-A76D-9CC0C7A2CB2E}">
  <a:tblStyle styleId="{77B6432F-5A6A-4DD4-A76D-9CC0C7A2CB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Nunito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Nunito-italic.fntdata"/><Relationship Id="rId23" Type="http://schemas.openxmlformats.org/officeDocument/2006/relationships/slide" Target="slides/slide17.xml"/><Relationship Id="rId45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Nuni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f30fb4289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f30fb4289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f30fb428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f30fb428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30fb4289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f30fb4289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f30fb4289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f30fb4289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30fb4289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0f30fb4289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f30fb4289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f30fb4289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f30fb4289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f30fb4289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f30fb4289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f30fb4289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f30fb4289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f30fb4289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f30fb428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f30fb428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30fb4289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f30fb4289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f30fb4289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f30fb4289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f30fb4289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f30fb4289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f30fb4289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f30fb4289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f30fb4289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f30fb4289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f30fb4289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f30fb4289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f30fb4289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0f30fb4289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f30fb4289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0f30fb4289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f30fb4289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f30fb4289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f30fb4289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f30fb4289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f30fb4289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0f30fb4289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f30fb4289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f30fb4289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f30fb4289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f30fb4289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f30fb4289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f30fb4289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f30fb4289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f30fb4289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0f30fb4289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0f30fb4289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f30fb4289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0f30fb4289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f30fb4289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0f30fb4289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0f30fb4289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0f30fb4289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f30fb4289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f30fb4289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f30fb4289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f30fb4289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30fb4289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f30fb4289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f30fb4289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f30fb4289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f30fb428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f30fb428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30fb4289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f30fb4289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f30fb4289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f30fb4289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Application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Nunito"/>
                <a:ea typeface="Nunito"/>
                <a:cs typeface="Nunito"/>
                <a:sym typeface="Nunito"/>
              </a:rPr>
              <a:t>Linux Shared Memory studies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31344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Synchronization object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control access to shared resource in multi-threaded/process environment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 b="-49210" l="-87034" r="-7935" t="-45759"/>
          <a:stretch/>
        </p:blipFill>
        <p:spPr>
          <a:xfrm>
            <a:off x="307950" y="1104725"/>
            <a:ext cx="8406600" cy="31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666750" y="1381125"/>
            <a:ext cx="3688800" cy="30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8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" sz="1405"/>
              <a:t>Typically has two operation:</a:t>
            </a:r>
            <a:endParaRPr sz="1405"/>
          </a:p>
          <a:p>
            <a:pPr indent="-33401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1" lang="en" sz="1660"/>
              <a:t>wait() - P()</a:t>
            </a:r>
            <a:endParaRPr b="1" sz="1660"/>
          </a:p>
          <a:p>
            <a:pPr indent="-33401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-"/>
            </a:pPr>
            <a:r>
              <a:rPr b="1" lang="en" sz="1660"/>
              <a:t>signal() - V()</a:t>
            </a:r>
            <a:endParaRPr b="1" sz="1660"/>
          </a:p>
          <a:p>
            <a:pPr indent="-3178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" sz="1405"/>
              <a:t>Semaphore value &gt; 0: it decrements the value and continues the critical section</a:t>
            </a:r>
            <a:endParaRPr sz="1405"/>
          </a:p>
          <a:p>
            <a:pPr indent="-3178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-"/>
            </a:pPr>
            <a:r>
              <a:rPr lang="en" sz="1405"/>
              <a:t>Semaphore value = 0: the process is blocked until other process finished with the resource, </a:t>
            </a:r>
            <a:r>
              <a:rPr lang="en" sz="1405"/>
              <a:t>signals</a:t>
            </a:r>
            <a:r>
              <a:rPr lang="en" sz="1405"/>
              <a:t> the semaphore value, wake up the blocked process </a:t>
            </a:r>
            <a:endParaRPr sz="140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05"/>
              <a:t>→ </a:t>
            </a:r>
            <a:r>
              <a:rPr b="1" lang="en" sz="1405"/>
              <a:t>Semaphore can be used to synchronize Shared Memory Area</a:t>
            </a:r>
            <a:r>
              <a:rPr lang="en" sz="1405"/>
              <a:t> </a:t>
            </a:r>
            <a:endParaRPr sz="1405"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625" y="1369800"/>
            <a:ext cx="361120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- Scenario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533525"/>
            <a:ext cx="49548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chat box is where the user can chat with other users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Each user have a unique 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Each user can send message to the chat box, </a:t>
            </a:r>
            <a:r>
              <a:rPr lang="en" sz="1800"/>
              <a:t>display</a:t>
            </a:r>
            <a:r>
              <a:rPr lang="en" sz="1800"/>
              <a:t> received messages on the screen</a:t>
            </a:r>
            <a:endParaRPr sz="18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0200" y="1214600"/>
            <a:ext cx="2168896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- Scenario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19150" y="1533525"/>
            <a:ext cx="49548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The chat box is where the user can chat with other users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Each user have a unique name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Each user can send message to the chat box, display received messages on the screen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→ Basically,</a:t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The chat box is a shared memory area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Each user can create a separate process to join the chat box</a:t>
            </a:r>
            <a:endParaRPr sz="180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324" y="492100"/>
            <a:ext cx="1474876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900" y="2715700"/>
            <a:ext cx="3035000" cy="19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 Area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- </a:t>
            </a:r>
            <a:r>
              <a:rPr lang="en"/>
              <a:t>Shared Memory Area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650" y="1613925"/>
            <a:ext cx="4303950" cy="26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249300" y="1621375"/>
            <a:ext cx="406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declared the chat box with users and messages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chat box has been pre-allocated an amount of memory by the size of these constant: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MAX_USERS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MAX_NAME_LEN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MAX_MESSAGES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Messages are identified by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he time of sending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 sender, and the content of the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- Shared Memory Area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983075" y="1628450"/>
            <a:ext cx="77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a user wanna join the box chat: attach the shared memory area which declared the chat_box to the user’s chat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50" y="2339250"/>
            <a:ext cx="7151174" cy="15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- Shared Memory Area</a:t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983075" y="1628450"/>
            <a:ext cx="77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a user wanna join the box chat: attach the shared memory area which declared the chat_box to the user’s chat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50" y="2339250"/>
            <a:ext cx="7151174" cy="15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971550" y="4006150"/>
            <a:ext cx="56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detach when exit from the chat box: `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shmdt(box)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`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Nguyen Tuan Dung - 20194427</a:t>
            </a:r>
            <a:endParaRPr b="1" sz="17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Nguyen Huy Hoang - 20194433</a:t>
            </a:r>
            <a:endParaRPr b="1" sz="1700"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Nguyen Van Thanh Tung - 20190090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Tran Duc Duy - 20205181</a:t>
            </a:r>
            <a:endParaRPr b="1"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Lock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Lock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666750" y="1457325"/>
            <a:ext cx="80199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Messages and users data saved in shared memory area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JUST 1 PROCESS CAN MODIFY IT AT ONE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 binary semaphore to lock the access of </a:t>
            </a:r>
            <a:r>
              <a:rPr lang="en"/>
              <a:t>processes</a:t>
            </a:r>
            <a:r>
              <a:rPr lang="en"/>
              <a:t> to the shared memory area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0 &lt;= sem_union.val &lt;= 1</a:t>
            </a:r>
            <a:endParaRPr b="1" sz="1300"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25" y="2748399"/>
            <a:ext cx="8066375" cy="18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Lock - Unlock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450" y="1516950"/>
            <a:ext cx="4443124" cy="14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754475" y="1497200"/>
            <a:ext cx="289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also provide lock and unlock function for the purpose of easy to use in processes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ever process access to shared memory area: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 a user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Save a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will lock then unlock after the modification done successfully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453" y="3043400"/>
            <a:ext cx="4443124" cy="14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 &amp; Display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- Messages &amp; Display</a:t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00" y="1517650"/>
            <a:ext cx="3225300" cy="30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878650" y="1622775"/>
            <a:ext cx="397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each user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represented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by one process and each process have 1 main thread, we create another thread: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main thread for the purposes of sending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sub thread for the purposes of display received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→ Allow multi-tasking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- Display Thread</a:t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2271525"/>
            <a:ext cx="8013251" cy="16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635950" y="1430875"/>
            <a:ext cx="719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Store a pointer point to the latest messages displayed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display the message of owner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Box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&amp; Proof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Products - Combination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Products</a:t>
            </a:r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325" y="1660425"/>
            <a:ext cx="4670250" cy="25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503675" y="1622925"/>
            <a:ext cx="3313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Combine above components, we executed, extract 2 executable files in the executable folder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`chat_box_initialzization`: for the main purpose of create new chat box or delete existing chat box and create new one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`chat_box`: user can run this file to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access the chat box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Introduction</a:t>
            </a:r>
            <a:endParaRPr sz="17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Shared Memory</a:t>
            </a:r>
            <a:endParaRPr sz="17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Semaphore</a:t>
            </a:r>
            <a:endParaRPr sz="17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Chat Box Application - Components</a:t>
            </a:r>
            <a:endParaRPr sz="17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Scenario</a:t>
            </a:r>
            <a:endParaRPr sz="17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Shared Memory Area</a:t>
            </a:r>
            <a:endParaRPr sz="17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Semaphore Lock</a:t>
            </a:r>
            <a:endParaRPr sz="17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Messages &amp; Display</a:t>
            </a:r>
            <a:endParaRPr sz="17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Chat Box Application - Combination &amp; Proof</a:t>
            </a:r>
            <a:endParaRPr sz="17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Combination</a:t>
            </a:r>
            <a:endParaRPr sz="17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700"/>
              <a:t>Proof</a:t>
            </a:r>
            <a:endParaRPr sz="17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Conclusion</a:t>
            </a:r>
            <a:endParaRPr sz="1700"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- Chat Box Initialization 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895350" y="1838325"/>
            <a:ext cx="278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deleted existing chat_box…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create new one with new `semid`, `shmid`</a:t>
            </a:r>
            <a:endParaRPr/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150" y="1893674"/>
            <a:ext cx="5117151" cy="10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- User Join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895350" y="1838325"/>
            <a:ext cx="278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join the chat box by key, with the same `semid`, `shmid` as initialized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 name = `User 1`</a:t>
            </a:r>
            <a:endParaRPr/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625" y="1800201"/>
            <a:ext cx="4676844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- Users Join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895350" y="1838325"/>
            <a:ext cx="278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u</a:t>
            </a:r>
            <a:r>
              <a:rPr lang="en"/>
              <a:t>sers join the chat box by key, with the same `semid`, `shmid` as initialized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name = `user 3`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Exists 2 users: `User 1`, `User 2`</a:t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400" y="1622649"/>
            <a:ext cx="4537200" cy="19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2095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- Chat Box</a:t>
            </a:r>
            <a:endParaRPr/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575" y="802550"/>
            <a:ext cx="6544275" cy="39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819150" y="1990725"/>
            <a:ext cx="686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conclusion, our group had have a deeper understanding about Shared Memory in Linux operating system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Shared memory provides a fast and efficient mechanism for inter-process communication by allowing multiple processes to share the same region of memory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However, it is important to note that shared memory is a low-level mechanism and requires careful management to ensure that it is used correctly and efficiently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addition, we implemented a simulated program that allows two process to exchange messages with inter-process synchronization technique included.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- Future Work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chat box application still have some aspects to extends: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some GUI to the application for user - friendly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 the feature of sending file through the chat 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Maybe, we will implement this for the purpose of deploy product in the future?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Maybe …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425" y="1582775"/>
            <a:ext cx="4458175" cy="23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679700" y="1582775"/>
            <a:ext cx="394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technique used for IPC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memory management technique in the Linux operating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Allow multiple processes to share, access a portion of memory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Allows for the creation of a common data region that can be accessed by multiple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 - </a:t>
            </a:r>
            <a:r>
              <a:rPr lang="en"/>
              <a:t>Linux System calls</a:t>
            </a:r>
            <a:endParaRPr/>
          </a:p>
        </p:txBody>
      </p:sp>
      <p:graphicFrame>
        <p:nvGraphicFramePr>
          <p:cNvPr id="165" name="Google Shape;165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{77B6432F-5A6A-4DD4-A76D-9CC0C7A2CB2E}</a:tableStyleId>
              </a:tblPr>
              <a:tblGrid>
                <a:gridCol w="3710650"/>
                <a:gridCol w="3710650"/>
              </a:tblGrid>
              <a:tr h="5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shmget()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 new shared memory segment or to access an existing shared memory segment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shmat()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Attach a shared memory segment to a process's address space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shmdt()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Detach a shared memory segment from a process's address space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shmctl()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Control the shared memory segment</a:t>
                      </a:r>
                      <a:endParaRPr/>
                    </a:p>
                  </a:txBody>
                  <a:tcPr marT="91425" marB="91425" marR="91425" marL="91425">
                    <a:lnL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425" y="1582775"/>
            <a:ext cx="4458175" cy="23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679700" y="1582775"/>
            <a:ext cx="394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memory management technique in the Linux operating system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Allow multiple processes to share, access a portion of memory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Allows for the creation of a common data region that can be accessed by multiple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to synchronize the accesses?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Need a synchronization mechanism!!!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