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07" r:id="rId3"/>
    <p:sldId id="310" r:id="rId4"/>
    <p:sldId id="312" r:id="rId5"/>
    <p:sldId id="313" r:id="rId6"/>
    <p:sldId id="314" r:id="rId7"/>
    <p:sldId id="322" r:id="rId8"/>
    <p:sldId id="316" r:id="rId9"/>
    <p:sldId id="315" r:id="rId10"/>
    <p:sldId id="320" r:id="rId11"/>
    <p:sldId id="317" r:id="rId12"/>
    <p:sldId id="311" r:id="rId13"/>
    <p:sldId id="31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6D"/>
    <a:srgbClr val="775EF5"/>
    <a:srgbClr val="755DEE"/>
    <a:srgbClr val="38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547032-41BE-4382-A5CC-D75710BAB048}">
  <a:tblStyle styleId="{5B547032-41BE-4382-A5CC-D75710BAB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88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51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0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6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58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18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7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97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48774def6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48774def6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73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72" r:id="rId6"/>
    <p:sldLayoutId id="2147483673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-z_gnhLflA5_XTfuEK2LIIb2OKxZlNE-HILLyRopuQ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50" y="308447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541778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97450" y="1822775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Sliding CUSUM and its Solutions to Anomaly </a:t>
            </a:r>
            <a:r>
              <a:rPr lang="en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Detection</a:t>
            </a:r>
            <a:r>
              <a:rPr lang="en" sz="3200" dirty="0"/>
              <a:t> problems in the field of </a:t>
            </a:r>
            <a:br>
              <a:rPr lang="en" sz="2800" dirty="0"/>
            </a:br>
            <a:endParaRPr sz="2800"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199247" y="3556975"/>
            <a:ext cx="4069500" cy="1061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Dang Thanh Lam - 20194442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Nguyen Vu Thien Trang - 20194459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Nguyen Van Thanh Tung - 20190090</a:t>
            </a:r>
            <a:endParaRPr sz="1400" dirty="0"/>
          </a:p>
        </p:txBody>
      </p:sp>
      <p:sp>
        <p:nvSpPr>
          <p:cNvPr id="7" name="Google Shape;581;p30">
            <a:extLst>
              <a:ext uri="{FF2B5EF4-FFF2-40B4-BE49-F238E27FC236}">
                <a16:creationId xmlns:a16="http://schemas.microsoft.com/office/drawing/2014/main" id="{F0293B7D-E17A-4A9F-BC11-A51D7411F0F5}"/>
              </a:ext>
            </a:extLst>
          </p:cNvPr>
          <p:cNvSpPr txBox="1">
            <a:spLocks/>
          </p:cNvSpPr>
          <p:nvPr/>
        </p:nvSpPr>
        <p:spPr>
          <a:xfrm>
            <a:off x="4076997" y="2743675"/>
            <a:ext cx="43140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  <a:defRPr sz="5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800" dirty="0">
                <a:solidFill>
                  <a:srgbClr val="383761"/>
                </a:solidFill>
              </a:rPr>
              <a:t>Digital Currency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CUSUM | Notations and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3E893BA2-AB71-490C-A618-9DEFBC7B2589}"/>
                  </a:ext>
                </a:extLst>
              </p:cNvPr>
              <p:cNvSpPr/>
              <p:nvPr/>
            </p:nvSpPr>
            <p:spPr>
              <a:xfrm>
                <a:off x="1768207" y="2494632"/>
                <a:ext cx="4572000" cy="7597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3E893BA2-AB71-490C-A618-9DEFBC7B2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07" y="2494632"/>
                <a:ext cx="4572000" cy="75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92DAF61-A7B4-4F28-A8FD-F8212FE649AD}"/>
                  </a:ext>
                </a:extLst>
              </p:cNvPr>
              <p:cNvSpPr txBox="1"/>
              <p:nvPr/>
            </p:nvSpPr>
            <p:spPr>
              <a:xfrm>
                <a:off x="1741627" y="3254392"/>
                <a:ext cx="4598580" cy="75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200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92DAF61-A7B4-4F28-A8FD-F8212FE64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27" y="3254392"/>
                <a:ext cx="4598580" cy="758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207ECBB-144A-4ED9-8DBD-7DF603DAEC1A}"/>
              </a:ext>
            </a:extLst>
          </p:cNvPr>
          <p:cNvSpPr/>
          <p:nvPr/>
        </p:nvSpPr>
        <p:spPr>
          <a:xfrm>
            <a:off x="5012673" y="2494632"/>
            <a:ext cx="683047" cy="6782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0D75D0A-C339-40F5-B5CB-53D983D9824E}"/>
              </a:ext>
            </a:extLst>
          </p:cNvPr>
          <p:cNvSpPr/>
          <p:nvPr/>
        </p:nvSpPr>
        <p:spPr>
          <a:xfrm>
            <a:off x="4054207" y="3274241"/>
            <a:ext cx="683047" cy="6782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37D8A310-A6E9-43E2-84CC-57432E25ED50}"/>
              </a:ext>
            </a:extLst>
          </p:cNvPr>
          <p:cNvCxnSpPr>
            <a:stCxn id="2" idx="3"/>
          </p:cNvCxnSpPr>
          <p:nvPr/>
        </p:nvCxnSpPr>
        <p:spPr>
          <a:xfrm>
            <a:off x="5695720" y="2833745"/>
            <a:ext cx="644487" cy="339113"/>
          </a:xfrm>
          <a:prstGeom prst="bentConnector3">
            <a:avLst/>
          </a:prstGeom>
          <a:ln w="19050">
            <a:solidFill>
              <a:srgbClr val="775E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: Mũi tên Gấp khúc 9">
            <a:extLst>
              <a:ext uri="{FF2B5EF4-FFF2-40B4-BE49-F238E27FC236}">
                <a16:creationId xmlns:a16="http://schemas.microsoft.com/office/drawing/2014/main" id="{CF54A974-6FFC-4A74-BF51-53F722695D80}"/>
              </a:ext>
            </a:extLst>
          </p:cNvPr>
          <p:cNvCxnSpPr/>
          <p:nvPr/>
        </p:nvCxnSpPr>
        <p:spPr>
          <a:xfrm flipV="1">
            <a:off x="4737254" y="3172858"/>
            <a:ext cx="1602953" cy="460804"/>
          </a:xfrm>
          <a:prstGeom prst="bentConnector3">
            <a:avLst>
              <a:gd name="adj1" fmla="val 7955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DAFD4A2-E271-415B-BE69-8F7BDF077AD8}"/>
              </a:ext>
            </a:extLst>
          </p:cNvPr>
          <p:cNvSpPr txBox="1"/>
          <p:nvPr/>
        </p:nvSpPr>
        <p:spPr>
          <a:xfrm>
            <a:off x="6544019" y="3003301"/>
            <a:ext cx="1602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15197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580;p30">
            <a:extLst>
              <a:ext uri="{FF2B5EF4-FFF2-40B4-BE49-F238E27FC236}">
                <a16:creationId xmlns:a16="http://schemas.microsoft.com/office/drawing/2014/main" id="{698BCE9C-96E1-4299-B7E5-3BDEF37385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827602" y="-256102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921A755F-8A6C-45A0-A99E-86BB7A8BA8EA}"/>
              </a:ext>
            </a:extLst>
          </p:cNvPr>
          <p:cNvSpPr/>
          <p:nvPr/>
        </p:nvSpPr>
        <p:spPr>
          <a:xfrm>
            <a:off x="3339926" y="513375"/>
            <a:ext cx="5838825" cy="3860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472A600-8FAE-4DA2-95F3-927F765B9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73" r="50320"/>
          <a:stretch/>
        </p:blipFill>
        <p:spPr>
          <a:xfrm>
            <a:off x="3720931" y="1711833"/>
            <a:ext cx="2951988" cy="1719834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31" y="826254"/>
            <a:ext cx="7704000" cy="572700"/>
          </a:xfrm>
        </p:spPr>
        <p:txBody>
          <a:bodyPr/>
          <a:lstStyle/>
          <a:p>
            <a:r>
              <a:rPr lang="en-US" dirty="0"/>
              <a:t>Sliding CUSUM </a:t>
            </a:r>
          </a:p>
        </p:txBody>
      </p:sp>
    </p:spTree>
    <p:extLst>
      <p:ext uri="{BB962C8B-B14F-4D97-AF65-F5344CB8AC3E}">
        <p14:creationId xmlns:p14="http://schemas.microsoft.com/office/powerpoint/2010/main" val="425153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EA3C81E-45EC-4CED-B798-48C8FA292E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3" y="1981509"/>
            <a:ext cx="3152775" cy="1995177"/>
          </a:xfrm>
          <a:prstGeom prst="rect">
            <a:avLst/>
          </a:prstGeom>
        </p:spPr>
      </p:pic>
      <p:pic>
        <p:nvPicPr>
          <p:cNvPr id="4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E083F4-BD3F-4DCE-BDAE-B3443A10C3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91" y="1981509"/>
            <a:ext cx="3546346" cy="199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7C38102-60A6-49D7-B8AA-E4A78A9ED7D9}"/>
              </a:ext>
            </a:extLst>
          </p:cNvPr>
          <p:cNvSpPr txBox="1"/>
          <p:nvPr/>
        </p:nvSpPr>
        <p:spPr>
          <a:xfrm>
            <a:off x="1015813" y="409575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Figure 7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. Data analysis diagram</a:t>
            </a:r>
          </a:p>
          <a:p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AE20F60-7005-4858-BDA4-7CEF35D52D69}"/>
              </a:ext>
            </a:extLst>
          </p:cNvPr>
          <p:cNvSpPr/>
          <p:nvPr/>
        </p:nvSpPr>
        <p:spPr>
          <a:xfrm>
            <a:off x="5676456" y="4095750"/>
            <a:ext cx="1758816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Figure 8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SCUSUM</a:t>
            </a:r>
            <a:endParaRPr lang="en-US" sz="1200" dirty="0">
              <a:solidFill>
                <a:schemeClr val="bg1">
                  <a:lumMod val="20000"/>
                  <a:lumOff val="80000"/>
                </a:schemeClr>
              </a:solidFill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77F559A-F0D5-43F8-9E03-D33A26B8AC1B}"/>
              </a:ext>
            </a:extLst>
          </p:cNvPr>
          <p:cNvCxnSpPr>
            <a:cxnSpLocks/>
          </p:cNvCxnSpPr>
          <p:nvPr/>
        </p:nvCxnSpPr>
        <p:spPr>
          <a:xfrm>
            <a:off x="0" y="1113775"/>
            <a:ext cx="92583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48A9EB5-4A35-4BE4-9C58-CAE0DA1C2035}"/>
              </a:ext>
            </a:extLst>
          </p:cNvPr>
          <p:cNvSpPr/>
          <p:nvPr/>
        </p:nvSpPr>
        <p:spPr>
          <a:xfrm>
            <a:off x="2228850" y="768859"/>
            <a:ext cx="4107938" cy="689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47055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541778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50" y="2330051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THANK YOU </a:t>
            </a:r>
            <a:br>
              <a:rPr lang="en-US" sz="2800" dirty="0"/>
            </a:br>
            <a:r>
              <a:rPr lang="en-US" sz="1600" dirty="0"/>
              <a:t>Do you have any question?</a:t>
            </a:r>
            <a:endParaRPr sz="1600"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228500" y="3409487"/>
            <a:ext cx="4069500" cy="1061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lam.dt194442@sis.hust.edu.vn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trang.nvt194459@sis.hust.edu.vn</a:t>
            </a:r>
            <a:endParaRPr lang="en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tung.nvt0090@sis.hust.edu.vn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5163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Basis Algorithms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brief explanation of basis knowledge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of SCUSUM on real Bitcoin price data</a:t>
            </a:r>
            <a:endParaRPr dirty="0"/>
          </a:p>
        </p:txBody>
      </p:sp>
      <p:sp>
        <p:nvSpPr>
          <p:cNvPr id="600" name="Google Shape;600;p32"/>
          <p:cNvSpPr txBox="1">
            <a:spLocks noGrp="1"/>
          </p:cNvSpPr>
          <p:nvPr>
            <p:ph type="title" idx="6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2" name="Google Shape;602;p32"/>
          <p:cNvSpPr txBox="1">
            <a:spLocks noGrp="1"/>
          </p:cNvSpPr>
          <p:nvPr>
            <p:ph type="subTitle" idx="8"/>
          </p:nvPr>
        </p:nvSpPr>
        <p:spPr>
          <a:xfrm>
            <a:off x="446567" y="1766350"/>
            <a:ext cx="2510233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Statement on the challenges of anomaly detection</a:t>
            </a:r>
            <a:endParaRPr dirty="0"/>
          </a:p>
        </p:txBody>
      </p:sp>
      <p:sp>
        <p:nvSpPr>
          <p:cNvPr id="604" name="Google Shape;604;p32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Sliding CUSUM</a:t>
            </a:r>
            <a:endParaRPr dirty="0"/>
          </a:p>
        </p:txBody>
      </p:sp>
      <p:sp>
        <p:nvSpPr>
          <p:cNvPr id="605" name="Google Shape;605;p32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Our proposed algorithm</a:t>
            </a:r>
            <a:endParaRPr dirty="0"/>
          </a:p>
        </p:txBody>
      </p:sp>
      <p:cxnSp>
        <p:nvCxnSpPr>
          <p:cNvPr id="606" name="Google Shape;606;p32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02169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cxnSp>
        <p:nvCxnSpPr>
          <p:cNvPr id="59" name="Google Shape;1443;p57">
            <a:extLst>
              <a:ext uri="{FF2B5EF4-FFF2-40B4-BE49-F238E27FC236}">
                <a16:creationId xmlns:a16="http://schemas.microsoft.com/office/drawing/2014/main" id="{EB52BCE5-8E7C-4DC6-86B0-19CC6AB90F4C}"/>
              </a:ext>
            </a:extLst>
          </p:cNvPr>
          <p:cNvCxnSpPr/>
          <p:nvPr/>
        </p:nvCxnSpPr>
        <p:spPr>
          <a:xfrm>
            <a:off x="1226400" y="1938400"/>
            <a:ext cx="3391500" cy="0"/>
          </a:xfrm>
          <a:prstGeom prst="straightConnector1">
            <a:avLst/>
          </a:prstGeom>
          <a:noFill/>
          <a:ln w="9525" cap="flat" cmpd="sng">
            <a:solidFill>
              <a:srgbClr val="3F30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444;p57">
            <a:extLst>
              <a:ext uri="{FF2B5EF4-FFF2-40B4-BE49-F238E27FC236}">
                <a16:creationId xmlns:a16="http://schemas.microsoft.com/office/drawing/2014/main" id="{C13DD5C8-B5C8-42CE-871A-62B4BE33CD82}"/>
              </a:ext>
            </a:extLst>
          </p:cNvPr>
          <p:cNvCxnSpPr/>
          <p:nvPr/>
        </p:nvCxnSpPr>
        <p:spPr>
          <a:xfrm>
            <a:off x="1226400" y="2728300"/>
            <a:ext cx="3391500" cy="0"/>
          </a:xfrm>
          <a:prstGeom prst="straightConnector1">
            <a:avLst/>
          </a:prstGeom>
          <a:noFill/>
          <a:ln w="9525" cap="flat" cmpd="sng">
            <a:solidFill>
              <a:srgbClr val="3F30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445;p57">
            <a:extLst>
              <a:ext uri="{FF2B5EF4-FFF2-40B4-BE49-F238E27FC236}">
                <a16:creationId xmlns:a16="http://schemas.microsoft.com/office/drawing/2014/main" id="{B57D14BF-5207-41CA-A881-E75EA016AF79}"/>
              </a:ext>
            </a:extLst>
          </p:cNvPr>
          <p:cNvCxnSpPr/>
          <p:nvPr/>
        </p:nvCxnSpPr>
        <p:spPr>
          <a:xfrm>
            <a:off x="1226400" y="3389425"/>
            <a:ext cx="3391500" cy="0"/>
          </a:xfrm>
          <a:prstGeom prst="straightConnector1">
            <a:avLst/>
          </a:prstGeom>
          <a:noFill/>
          <a:ln w="9525" cap="flat" cmpd="sng">
            <a:solidFill>
              <a:srgbClr val="3F30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446;p57">
            <a:extLst>
              <a:ext uri="{FF2B5EF4-FFF2-40B4-BE49-F238E27FC236}">
                <a16:creationId xmlns:a16="http://schemas.microsoft.com/office/drawing/2014/main" id="{9E41FED8-AEB5-46D4-97A0-29A4F6DD7C13}"/>
              </a:ext>
            </a:extLst>
          </p:cNvPr>
          <p:cNvCxnSpPr/>
          <p:nvPr/>
        </p:nvCxnSpPr>
        <p:spPr>
          <a:xfrm>
            <a:off x="1226400" y="4102050"/>
            <a:ext cx="3391500" cy="0"/>
          </a:xfrm>
          <a:prstGeom prst="straightConnector1">
            <a:avLst/>
          </a:prstGeom>
          <a:noFill/>
          <a:ln w="9525" cap="flat" cmpd="sng">
            <a:solidFill>
              <a:srgbClr val="3F30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" name="Google Shape;1448;p57" title="Gráfico">
            <a:hlinkClick r:id="rId3"/>
            <a:extLst>
              <a:ext uri="{FF2B5EF4-FFF2-40B4-BE49-F238E27FC236}">
                <a16:creationId xmlns:a16="http://schemas.microsoft.com/office/drawing/2014/main" id="{4D96FF78-CEAE-4CB6-8877-995AFF01F4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080" b="8917"/>
          <a:stretch/>
        </p:blipFill>
        <p:spPr>
          <a:xfrm>
            <a:off x="1405825" y="1642175"/>
            <a:ext cx="3309051" cy="24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1449;p57">
            <a:extLst>
              <a:ext uri="{FF2B5EF4-FFF2-40B4-BE49-F238E27FC236}">
                <a16:creationId xmlns:a16="http://schemas.microsoft.com/office/drawing/2014/main" id="{55E512DC-4B1D-4F6A-B2F4-DC683BD99287}"/>
              </a:ext>
            </a:extLst>
          </p:cNvPr>
          <p:cNvSpPr/>
          <p:nvPr/>
        </p:nvSpPr>
        <p:spPr>
          <a:xfrm>
            <a:off x="1366375" y="3333600"/>
            <a:ext cx="111600" cy="111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50;p57">
            <a:extLst>
              <a:ext uri="{FF2B5EF4-FFF2-40B4-BE49-F238E27FC236}">
                <a16:creationId xmlns:a16="http://schemas.microsoft.com/office/drawing/2014/main" id="{9A78DD36-60BC-4B43-AE71-925E3C64FCEB}"/>
              </a:ext>
            </a:extLst>
          </p:cNvPr>
          <p:cNvSpPr/>
          <p:nvPr/>
        </p:nvSpPr>
        <p:spPr>
          <a:xfrm>
            <a:off x="2439600" y="2663900"/>
            <a:ext cx="111600" cy="111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451;p57">
            <a:extLst>
              <a:ext uri="{FF2B5EF4-FFF2-40B4-BE49-F238E27FC236}">
                <a16:creationId xmlns:a16="http://schemas.microsoft.com/office/drawing/2014/main" id="{8ECC120D-5A0D-4344-B85F-DBDEE32A9FC3}"/>
              </a:ext>
            </a:extLst>
          </p:cNvPr>
          <p:cNvSpPr/>
          <p:nvPr/>
        </p:nvSpPr>
        <p:spPr>
          <a:xfrm>
            <a:off x="3504275" y="2663900"/>
            <a:ext cx="111600" cy="111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452;p57">
            <a:extLst>
              <a:ext uri="{FF2B5EF4-FFF2-40B4-BE49-F238E27FC236}">
                <a16:creationId xmlns:a16="http://schemas.microsoft.com/office/drawing/2014/main" id="{9DDCFC50-394C-47E8-97B4-8BE29824BB56}"/>
              </a:ext>
            </a:extLst>
          </p:cNvPr>
          <p:cNvSpPr/>
          <p:nvPr/>
        </p:nvSpPr>
        <p:spPr>
          <a:xfrm>
            <a:off x="4551750" y="1882600"/>
            <a:ext cx="111600" cy="1116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155B96-3DD6-4463-BBDE-B881D2ED1EA1}"/>
              </a:ext>
            </a:extLst>
          </p:cNvPr>
          <p:cNvSpPr txBox="1"/>
          <p:nvPr/>
        </p:nvSpPr>
        <p:spPr>
          <a:xfrm>
            <a:off x="5491825" y="1938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Concept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7F16069F-D6CA-4702-A5BA-B8D0F9D19FE7}"/>
                  </a:ext>
                </a:extLst>
              </p:cNvPr>
              <p:cNvSpPr txBox="1"/>
              <p:nvPr/>
            </p:nvSpPr>
            <p:spPr>
              <a:xfrm>
                <a:off x="5491825" y="2307732"/>
                <a:ext cx="26952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rPr>
                  <a:t>The phenomenon where statistical properties of the target variable change overtime in unforeseen ways.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rPr>
                  <a:t> Predictions become less accurate as time passes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7F16069F-D6CA-4702-A5BA-B8D0F9D1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25" y="2307732"/>
                <a:ext cx="2695245" cy="1384995"/>
              </a:xfrm>
              <a:prstGeom prst="rect">
                <a:avLst/>
              </a:prstGeom>
              <a:blipFill>
                <a:blip r:embed="rId5"/>
                <a:stretch>
                  <a:fillRect l="-679" t="-881" r="-1357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F03B634B-D6C8-4427-8B0D-7AFD9BBDC05E}"/>
              </a:ext>
            </a:extLst>
          </p:cNvPr>
          <p:cNvSpPr/>
          <p:nvPr/>
        </p:nvSpPr>
        <p:spPr>
          <a:xfrm>
            <a:off x="5570975" y="3754352"/>
            <a:ext cx="468318" cy="2530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E274C63-BBDD-4A06-BC1A-267AFF938ABF}"/>
              </a:ext>
            </a:extLst>
          </p:cNvPr>
          <p:cNvSpPr txBox="1"/>
          <p:nvPr/>
        </p:nvSpPr>
        <p:spPr>
          <a:xfrm>
            <a:off x="6129798" y="369272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Sliding CUSUM</a:t>
            </a:r>
          </a:p>
        </p:txBody>
      </p:sp>
    </p:spTree>
    <p:extLst>
      <p:ext uri="{BB962C8B-B14F-4D97-AF65-F5344CB8AC3E}">
        <p14:creationId xmlns:p14="http://schemas.microsoft.com/office/powerpoint/2010/main" val="306589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Knowledge | Sliding Window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155B96-3DD6-4463-BBDE-B881D2ED1EA1}"/>
              </a:ext>
            </a:extLst>
          </p:cNvPr>
          <p:cNvSpPr txBox="1"/>
          <p:nvPr/>
        </p:nvSpPr>
        <p:spPr>
          <a:xfrm>
            <a:off x="5523722" y="209438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Sliding Window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F16069F-D6CA-4702-A5BA-B8D0F9D19FE7}"/>
              </a:ext>
            </a:extLst>
          </p:cNvPr>
          <p:cNvSpPr txBox="1"/>
          <p:nvPr/>
        </p:nvSpPr>
        <p:spPr>
          <a:xfrm>
            <a:off x="5523722" y="2463713"/>
            <a:ext cx="26952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Split an unbounded stream of data (events) into finite sets.</a:t>
            </a: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Observes the most recent data points measurements and moves by a fixed step size along the time axis as new ones arrive.</a:t>
            </a:r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6409BD33-45B0-4D46-B575-8A5BEBE2B39B}"/>
              </a:ext>
            </a:extLst>
          </p:cNvPr>
          <p:cNvCxnSpPr>
            <a:cxnSpLocks/>
          </p:cNvCxnSpPr>
          <p:nvPr/>
        </p:nvCxnSpPr>
        <p:spPr>
          <a:xfrm>
            <a:off x="786808" y="3104707"/>
            <a:ext cx="3934047" cy="0"/>
          </a:xfrm>
          <a:prstGeom prst="straightConnector1">
            <a:avLst/>
          </a:prstGeom>
          <a:ln w="19050">
            <a:solidFill>
              <a:srgbClr val="775EF5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8F0D349-3CED-4EA1-8235-64A46029A153}"/>
              </a:ext>
            </a:extLst>
          </p:cNvPr>
          <p:cNvSpPr txBox="1"/>
          <p:nvPr/>
        </p:nvSpPr>
        <p:spPr>
          <a:xfrm>
            <a:off x="850604" y="2790034"/>
            <a:ext cx="387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5EF5"/>
                </a:solidFill>
              </a:rPr>
              <a:t>x1  x2  x3  x4  x5  x6  x7  x8  x9  x10  …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CCF5B03-84DF-4841-BAD4-9EEC459BEAFB}"/>
              </a:ext>
            </a:extLst>
          </p:cNvPr>
          <p:cNvSpPr/>
          <p:nvPr/>
        </p:nvSpPr>
        <p:spPr>
          <a:xfrm>
            <a:off x="2030817" y="2806550"/>
            <a:ext cx="1860137" cy="457645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24873D19-2D7B-4EE7-9706-80E13372F639}"/>
              </a:ext>
            </a:extLst>
          </p:cNvPr>
          <p:cNvSpPr/>
          <p:nvPr/>
        </p:nvSpPr>
        <p:spPr>
          <a:xfrm>
            <a:off x="893135" y="2715099"/>
            <a:ext cx="1733107" cy="457645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Knowledge | CUSUM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155B96-3DD6-4463-BBDE-B881D2ED1EA1}"/>
              </a:ext>
            </a:extLst>
          </p:cNvPr>
          <p:cNvSpPr txBox="1"/>
          <p:nvPr/>
        </p:nvSpPr>
        <p:spPr>
          <a:xfrm>
            <a:off x="983620" y="227722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One-sided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CUmulative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SUM</a:t>
            </a: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86105EFC-F708-4FAB-91A7-4DC02F50C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0429"/>
              </p:ext>
            </p:extLst>
          </p:nvPr>
        </p:nvGraphicFramePr>
        <p:xfrm>
          <a:off x="1104532" y="2813630"/>
          <a:ext cx="3850239" cy="787148"/>
        </p:xfrm>
        <a:graphic>
          <a:graphicData uri="http://schemas.openxmlformats.org/drawingml/2006/table">
            <a:tbl>
              <a:tblPr firstRow="1" firstCol="1" bandRow="1">
                <a:tableStyleId>{5B547032-41BE-4382-A5CC-D75710BAB048}</a:tableStyleId>
              </a:tblPr>
              <a:tblGrid>
                <a:gridCol w="432301">
                  <a:extLst>
                    <a:ext uri="{9D8B030D-6E8A-4147-A177-3AD203B41FA5}">
                      <a16:colId xmlns:a16="http://schemas.microsoft.com/office/drawing/2014/main" val="3293217351"/>
                    </a:ext>
                  </a:extLst>
                </a:gridCol>
                <a:gridCol w="3417938">
                  <a:extLst>
                    <a:ext uri="{9D8B030D-6E8A-4147-A177-3AD203B41FA5}">
                      <a16:colId xmlns:a16="http://schemas.microsoft.com/office/drawing/2014/main" val="3957532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μ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expected mean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92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σ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expected standard deviation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85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k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size of the shift to be detected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67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control limit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7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59CB763-D7A6-45B0-9C77-E8BB50F9AF49}"/>
                  </a:ext>
                </a:extLst>
              </p:cNvPr>
              <p:cNvSpPr/>
              <p:nvPr/>
            </p:nvSpPr>
            <p:spPr>
              <a:xfrm>
                <a:off x="4058816" y="2571750"/>
                <a:ext cx="4572000" cy="11433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i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 2, …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59CB763-D7A6-45B0-9C77-E8BB50F9A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16" y="2571750"/>
                <a:ext cx="4572000" cy="1143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5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Knowledge | CUSUM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155B96-3DD6-4463-BBDE-B881D2ED1EA1}"/>
              </a:ext>
            </a:extLst>
          </p:cNvPr>
          <p:cNvSpPr txBox="1"/>
          <p:nvPr/>
        </p:nvSpPr>
        <p:spPr>
          <a:xfrm>
            <a:off x="983620" y="227722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Two-sided </a:t>
            </a:r>
            <a:r>
              <a:rPr lang="en-US" sz="18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CUmulative</a:t>
            </a:r>
            <a:r>
              <a:rPr lang="en-US" sz="18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SUM</a:t>
            </a: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86105EFC-F708-4FAB-91A7-4DC02F50CB4A}"/>
              </a:ext>
            </a:extLst>
          </p:cNvPr>
          <p:cNvGraphicFramePr>
            <a:graphicFrameLocks noGrp="1"/>
          </p:cNvGraphicFramePr>
          <p:nvPr/>
        </p:nvGraphicFramePr>
        <p:xfrm>
          <a:off x="1104532" y="2813630"/>
          <a:ext cx="3850239" cy="787148"/>
        </p:xfrm>
        <a:graphic>
          <a:graphicData uri="http://schemas.openxmlformats.org/drawingml/2006/table">
            <a:tbl>
              <a:tblPr firstRow="1" firstCol="1" bandRow="1">
                <a:tableStyleId>{5B547032-41BE-4382-A5CC-D75710BAB048}</a:tableStyleId>
              </a:tblPr>
              <a:tblGrid>
                <a:gridCol w="432301">
                  <a:extLst>
                    <a:ext uri="{9D8B030D-6E8A-4147-A177-3AD203B41FA5}">
                      <a16:colId xmlns:a16="http://schemas.microsoft.com/office/drawing/2014/main" val="3293217351"/>
                    </a:ext>
                  </a:extLst>
                </a:gridCol>
                <a:gridCol w="3417938">
                  <a:extLst>
                    <a:ext uri="{9D8B030D-6E8A-4147-A177-3AD203B41FA5}">
                      <a16:colId xmlns:a16="http://schemas.microsoft.com/office/drawing/2014/main" val="3957532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μ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expected mean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92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σ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expected standard deviation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85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k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size of the shift to be detected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67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control limit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7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A5E45D65-CCAF-48F0-900F-D7B9FBB594D8}"/>
                  </a:ext>
                </a:extLst>
              </p:cNvPr>
              <p:cNvSpPr/>
              <p:nvPr/>
            </p:nvSpPr>
            <p:spPr>
              <a:xfrm>
                <a:off x="4066515" y="2813630"/>
                <a:ext cx="4572000" cy="7943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Hình chữ nhật 1">
                <a:extLst>
                  <a:ext uri="{FF2B5EF4-FFF2-40B4-BE49-F238E27FC236}">
                    <a16:creationId xmlns:a16="http://schemas.microsoft.com/office/drawing/2014/main" id="{A5E45D65-CCAF-48F0-900F-D7B9FBB59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15" y="2813630"/>
                <a:ext cx="4572000" cy="794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02FC00A-008C-42A9-8F70-B8AB5B9F175E}"/>
              </a:ext>
            </a:extLst>
          </p:cNvPr>
          <p:cNvSpPr/>
          <p:nvPr/>
        </p:nvSpPr>
        <p:spPr>
          <a:xfrm>
            <a:off x="1073889" y="1497862"/>
            <a:ext cx="2955851" cy="1488558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2156F04-FD90-439A-A951-8858AB5A770B}"/>
              </a:ext>
            </a:extLst>
          </p:cNvPr>
          <p:cNvSpPr/>
          <p:nvPr/>
        </p:nvSpPr>
        <p:spPr>
          <a:xfrm>
            <a:off x="1622025" y="1216099"/>
            <a:ext cx="1913860" cy="56352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E6D"/>
                </a:solidFill>
              </a:rPr>
              <a:t>Sliding Window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EC7DE8D-CF4D-47A5-9D23-7CB50E24D82C}"/>
              </a:ext>
            </a:extLst>
          </p:cNvPr>
          <p:cNvCxnSpPr>
            <a:cxnSpLocks/>
          </p:cNvCxnSpPr>
          <p:nvPr/>
        </p:nvCxnSpPr>
        <p:spPr>
          <a:xfrm>
            <a:off x="1530523" y="2406631"/>
            <a:ext cx="2243471" cy="0"/>
          </a:xfrm>
          <a:prstGeom prst="straightConnector1">
            <a:avLst/>
          </a:prstGeom>
          <a:ln w="19050">
            <a:solidFill>
              <a:srgbClr val="775EF5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C6AC60C7-76FF-40E5-AB5B-ECC8A1422EC6}"/>
              </a:ext>
            </a:extLst>
          </p:cNvPr>
          <p:cNvSpPr txBox="1"/>
          <p:nvPr/>
        </p:nvSpPr>
        <p:spPr>
          <a:xfrm>
            <a:off x="1594320" y="2091958"/>
            <a:ext cx="224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5EF5"/>
                </a:solidFill>
              </a:rPr>
              <a:t>x1  x2  x3  x4  x5  x6 …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1E9681A-94B7-4352-9610-88BCBC865A47}"/>
              </a:ext>
            </a:extLst>
          </p:cNvPr>
          <p:cNvSpPr/>
          <p:nvPr/>
        </p:nvSpPr>
        <p:spPr>
          <a:xfrm>
            <a:off x="2222201" y="2108474"/>
            <a:ext cx="1222745" cy="457645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8D0E869-F2A2-494C-A34A-4BD6BB8106A6}"/>
              </a:ext>
            </a:extLst>
          </p:cNvPr>
          <p:cNvSpPr/>
          <p:nvPr/>
        </p:nvSpPr>
        <p:spPr>
          <a:xfrm>
            <a:off x="1636851" y="2017023"/>
            <a:ext cx="1222744" cy="457645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E12CE7D-EEF5-44C4-B971-6C4EFBD09CC8}"/>
              </a:ext>
            </a:extLst>
          </p:cNvPr>
          <p:cNvSpPr/>
          <p:nvPr/>
        </p:nvSpPr>
        <p:spPr>
          <a:xfrm>
            <a:off x="5103624" y="1497862"/>
            <a:ext cx="2955851" cy="1488558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F3A24A30-3E56-45FD-9A20-A038FD77F300}"/>
              </a:ext>
            </a:extLst>
          </p:cNvPr>
          <p:cNvSpPr/>
          <p:nvPr/>
        </p:nvSpPr>
        <p:spPr>
          <a:xfrm>
            <a:off x="5624619" y="1216098"/>
            <a:ext cx="1913860" cy="56352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E6D"/>
                </a:solidFill>
              </a:rPr>
              <a:t>CUSUM</a:t>
            </a:r>
          </a:p>
        </p:txBody>
      </p: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E05A9A88-3DC0-42AE-9E58-5E8120C4ABAC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rot="16200000" flipH="1">
            <a:off x="4566682" y="971552"/>
            <a:ext cx="12700" cy="4029735"/>
          </a:xfrm>
          <a:prstGeom prst="bentConnector3">
            <a:avLst>
              <a:gd name="adj1" fmla="val 7158134"/>
            </a:avLst>
          </a:prstGeom>
          <a:ln w="1905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A1F391F5-AD9C-4532-8B7D-635D1E622BFF}"/>
              </a:ext>
            </a:extLst>
          </p:cNvPr>
          <p:cNvSpPr/>
          <p:nvPr/>
        </p:nvSpPr>
        <p:spPr>
          <a:xfrm>
            <a:off x="3646968" y="3613426"/>
            <a:ext cx="1913860" cy="56352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E6D"/>
                </a:solidFill>
              </a:rPr>
              <a:t>Sliding CUSUM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7BE1697E-2FA1-44D0-A63C-CC78049519F6}"/>
                  </a:ext>
                </a:extLst>
              </p:cNvPr>
              <p:cNvSpPr txBox="1"/>
              <p:nvPr/>
            </p:nvSpPr>
            <p:spPr>
              <a:xfrm>
                <a:off x="4295549" y="1962220"/>
                <a:ext cx="4572000" cy="794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7BE1697E-2FA1-44D0-A63C-CC780495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49" y="1962220"/>
                <a:ext cx="4572000" cy="794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57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CUSUM | Main Idea</a:t>
            </a:r>
          </a:p>
        </p:txBody>
      </p:sp>
      <p:sp>
        <p:nvSpPr>
          <p:cNvPr id="44" name="Google Shape;1413;p56">
            <a:extLst>
              <a:ext uri="{FF2B5EF4-FFF2-40B4-BE49-F238E27FC236}">
                <a16:creationId xmlns:a16="http://schemas.microsoft.com/office/drawing/2014/main" id="{3D7E105B-5C8E-4FC2-ADE5-935406C90E83}"/>
              </a:ext>
            </a:extLst>
          </p:cNvPr>
          <p:cNvSpPr/>
          <p:nvPr/>
        </p:nvSpPr>
        <p:spPr>
          <a:xfrm rot="10800000" flipH="1">
            <a:off x="1084725" y="3502238"/>
            <a:ext cx="1095000" cy="10950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14;p56">
            <a:extLst>
              <a:ext uri="{FF2B5EF4-FFF2-40B4-BE49-F238E27FC236}">
                <a16:creationId xmlns:a16="http://schemas.microsoft.com/office/drawing/2014/main" id="{F9F2E903-AEF2-428A-9EB7-15EC1ECA7422}"/>
              </a:ext>
            </a:extLst>
          </p:cNvPr>
          <p:cNvSpPr/>
          <p:nvPr/>
        </p:nvSpPr>
        <p:spPr>
          <a:xfrm>
            <a:off x="3039752" y="1580913"/>
            <a:ext cx="1094400" cy="10944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15;p56">
            <a:extLst>
              <a:ext uri="{FF2B5EF4-FFF2-40B4-BE49-F238E27FC236}">
                <a16:creationId xmlns:a16="http://schemas.microsoft.com/office/drawing/2014/main" id="{93CAFEEF-C9A7-4452-A456-FD70DDA3FD54}"/>
              </a:ext>
            </a:extLst>
          </p:cNvPr>
          <p:cNvSpPr/>
          <p:nvPr/>
        </p:nvSpPr>
        <p:spPr>
          <a:xfrm rot="10800000" flipH="1">
            <a:off x="4994178" y="3502463"/>
            <a:ext cx="1094400" cy="10944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16;p56">
            <a:extLst>
              <a:ext uri="{FF2B5EF4-FFF2-40B4-BE49-F238E27FC236}">
                <a16:creationId xmlns:a16="http://schemas.microsoft.com/office/drawing/2014/main" id="{D785056E-439B-4C63-ABC8-2463A6C51439}"/>
              </a:ext>
            </a:extLst>
          </p:cNvPr>
          <p:cNvSpPr/>
          <p:nvPr/>
        </p:nvSpPr>
        <p:spPr>
          <a:xfrm>
            <a:off x="6948605" y="1580913"/>
            <a:ext cx="1094400" cy="10944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1418;p56">
            <a:extLst>
              <a:ext uri="{FF2B5EF4-FFF2-40B4-BE49-F238E27FC236}">
                <a16:creationId xmlns:a16="http://schemas.microsoft.com/office/drawing/2014/main" id="{3EED058C-D2D9-4301-87D9-0BCDCA6E63F3}"/>
              </a:ext>
            </a:extLst>
          </p:cNvPr>
          <p:cNvCxnSpPr>
            <a:stCxn id="44" idx="2"/>
            <a:endCxn id="65" idx="0"/>
          </p:cNvCxnSpPr>
          <p:nvPr/>
        </p:nvCxnSpPr>
        <p:spPr>
          <a:xfrm rot="10800000">
            <a:off x="1632225" y="3149738"/>
            <a:ext cx="0" cy="3525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9" name="Google Shape;1420;p56">
            <a:extLst>
              <a:ext uri="{FF2B5EF4-FFF2-40B4-BE49-F238E27FC236}">
                <a16:creationId xmlns:a16="http://schemas.microsoft.com/office/drawing/2014/main" id="{6C67CBC8-66C8-4835-A6BB-5A2924CF7AEE}"/>
              </a:ext>
            </a:extLst>
          </p:cNvPr>
          <p:cNvCxnSpPr>
            <a:stCxn id="45" idx="2"/>
            <a:endCxn id="66" idx="2"/>
          </p:cNvCxnSpPr>
          <p:nvPr/>
        </p:nvCxnSpPr>
        <p:spPr>
          <a:xfrm flipH="1">
            <a:off x="3586652" y="2675313"/>
            <a:ext cx="300" cy="3393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50" name="Google Shape;1422;p56">
            <a:extLst>
              <a:ext uri="{FF2B5EF4-FFF2-40B4-BE49-F238E27FC236}">
                <a16:creationId xmlns:a16="http://schemas.microsoft.com/office/drawing/2014/main" id="{E7F2CB63-DE78-4FC7-A6A1-ACB5947B91B7}"/>
              </a:ext>
            </a:extLst>
          </p:cNvPr>
          <p:cNvCxnSpPr>
            <a:stCxn id="46" idx="2"/>
            <a:endCxn id="67" idx="0"/>
          </p:cNvCxnSpPr>
          <p:nvPr/>
        </p:nvCxnSpPr>
        <p:spPr>
          <a:xfrm rot="10800000">
            <a:off x="5541378" y="3149663"/>
            <a:ext cx="0" cy="3528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51" name="Google Shape;1424;p56">
            <a:extLst>
              <a:ext uri="{FF2B5EF4-FFF2-40B4-BE49-F238E27FC236}">
                <a16:creationId xmlns:a16="http://schemas.microsoft.com/office/drawing/2014/main" id="{0138CB7B-70F1-4044-9E8A-305B46AD7CEB}"/>
              </a:ext>
            </a:extLst>
          </p:cNvPr>
          <p:cNvCxnSpPr>
            <a:stCxn id="47" idx="2"/>
            <a:endCxn id="68" idx="2"/>
          </p:cNvCxnSpPr>
          <p:nvPr/>
        </p:nvCxnSpPr>
        <p:spPr>
          <a:xfrm>
            <a:off x="7495805" y="2675313"/>
            <a:ext cx="0" cy="3393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52" name="Google Shape;1426;p56">
            <a:extLst>
              <a:ext uri="{FF2B5EF4-FFF2-40B4-BE49-F238E27FC236}">
                <a16:creationId xmlns:a16="http://schemas.microsoft.com/office/drawing/2014/main" id="{A2BE1151-6E62-4E9F-B046-D768B2756BAE}"/>
              </a:ext>
            </a:extLst>
          </p:cNvPr>
          <p:cNvSpPr txBox="1">
            <a:spLocks/>
          </p:cNvSpPr>
          <p:nvPr/>
        </p:nvSpPr>
        <p:spPr>
          <a:xfrm>
            <a:off x="720000" y="1584288"/>
            <a:ext cx="1824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Font typeface="Titillium Web"/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</a:p>
        </p:txBody>
      </p:sp>
      <p:sp>
        <p:nvSpPr>
          <p:cNvPr id="53" name="Google Shape;1427;p56">
            <a:extLst>
              <a:ext uri="{FF2B5EF4-FFF2-40B4-BE49-F238E27FC236}">
                <a16:creationId xmlns:a16="http://schemas.microsoft.com/office/drawing/2014/main" id="{CCEB495F-473F-4DF3-ABCE-B066E14203C5}"/>
              </a:ext>
            </a:extLst>
          </p:cNvPr>
          <p:cNvSpPr txBox="1">
            <a:spLocks/>
          </p:cNvSpPr>
          <p:nvPr/>
        </p:nvSpPr>
        <p:spPr>
          <a:xfrm>
            <a:off x="719925" y="1941069"/>
            <a:ext cx="18246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dirty="0"/>
              <a:t>Mean of current window</a:t>
            </a:r>
          </a:p>
        </p:txBody>
      </p:sp>
      <p:sp>
        <p:nvSpPr>
          <p:cNvPr id="54" name="Google Shape;1428;p56">
            <a:extLst>
              <a:ext uri="{FF2B5EF4-FFF2-40B4-BE49-F238E27FC236}">
                <a16:creationId xmlns:a16="http://schemas.microsoft.com/office/drawing/2014/main" id="{A589EDC3-0C8B-4873-8015-8587B920B445}"/>
              </a:ext>
            </a:extLst>
          </p:cNvPr>
          <p:cNvSpPr txBox="1">
            <a:spLocks/>
          </p:cNvSpPr>
          <p:nvPr/>
        </p:nvSpPr>
        <p:spPr>
          <a:xfrm>
            <a:off x="2674538" y="3304171"/>
            <a:ext cx="1824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Font typeface="Titillium Web"/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</a:p>
        </p:txBody>
      </p:sp>
      <p:sp>
        <p:nvSpPr>
          <p:cNvPr id="55" name="Google Shape;1429;p56">
            <a:extLst>
              <a:ext uri="{FF2B5EF4-FFF2-40B4-BE49-F238E27FC236}">
                <a16:creationId xmlns:a16="http://schemas.microsoft.com/office/drawing/2014/main" id="{B4645884-7FF5-4918-A764-70981FEAD86A}"/>
              </a:ext>
            </a:extLst>
          </p:cNvPr>
          <p:cNvSpPr txBox="1">
            <a:spLocks/>
          </p:cNvSpPr>
          <p:nvPr/>
        </p:nvSpPr>
        <p:spPr>
          <a:xfrm>
            <a:off x="2494743" y="3578834"/>
            <a:ext cx="2319413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dirty="0"/>
              <a:t>Average and Standard Deviation of windows’ mean</a:t>
            </a:r>
          </a:p>
        </p:txBody>
      </p:sp>
      <p:sp>
        <p:nvSpPr>
          <p:cNvPr id="56" name="Google Shape;1430;p56">
            <a:extLst>
              <a:ext uri="{FF2B5EF4-FFF2-40B4-BE49-F238E27FC236}">
                <a16:creationId xmlns:a16="http://schemas.microsoft.com/office/drawing/2014/main" id="{D0CD427E-93E6-4D94-8999-C6698EF666C1}"/>
              </a:ext>
            </a:extLst>
          </p:cNvPr>
          <p:cNvSpPr txBox="1">
            <a:spLocks/>
          </p:cNvSpPr>
          <p:nvPr/>
        </p:nvSpPr>
        <p:spPr>
          <a:xfrm>
            <a:off x="4629075" y="1584288"/>
            <a:ext cx="1824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Font typeface="Titillium Web"/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</a:p>
        </p:txBody>
      </p:sp>
      <p:sp>
        <p:nvSpPr>
          <p:cNvPr id="57" name="Google Shape;1431;p56">
            <a:extLst>
              <a:ext uri="{FF2B5EF4-FFF2-40B4-BE49-F238E27FC236}">
                <a16:creationId xmlns:a16="http://schemas.microsoft.com/office/drawing/2014/main" id="{6A7B7546-9B91-42D9-AC09-80F4642B8A45}"/>
              </a:ext>
            </a:extLst>
          </p:cNvPr>
          <p:cNvSpPr txBox="1">
            <a:spLocks/>
          </p:cNvSpPr>
          <p:nvPr/>
        </p:nvSpPr>
        <p:spPr>
          <a:xfrm>
            <a:off x="4597725" y="1938100"/>
            <a:ext cx="18246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27000" indent="0" algn="ctr">
              <a:buNone/>
            </a:pPr>
            <a:r>
              <a:rPr lang="en-US" sz="1400" dirty="0"/>
              <a:t>CUSUM(windows’ mean)</a:t>
            </a:r>
          </a:p>
        </p:txBody>
      </p:sp>
      <p:sp>
        <p:nvSpPr>
          <p:cNvPr id="58" name="Google Shape;1432;p56">
            <a:extLst>
              <a:ext uri="{FF2B5EF4-FFF2-40B4-BE49-F238E27FC236}">
                <a16:creationId xmlns:a16="http://schemas.microsoft.com/office/drawing/2014/main" id="{3CF69B66-44CF-4965-91BE-22D9E865FC54}"/>
              </a:ext>
            </a:extLst>
          </p:cNvPr>
          <p:cNvSpPr txBox="1">
            <a:spLocks/>
          </p:cNvSpPr>
          <p:nvPr/>
        </p:nvSpPr>
        <p:spPr>
          <a:xfrm>
            <a:off x="6583588" y="3304171"/>
            <a:ext cx="1824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lnSpc>
                <a:spcPct val="100000"/>
              </a:lnSpc>
              <a:buFont typeface="Titillium Web"/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</a:p>
        </p:txBody>
      </p:sp>
      <p:sp>
        <p:nvSpPr>
          <p:cNvPr id="59" name="Google Shape;1433;p56">
            <a:extLst>
              <a:ext uri="{FF2B5EF4-FFF2-40B4-BE49-F238E27FC236}">
                <a16:creationId xmlns:a16="http://schemas.microsoft.com/office/drawing/2014/main" id="{0298D589-4FFE-491D-8D4F-314C9FA7CC54}"/>
              </a:ext>
            </a:extLst>
          </p:cNvPr>
          <p:cNvSpPr txBox="1">
            <a:spLocks/>
          </p:cNvSpPr>
          <p:nvPr/>
        </p:nvSpPr>
        <p:spPr>
          <a:xfrm>
            <a:off x="6583588" y="3578834"/>
            <a:ext cx="18246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27000" indent="0" algn="ctr">
              <a:buNone/>
            </a:pPr>
            <a:r>
              <a:rPr lang="en-US" sz="1400" dirty="0"/>
              <a:t>Check for upper and lower threshold</a:t>
            </a:r>
          </a:p>
        </p:txBody>
      </p:sp>
      <p:sp>
        <p:nvSpPr>
          <p:cNvPr id="60" name="Google Shape;1434;p56">
            <a:extLst>
              <a:ext uri="{FF2B5EF4-FFF2-40B4-BE49-F238E27FC236}">
                <a16:creationId xmlns:a16="http://schemas.microsoft.com/office/drawing/2014/main" id="{B6D090CD-6D50-42CE-A383-3E60C16908D6}"/>
              </a:ext>
            </a:extLst>
          </p:cNvPr>
          <p:cNvSpPr/>
          <p:nvPr/>
        </p:nvSpPr>
        <p:spPr>
          <a:xfrm>
            <a:off x="7221000" y="1842363"/>
            <a:ext cx="549799" cy="571502"/>
          </a:xfrm>
          <a:custGeom>
            <a:avLst/>
            <a:gdLst/>
            <a:ahLst/>
            <a:cxnLst/>
            <a:rect l="l" t="t" r="r" b="b"/>
            <a:pathLst>
              <a:path w="200840" h="208768" extrusionOk="0">
                <a:moveTo>
                  <a:pt x="107156" y="32033"/>
                </a:moveTo>
                <a:cubicBezTo>
                  <a:pt x="108917" y="32033"/>
                  <a:pt x="110516" y="32652"/>
                  <a:pt x="111658" y="33664"/>
                </a:cubicBezTo>
                <a:cubicBezTo>
                  <a:pt x="112669" y="34577"/>
                  <a:pt x="113321" y="35784"/>
                  <a:pt x="113321" y="37121"/>
                </a:cubicBezTo>
                <a:cubicBezTo>
                  <a:pt x="113321" y="38426"/>
                  <a:pt x="112669" y="39633"/>
                  <a:pt x="111658" y="40546"/>
                </a:cubicBezTo>
                <a:cubicBezTo>
                  <a:pt x="110516" y="41558"/>
                  <a:pt x="108917" y="42177"/>
                  <a:pt x="107156" y="42177"/>
                </a:cubicBezTo>
                <a:lnTo>
                  <a:pt x="91564" y="42177"/>
                </a:lnTo>
                <a:lnTo>
                  <a:pt x="91564" y="32033"/>
                </a:lnTo>
                <a:close/>
                <a:moveTo>
                  <a:pt x="107156" y="48277"/>
                </a:moveTo>
                <a:cubicBezTo>
                  <a:pt x="108917" y="48277"/>
                  <a:pt x="110516" y="48930"/>
                  <a:pt x="111658" y="49908"/>
                </a:cubicBezTo>
                <a:cubicBezTo>
                  <a:pt x="112669" y="50822"/>
                  <a:pt x="113321" y="52061"/>
                  <a:pt x="113321" y="53366"/>
                </a:cubicBezTo>
                <a:cubicBezTo>
                  <a:pt x="113321" y="54671"/>
                  <a:pt x="112669" y="55910"/>
                  <a:pt x="111658" y="56824"/>
                </a:cubicBezTo>
                <a:cubicBezTo>
                  <a:pt x="110516" y="57802"/>
                  <a:pt x="108917" y="58422"/>
                  <a:pt x="107156" y="58422"/>
                </a:cubicBezTo>
                <a:lnTo>
                  <a:pt x="91564" y="58422"/>
                </a:lnTo>
                <a:lnTo>
                  <a:pt x="91564" y="48277"/>
                </a:lnTo>
                <a:close/>
                <a:moveTo>
                  <a:pt x="95413" y="20061"/>
                </a:moveTo>
                <a:cubicBezTo>
                  <a:pt x="93749" y="20061"/>
                  <a:pt x="92347" y="21431"/>
                  <a:pt x="92347" y="23127"/>
                </a:cubicBezTo>
                <a:lnTo>
                  <a:pt x="92347" y="25933"/>
                </a:lnTo>
                <a:lnTo>
                  <a:pt x="82626" y="25933"/>
                </a:lnTo>
                <a:cubicBezTo>
                  <a:pt x="80930" y="25933"/>
                  <a:pt x="79560" y="27303"/>
                  <a:pt x="79560" y="28999"/>
                </a:cubicBezTo>
                <a:cubicBezTo>
                  <a:pt x="79560" y="30663"/>
                  <a:pt x="80930" y="32033"/>
                  <a:pt x="82626" y="32033"/>
                </a:cubicBezTo>
                <a:lnTo>
                  <a:pt x="85431" y="32033"/>
                </a:lnTo>
                <a:lnTo>
                  <a:pt x="85431" y="58422"/>
                </a:lnTo>
                <a:lnTo>
                  <a:pt x="82626" y="58422"/>
                </a:lnTo>
                <a:cubicBezTo>
                  <a:pt x="80930" y="58422"/>
                  <a:pt x="79560" y="59792"/>
                  <a:pt x="79560" y="61488"/>
                </a:cubicBezTo>
                <a:cubicBezTo>
                  <a:pt x="79560" y="63185"/>
                  <a:pt x="80930" y="64555"/>
                  <a:pt x="82626" y="64555"/>
                </a:cubicBezTo>
                <a:lnTo>
                  <a:pt x="92347" y="64555"/>
                </a:lnTo>
                <a:lnTo>
                  <a:pt x="92347" y="67360"/>
                </a:lnTo>
                <a:cubicBezTo>
                  <a:pt x="92347" y="69024"/>
                  <a:pt x="93749" y="70426"/>
                  <a:pt x="95413" y="70426"/>
                </a:cubicBezTo>
                <a:cubicBezTo>
                  <a:pt x="97109" y="70426"/>
                  <a:pt x="98479" y="69024"/>
                  <a:pt x="98479" y="67360"/>
                </a:cubicBezTo>
                <a:lnTo>
                  <a:pt x="98479" y="64555"/>
                </a:lnTo>
                <a:lnTo>
                  <a:pt x="104090" y="64555"/>
                </a:lnTo>
                <a:lnTo>
                  <a:pt x="104090" y="67360"/>
                </a:lnTo>
                <a:cubicBezTo>
                  <a:pt x="104090" y="69024"/>
                  <a:pt x="105460" y="70426"/>
                  <a:pt x="107156" y="70426"/>
                </a:cubicBezTo>
                <a:cubicBezTo>
                  <a:pt x="108820" y="70426"/>
                  <a:pt x="110190" y="69024"/>
                  <a:pt x="110190" y="67360"/>
                </a:cubicBezTo>
                <a:lnTo>
                  <a:pt x="110190" y="64196"/>
                </a:lnTo>
                <a:cubicBezTo>
                  <a:pt x="112310" y="63707"/>
                  <a:pt x="114169" y="62728"/>
                  <a:pt x="115670" y="61391"/>
                </a:cubicBezTo>
                <a:cubicBezTo>
                  <a:pt x="117986" y="59368"/>
                  <a:pt x="119454" y="56530"/>
                  <a:pt x="119454" y="53366"/>
                </a:cubicBezTo>
                <a:cubicBezTo>
                  <a:pt x="119454" y="50169"/>
                  <a:pt x="117986" y="47331"/>
                  <a:pt x="115572" y="45244"/>
                </a:cubicBezTo>
                <a:cubicBezTo>
                  <a:pt x="117986" y="43156"/>
                  <a:pt x="119454" y="40318"/>
                  <a:pt x="119454" y="37121"/>
                </a:cubicBezTo>
                <a:cubicBezTo>
                  <a:pt x="119454" y="33957"/>
                  <a:pt x="117986" y="31119"/>
                  <a:pt x="115670" y="29097"/>
                </a:cubicBezTo>
                <a:cubicBezTo>
                  <a:pt x="114169" y="27760"/>
                  <a:pt x="112310" y="26781"/>
                  <a:pt x="110190" y="26292"/>
                </a:cubicBezTo>
                <a:lnTo>
                  <a:pt x="110190" y="23127"/>
                </a:lnTo>
                <a:cubicBezTo>
                  <a:pt x="110190" y="21431"/>
                  <a:pt x="108820" y="20061"/>
                  <a:pt x="107156" y="20061"/>
                </a:cubicBezTo>
                <a:cubicBezTo>
                  <a:pt x="105460" y="20061"/>
                  <a:pt x="104090" y="21431"/>
                  <a:pt x="104090" y="23127"/>
                </a:cubicBezTo>
                <a:lnTo>
                  <a:pt x="104090" y="25933"/>
                </a:lnTo>
                <a:lnTo>
                  <a:pt x="98479" y="25933"/>
                </a:lnTo>
                <a:lnTo>
                  <a:pt x="98479" y="23127"/>
                </a:lnTo>
                <a:cubicBezTo>
                  <a:pt x="98479" y="21431"/>
                  <a:pt x="97109" y="20061"/>
                  <a:pt x="95413" y="20061"/>
                </a:cubicBezTo>
                <a:close/>
                <a:moveTo>
                  <a:pt x="102622" y="6230"/>
                </a:moveTo>
                <a:cubicBezTo>
                  <a:pt x="111136" y="6883"/>
                  <a:pt x="118866" y="10275"/>
                  <a:pt x="124999" y="15494"/>
                </a:cubicBezTo>
                <a:lnTo>
                  <a:pt x="122683" y="17778"/>
                </a:lnTo>
                <a:cubicBezTo>
                  <a:pt x="121509" y="18985"/>
                  <a:pt x="121509" y="20909"/>
                  <a:pt x="122683" y="22116"/>
                </a:cubicBezTo>
                <a:cubicBezTo>
                  <a:pt x="123286" y="22703"/>
                  <a:pt x="124069" y="22997"/>
                  <a:pt x="124852" y="22997"/>
                </a:cubicBezTo>
                <a:cubicBezTo>
                  <a:pt x="125635" y="22997"/>
                  <a:pt x="126418" y="22703"/>
                  <a:pt x="127021" y="22116"/>
                </a:cubicBezTo>
                <a:lnTo>
                  <a:pt x="129305" y="19833"/>
                </a:lnTo>
                <a:cubicBezTo>
                  <a:pt x="134524" y="25933"/>
                  <a:pt x="137916" y="33696"/>
                  <a:pt x="138569" y="42177"/>
                </a:cubicBezTo>
                <a:lnTo>
                  <a:pt x="135339" y="42177"/>
                </a:lnTo>
                <a:cubicBezTo>
                  <a:pt x="133643" y="42177"/>
                  <a:pt x="132273" y="43548"/>
                  <a:pt x="132273" y="45244"/>
                </a:cubicBezTo>
                <a:cubicBezTo>
                  <a:pt x="132273" y="46940"/>
                  <a:pt x="133643" y="48277"/>
                  <a:pt x="135339" y="48277"/>
                </a:cubicBezTo>
                <a:lnTo>
                  <a:pt x="138569" y="48277"/>
                </a:lnTo>
                <a:cubicBezTo>
                  <a:pt x="137916" y="56791"/>
                  <a:pt x="134524" y="64555"/>
                  <a:pt x="129305" y="70655"/>
                </a:cubicBezTo>
                <a:lnTo>
                  <a:pt x="127021" y="68371"/>
                </a:lnTo>
                <a:cubicBezTo>
                  <a:pt x="126418" y="67768"/>
                  <a:pt x="125635" y="67466"/>
                  <a:pt x="124852" y="67466"/>
                </a:cubicBezTo>
                <a:cubicBezTo>
                  <a:pt x="124069" y="67466"/>
                  <a:pt x="123286" y="67768"/>
                  <a:pt x="122683" y="68371"/>
                </a:cubicBezTo>
                <a:cubicBezTo>
                  <a:pt x="121509" y="69578"/>
                  <a:pt x="121509" y="71503"/>
                  <a:pt x="122683" y="72677"/>
                </a:cubicBezTo>
                <a:lnTo>
                  <a:pt x="124999" y="74993"/>
                </a:lnTo>
                <a:cubicBezTo>
                  <a:pt x="118866" y="80212"/>
                  <a:pt x="111136" y="83572"/>
                  <a:pt x="102622" y="84224"/>
                </a:cubicBezTo>
                <a:lnTo>
                  <a:pt x="102622" y="81028"/>
                </a:lnTo>
                <a:cubicBezTo>
                  <a:pt x="102622" y="79332"/>
                  <a:pt x="101252" y="77961"/>
                  <a:pt x="99556" y="77961"/>
                </a:cubicBezTo>
                <a:cubicBezTo>
                  <a:pt x="97892" y="77961"/>
                  <a:pt x="96522" y="79332"/>
                  <a:pt x="96522" y="81028"/>
                </a:cubicBezTo>
                <a:lnTo>
                  <a:pt x="96522" y="84224"/>
                </a:lnTo>
                <a:cubicBezTo>
                  <a:pt x="88008" y="83572"/>
                  <a:pt x="80277" y="80212"/>
                  <a:pt x="74145" y="74993"/>
                </a:cubicBezTo>
                <a:lnTo>
                  <a:pt x="76428" y="72677"/>
                </a:lnTo>
                <a:cubicBezTo>
                  <a:pt x="77635" y="71503"/>
                  <a:pt x="77635" y="69578"/>
                  <a:pt x="76428" y="68371"/>
                </a:cubicBezTo>
                <a:cubicBezTo>
                  <a:pt x="75841" y="67768"/>
                  <a:pt x="75058" y="67466"/>
                  <a:pt x="74275" y="67466"/>
                </a:cubicBezTo>
                <a:cubicBezTo>
                  <a:pt x="73492" y="67466"/>
                  <a:pt x="72710" y="67768"/>
                  <a:pt x="72122" y="68371"/>
                </a:cubicBezTo>
                <a:lnTo>
                  <a:pt x="69839" y="70655"/>
                </a:lnTo>
                <a:cubicBezTo>
                  <a:pt x="64620" y="64555"/>
                  <a:pt x="61227" y="56791"/>
                  <a:pt x="60575" y="48277"/>
                </a:cubicBezTo>
                <a:lnTo>
                  <a:pt x="63804" y="48277"/>
                </a:lnTo>
                <a:cubicBezTo>
                  <a:pt x="65468" y="48277"/>
                  <a:pt x="66871" y="46940"/>
                  <a:pt x="66871" y="45244"/>
                </a:cubicBezTo>
                <a:cubicBezTo>
                  <a:pt x="66871" y="43548"/>
                  <a:pt x="65468" y="42177"/>
                  <a:pt x="63804" y="42177"/>
                </a:cubicBezTo>
                <a:lnTo>
                  <a:pt x="60575" y="42177"/>
                </a:lnTo>
                <a:cubicBezTo>
                  <a:pt x="61227" y="33696"/>
                  <a:pt x="64620" y="25933"/>
                  <a:pt x="69839" y="19833"/>
                </a:cubicBezTo>
                <a:lnTo>
                  <a:pt x="72122" y="22116"/>
                </a:lnTo>
                <a:cubicBezTo>
                  <a:pt x="72710" y="22703"/>
                  <a:pt x="73492" y="22997"/>
                  <a:pt x="74275" y="22997"/>
                </a:cubicBezTo>
                <a:cubicBezTo>
                  <a:pt x="75058" y="22997"/>
                  <a:pt x="75841" y="22703"/>
                  <a:pt x="76428" y="22116"/>
                </a:cubicBezTo>
                <a:cubicBezTo>
                  <a:pt x="77635" y="20909"/>
                  <a:pt x="77635" y="18985"/>
                  <a:pt x="76428" y="17778"/>
                </a:cubicBezTo>
                <a:lnTo>
                  <a:pt x="74145" y="15494"/>
                </a:lnTo>
                <a:cubicBezTo>
                  <a:pt x="80277" y="10275"/>
                  <a:pt x="88008" y="6883"/>
                  <a:pt x="96522" y="6230"/>
                </a:cubicBezTo>
                <a:lnTo>
                  <a:pt x="96522" y="9460"/>
                </a:lnTo>
                <a:cubicBezTo>
                  <a:pt x="96522" y="11156"/>
                  <a:pt x="97892" y="12526"/>
                  <a:pt x="99556" y="12526"/>
                </a:cubicBezTo>
                <a:cubicBezTo>
                  <a:pt x="101252" y="12526"/>
                  <a:pt x="102622" y="11156"/>
                  <a:pt x="102622" y="9460"/>
                </a:cubicBezTo>
                <a:lnTo>
                  <a:pt x="102622" y="6230"/>
                </a:lnTo>
                <a:close/>
                <a:moveTo>
                  <a:pt x="153443" y="82920"/>
                </a:moveTo>
                <a:cubicBezTo>
                  <a:pt x="154259" y="84159"/>
                  <a:pt x="155205" y="85334"/>
                  <a:pt x="156281" y="86377"/>
                </a:cubicBezTo>
                <a:cubicBezTo>
                  <a:pt x="157325" y="87454"/>
                  <a:pt x="158499" y="88400"/>
                  <a:pt x="159739" y="89215"/>
                </a:cubicBezTo>
                <a:cubicBezTo>
                  <a:pt x="158499" y="90031"/>
                  <a:pt x="157325" y="91009"/>
                  <a:pt x="156281" y="92053"/>
                </a:cubicBezTo>
                <a:cubicBezTo>
                  <a:pt x="155205" y="93130"/>
                  <a:pt x="154259" y="94304"/>
                  <a:pt x="153443" y="95544"/>
                </a:cubicBezTo>
                <a:cubicBezTo>
                  <a:pt x="152628" y="94304"/>
                  <a:pt x="151649" y="93130"/>
                  <a:pt x="150605" y="92053"/>
                </a:cubicBezTo>
                <a:cubicBezTo>
                  <a:pt x="149562" y="91009"/>
                  <a:pt x="148387" y="90031"/>
                  <a:pt x="147115" y="89215"/>
                </a:cubicBezTo>
                <a:cubicBezTo>
                  <a:pt x="148387" y="88400"/>
                  <a:pt x="149562" y="87454"/>
                  <a:pt x="150605" y="86377"/>
                </a:cubicBezTo>
                <a:cubicBezTo>
                  <a:pt x="151649" y="85334"/>
                  <a:pt x="152628" y="84159"/>
                  <a:pt x="153443" y="82920"/>
                </a:cubicBezTo>
                <a:close/>
                <a:moveTo>
                  <a:pt x="153443" y="70263"/>
                </a:moveTo>
                <a:cubicBezTo>
                  <a:pt x="151747" y="70263"/>
                  <a:pt x="150377" y="71633"/>
                  <a:pt x="150377" y="73329"/>
                </a:cubicBezTo>
                <a:cubicBezTo>
                  <a:pt x="150377" y="76428"/>
                  <a:pt x="148746" y="79625"/>
                  <a:pt x="146300" y="82072"/>
                </a:cubicBezTo>
                <a:cubicBezTo>
                  <a:pt x="143821" y="84518"/>
                  <a:pt x="140624" y="86182"/>
                  <a:pt x="137525" y="86182"/>
                </a:cubicBezTo>
                <a:cubicBezTo>
                  <a:pt x="135829" y="86182"/>
                  <a:pt x="134491" y="87519"/>
                  <a:pt x="134491" y="89215"/>
                </a:cubicBezTo>
                <a:cubicBezTo>
                  <a:pt x="134491" y="90912"/>
                  <a:pt x="135829" y="92282"/>
                  <a:pt x="137525" y="92282"/>
                </a:cubicBezTo>
                <a:cubicBezTo>
                  <a:pt x="140624" y="92282"/>
                  <a:pt x="143821" y="93913"/>
                  <a:pt x="146300" y="96392"/>
                </a:cubicBezTo>
                <a:cubicBezTo>
                  <a:pt x="148746" y="98838"/>
                  <a:pt x="150377" y="102035"/>
                  <a:pt x="150377" y="105134"/>
                </a:cubicBezTo>
                <a:cubicBezTo>
                  <a:pt x="150377" y="106830"/>
                  <a:pt x="151747" y="108200"/>
                  <a:pt x="153443" y="108200"/>
                </a:cubicBezTo>
                <a:cubicBezTo>
                  <a:pt x="155140" y="108200"/>
                  <a:pt x="156510" y="106830"/>
                  <a:pt x="156510" y="105134"/>
                </a:cubicBezTo>
                <a:cubicBezTo>
                  <a:pt x="156510" y="102035"/>
                  <a:pt x="158141" y="98838"/>
                  <a:pt x="160587" y="96392"/>
                </a:cubicBezTo>
                <a:cubicBezTo>
                  <a:pt x="163034" y="93913"/>
                  <a:pt x="166263" y="92282"/>
                  <a:pt x="169362" y="92282"/>
                </a:cubicBezTo>
                <a:cubicBezTo>
                  <a:pt x="171058" y="92282"/>
                  <a:pt x="172395" y="90912"/>
                  <a:pt x="172395" y="89215"/>
                </a:cubicBezTo>
                <a:cubicBezTo>
                  <a:pt x="172395" y="87519"/>
                  <a:pt x="171058" y="86182"/>
                  <a:pt x="169362" y="86182"/>
                </a:cubicBezTo>
                <a:cubicBezTo>
                  <a:pt x="166263" y="86182"/>
                  <a:pt x="163034" y="84518"/>
                  <a:pt x="160587" y="82072"/>
                </a:cubicBezTo>
                <a:cubicBezTo>
                  <a:pt x="158141" y="79625"/>
                  <a:pt x="156510" y="76428"/>
                  <a:pt x="156510" y="73329"/>
                </a:cubicBezTo>
                <a:cubicBezTo>
                  <a:pt x="156510" y="71633"/>
                  <a:pt x="155140" y="70263"/>
                  <a:pt x="153443" y="70263"/>
                </a:cubicBezTo>
                <a:close/>
                <a:moveTo>
                  <a:pt x="28640" y="92967"/>
                </a:moveTo>
                <a:cubicBezTo>
                  <a:pt x="30173" y="95870"/>
                  <a:pt x="32163" y="98577"/>
                  <a:pt x="34512" y="100926"/>
                </a:cubicBezTo>
                <a:cubicBezTo>
                  <a:pt x="36860" y="103274"/>
                  <a:pt x="39568" y="105297"/>
                  <a:pt x="42471" y="106797"/>
                </a:cubicBezTo>
                <a:cubicBezTo>
                  <a:pt x="39568" y="108298"/>
                  <a:pt x="36860" y="110320"/>
                  <a:pt x="34512" y="112669"/>
                </a:cubicBezTo>
                <a:cubicBezTo>
                  <a:pt x="32163" y="115018"/>
                  <a:pt x="30173" y="117725"/>
                  <a:pt x="28640" y="120628"/>
                </a:cubicBezTo>
                <a:cubicBezTo>
                  <a:pt x="27140" y="117725"/>
                  <a:pt x="25117" y="115018"/>
                  <a:pt x="22769" y="112669"/>
                </a:cubicBezTo>
                <a:cubicBezTo>
                  <a:pt x="20420" y="110320"/>
                  <a:pt x="17713" y="108298"/>
                  <a:pt x="14809" y="106797"/>
                </a:cubicBezTo>
                <a:cubicBezTo>
                  <a:pt x="17713" y="105297"/>
                  <a:pt x="20420" y="103274"/>
                  <a:pt x="22769" y="100926"/>
                </a:cubicBezTo>
                <a:cubicBezTo>
                  <a:pt x="25117" y="98577"/>
                  <a:pt x="27140" y="95870"/>
                  <a:pt x="28640" y="92967"/>
                </a:cubicBezTo>
                <a:close/>
                <a:moveTo>
                  <a:pt x="181855" y="122716"/>
                </a:moveTo>
                <a:cubicBezTo>
                  <a:pt x="182671" y="123988"/>
                  <a:pt x="183617" y="125130"/>
                  <a:pt x="184693" y="126206"/>
                </a:cubicBezTo>
                <a:cubicBezTo>
                  <a:pt x="185737" y="127283"/>
                  <a:pt x="186944" y="128229"/>
                  <a:pt x="188183" y="129044"/>
                </a:cubicBezTo>
                <a:cubicBezTo>
                  <a:pt x="186944" y="129860"/>
                  <a:pt x="185737" y="130806"/>
                  <a:pt x="184693" y="131882"/>
                </a:cubicBezTo>
                <a:cubicBezTo>
                  <a:pt x="183617" y="132926"/>
                  <a:pt x="182671" y="134100"/>
                  <a:pt x="181855" y="135372"/>
                </a:cubicBezTo>
                <a:cubicBezTo>
                  <a:pt x="181040" y="134100"/>
                  <a:pt x="180094" y="132926"/>
                  <a:pt x="179017" y="131882"/>
                </a:cubicBezTo>
                <a:cubicBezTo>
                  <a:pt x="177973" y="130806"/>
                  <a:pt x="176799" y="129860"/>
                  <a:pt x="175560" y="129044"/>
                </a:cubicBezTo>
                <a:cubicBezTo>
                  <a:pt x="176799" y="128229"/>
                  <a:pt x="177973" y="127283"/>
                  <a:pt x="179017" y="126206"/>
                </a:cubicBezTo>
                <a:cubicBezTo>
                  <a:pt x="180094" y="125130"/>
                  <a:pt x="181040" y="123988"/>
                  <a:pt x="181855" y="122716"/>
                </a:cubicBezTo>
                <a:close/>
                <a:moveTo>
                  <a:pt x="28640" y="78157"/>
                </a:moveTo>
                <a:cubicBezTo>
                  <a:pt x="26944" y="78157"/>
                  <a:pt x="25574" y="79527"/>
                  <a:pt x="25574" y="81223"/>
                </a:cubicBezTo>
                <a:cubicBezTo>
                  <a:pt x="25574" y="86704"/>
                  <a:pt x="22703" y="92314"/>
                  <a:pt x="18463" y="96620"/>
                </a:cubicBezTo>
                <a:cubicBezTo>
                  <a:pt x="14190" y="100861"/>
                  <a:pt x="8546" y="103731"/>
                  <a:pt x="3066" y="103731"/>
                </a:cubicBezTo>
                <a:cubicBezTo>
                  <a:pt x="1370" y="103731"/>
                  <a:pt x="0" y="105101"/>
                  <a:pt x="0" y="106797"/>
                </a:cubicBezTo>
                <a:cubicBezTo>
                  <a:pt x="0" y="108494"/>
                  <a:pt x="1370" y="109864"/>
                  <a:pt x="3066" y="109864"/>
                </a:cubicBezTo>
                <a:cubicBezTo>
                  <a:pt x="8546" y="109864"/>
                  <a:pt x="14190" y="112702"/>
                  <a:pt x="18463" y="117007"/>
                </a:cubicBezTo>
                <a:cubicBezTo>
                  <a:pt x="22703" y="121248"/>
                  <a:pt x="25574" y="126891"/>
                  <a:pt x="25574" y="132404"/>
                </a:cubicBezTo>
                <a:cubicBezTo>
                  <a:pt x="25574" y="134068"/>
                  <a:pt x="26944" y="135438"/>
                  <a:pt x="28640" y="135438"/>
                </a:cubicBezTo>
                <a:cubicBezTo>
                  <a:pt x="30336" y="135438"/>
                  <a:pt x="31706" y="134068"/>
                  <a:pt x="31706" y="132404"/>
                </a:cubicBezTo>
                <a:cubicBezTo>
                  <a:pt x="31706" y="126891"/>
                  <a:pt x="34577" y="121248"/>
                  <a:pt x="38850" y="117007"/>
                </a:cubicBezTo>
                <a:cubicBezTo>
                  <a:pt x="43123" y="112702"/>
                  <a:pt x="48734" y="109864"/>
                  <a:pt x="54214" y="109864"/>
                </a:cubicBezTo>
                <a:cubicBezTo>
                  <a:pt x="55943" y="109864"/>
                  <a:pt x="57280" y="108494"/>
                  <a:pt x="57280" y="106797"/>
                </a:cubicBezTo>
                <a:cubicBezTo>
                  <a:pt x="57280" y="105101"/>
                  <a:pt x="55943" y="103731"/>
                  <a:pt x="54214" y="103731"/>
                </a:cubicBezTo>
                <a:cubicBezTo>
                  <a:pt x="48734" y="103731"/>
                  <a:pt x="43123" y="100861"/>
                  <a:pt x="38850" y="96620"/>
                </a:cubicBezTo>
                <a:cubicBezTo>
                  <a:pt x="34577" y="92314"/>
                  <a:pt x="31706" y="86704"/>
                  <a:pt x="31706" y="81223"/>
                </a:cubicBezTo>
                <a:cubicBezTo>
                  <a:pt x="31706" y="79527"/>
                  <a:pt x="30336" y="78157"/>
                  <a:pt x="28640" y="78157"/>
                </a:cubicBezTo>
                <a:close/>
                <a:moveTo>
                  <a:pt x="181855" y="110059"/>
                </a:moveTo>
                <a:cubicBezTo>
                  <a:pt x="180159" y="110059"/>
                  <a:pt x="178789" y="111429"/>
                  <a:pt x="178789" y="113126"/>
                </a:cubicBezTo>
                <a:cubicBezTo>
                  <a:pt x="178789" y="116225"/>
                  <a:pt x="177158" y="119421"/>
                  <a:pt x="174711" y="121868"/>
                </a:cubicBezTo>
                <a:cubicBezTo>
                  <a:pt x="172265" y="124347"/>
                  <a:pt x="169036" y="125978"/>
                  <a:pt x="165937" y="125978"/>
                </a:cubicBezTo>
                <a:cubicBezTo>
                  <a:pt x="164273" y="125978"/>
                  <a:pt x="162871" y="127348"/>
                  <a:pt x="162871" y="129044"/>
                </a:cubicBezTo>
                <a:cubicBezTo>
                  <a:pt x="162871" y="130740"/>
                  <a:pt x="164273" y="132110"/>
                  <a:pt x="165937" y="132110"/>
                </a:cubicBezTo>
                <a:cubicBezTo>
                  <a:pt x="169036" y="132110"/>
                  <a:pt x="172265" y="133741"/>
                  <a:pt x="174711" y="136188"/>
                </a:cubicBezTo>
                <a:cubicBezTo>
                  <a:pt x="177158" y="138667"/>
                  <a:pt x="178789" y="141831"/>
                  <a:pt x="178789" y="144963"/>
                </a:cubicBezTo>
                <a:cubicBezTo>
                  <a:pt x="178789" y="146626"/>
                  <a:pt x="180159" y="148029"/>
                  <a:pt x="181855" y="148029"/>
                </a:cubicBezTo>
                <a:cubicBezTo>
                  <a:pt x="183551" y="148029"/>
                  <a:pt x="184921" y="146626"/>
                  <a:pt x="184921" y="144963"/>
                </a:cubicBezTo>
                <a:cubicBezTo>
                  <a:pt x="184921" y="141831"/>
                  <a:pt x="186552" y="138667"/>
                  <a:pt x="189032" y="136188"/>
                </a:cubicBezTo>
                <a:cubicBezTo>
                  <a:pt x="191478" y="133741"/>
                  <a:pt x="194675" y="132110"/>
                  <a:pt x="197774" y="132110"/>
                </a:cubicBezTo>
                <a:cubicBezTo>
                  <a:pt x="199470" y="132110"/>
                  <a:pt x="200840" y="130740"/>
                  <a:pt x="200840" y="129044"/>
                </a:cubicBezTo>
                <a:cubicBezTo>
                  <a:pt x="200840" y="127348"/>
                  <a:pt x="199470" y="125978"/>
                  <a:pt x="197774" y="125978"/>
                </a:cubicBezTo>
                <a:cubicBezTo>
                  <a:pt x="194675" y="125978"/>
                  <a:pt x="191478" y="124347"/>
                  <a:pt x="189032" y="121868"/>
                </a:cubicBezTo>
                <a:cubicBezTo>
                  <a:pt x="186552" y="119421"/>
                  <a:pt x="184921" y="116225"/>
                  <a:pt x="184921" y="113126"/>
                </a:cubicBezTo>
                <a:cubicBezTo>
                  <a:pt x="184921" y="111429"/>
                  <a:pt x="183551" y="110059"/>
                  <a:pt x="181855" y="110059"/>
                </a:cubicBezTo>
                <a:close/>
                <a:moveTo>
                  <a:pt x="107939" y="129892"/>
                </a:moveTo>
                <a:cubicBezTo>
                  <a:pt x="107123" y="131328"/>
                  <a:pt x="106471" y="132861"/>
                  <a:pt x="105851" y="134394"/>
                </a:cubicBezTo>
                <a:lnTo>
                  <a:pt x="99556" y="150410"/>
                </a:lnTo>
                <a:lnTo>
                  <a:pt x="93293" y="134394"/>
                </a:lnTo>
                <a:cubicBezTo>
                  <a:pt x="92673" y="132861"/>
                  <a:pt x="92020" y="131328"/>
                  <a:pt x="91205" y="129892"/>
                </a:cubicBezTo>
                <a:close/>
                <a:moveTo>
                  <a:pt x="81778" y="129892"/>
                </a:moveTo>
                <a:cubicBezTo>
                  <a:pt x="83115" y="129892"/>
                  <a:pt x="84126" y="130545"/>
                  <a:pt x="84909" y="131491"/>
                </a:cubicBezTo>
                <a:cubicBezTo>
                  <a:pt x="85986" y="132763"/>
                  <a:pt x="86834" y="134655"/>
                  <a:pt x="87617" y="136645"/>
                </a:cubicBezTo>
                <a:lnTo>
                  <a:pt x="96294" y="158728"/>
                </a:lnTo>
                <a:cubicBezTo>
                  <a:pt x="96652" y="159707"/>
                  <a:pt x="96587" y="160783"/>
                  <a:pt x="95967" y="161664"/>
                </a:cubicBezTo>
                <a:cubicBezTo>
                  <a:pt x="95543" y="162219"/>
                  <a:pt x="94989" y="162643"/>
                  <a:pt x="94271" y="162936"/>
                </a:cubicBezTo>
                <a:cubicBezTo>
                  <a:pt x="93782" y="163099"/>
                  <a:pt x="93227" y="163230"/>
                  <a:pt x="92608" y="163230"/>
                </a:cubicBezTo>
                <a:lnTo>
                  <a:pt x="44526" y="163230"/>
                </a:lnTo>
                <a:cubicBezTo>
                  <a:pt x="43906" y="163230"/>
                  <a:pt x="43352" y="163099"/>
                  <a:pt x="42830" y="162936"/>
                </a:cubicBezTo>
                <a:cubicBezTo>
                  <a:pt x="42145" y="162643"/>
                  <a:pt x="41558" y="162219"/>
                  <a:pt x="41166" y="161664"/>
                </a:cubicBezTo>
                <a:cubicBezTo>
                  <a:pt x="40807" y="161175"/>
                  <a:pt x="40612" y="160588"/>
                  <a:pt x="40612" y="159968"/>
                </a:cubicBezTo>
                <a:cubicBezTo>
                  <a:pt x="40612" y="159544"/>
                  <a:pt x="40677" y="159152"/>
                  <a:pt x="40840" y="158728"/>
                </a:cubicBezTo>
                <a:lnTo>
                  <a:pt x="49517" y="136645"/>
                </a:lnTo>
                <a:cubicBezTo>
                  <a:pt x="50300" y="134655"/>
                  <a:pt x="51148" y="132763"/>
                  <a:pt x="52224" y="131491"/>
                </a:cubicBezTo>
                <a:cubicBezTo>
                  <a:pt x="53007" y="130545"/>
                  <a:pt x="54018" y="129892"/>
                  <a:pt x="55356" y="129892"/>
                </a:cubicBezTo>
                <a:close/>
                <a:moveTo>
                  <a:pt x="143788" y="129892"/>
                </a:moveTo>
                <a:cubicBezTo>
                  <a:pt x="145125" y="129892"/>
                  <a:pt x="146104" y="130545"/>
                  <a:pt x="146919" y="131491"/>
                </a:cubicBezTo>
                <a:cubicBezTo>
                  <a:pt x="147996" y="132763"/>
                  <a:pt x="148844" y="134655"/>
                  <a:pt x="149627" y="136645"/>
                </a:cubicBezTo>
                <a:lnTo>
                  <a:pt x="158271" y="158728"/>
                </a:lnTo>
                <a:cubicBezTo>
                  <a:pt x="158434" y="159152"/>
                  <a:pt x="158532" y="159544"/>
                  <a:pt x="158532" y="159968"/>
                </a:cubicBezTo>
                <a:cubicBezTo>
                  <a:pt x="158532" y="160588"/>
                  <a:pt x="158304" y="161175"/>
                  <a:pt x="157978" y="161664"/>
                </a:cubicBezTo>
                <a:cubicBezTo>
                  <a:pt x="157586" y="162219"/>
                  <a:pt x="156999" y="162643"/>
                  <a:pt x="156281" y="162936"/>
                </a:cubicBezTo>
                <a:cubicBezTo>
                  <a:pt x="155792" y="163099"/>
                  <a:pt x="155237" y="163230"/>
                  <a:pt x="154618" y="163230"/>
                </a:cubicBezTo>
                <a:lnTo>
                  <a:pt x="106536" y="163230"/>
                </a:lnTo>
                <a:cubicBezTo>
                  <a:pt x="105916" y="163230"/>
                  <a:pt x="105362" y="163099"/>
                  <a:pt x="104840" y="162936"/>
                </a:cubicBezTo>
                <a:cubicBezTo>
                  <a:pt x="104155" y="162643"/>
                  <a:pt x="103568" y="162219"/>
                  <a:pt x="103176" y="161664"/>
                </a:cubicBezTo>
                <a:cubicBezTo>
                  <a:pt x="102524" y="160783"/>
                  <a:pt x="102491" y="159707"/>
                  <a:pt x="102850" y="158728"/>
                </a:cubicBezTo>
                <a:lnTo>
                  <a:pt x="111527" y="136645"/>
                </a:lnTo>
                <a:cubicBezTo>
                  <a:pt x="112310" y="134655"/>
                  <a:pt x="113158" y="132763"/>
                  <a:pt x="114234" y="131491"/>
                </a:cubicBezTo>
                <a:cubicBezTo>
                  <a:pt x="115017" y="130545"/>
                  <a:pt x="116029" y="129892"/>
                  <a:pt x="117366" y="129892"/>
                </a:cubicBezTo>
                <a:close/>
                <a:moveTo>
                  <a:pt x="76917" y="169330"/>
                </a:moveTo>
                <a:cubicBezTo>
                  <a:pt x="76135" y="170765"/>
                  <a:pt x="75450" y="172298"/>
                  <a:pt x="74862" y="173831"/>
                </a:cubicBezTo>
                <a:lnTo>
                  <a:pt x="68567" y="189848"/>
                </a:lnTo>
                <a:lnTo>
                  <a:pt x="62271" y="173831"/>
                </a:lnTo>
                <a:cubicBezTo>
                  <a:pt x="61684" y="172298"/>
                  <a:pt x="60999" y="170765"/>
                  <a:pt x="60216" y="169330"/>
                </a:cubicBezTo>
                <a:close/>
                <a:moveTo>
                  <a:pt x="138928" y="169330"/>
                </a:moveTo>
                <a:cubicBezTo>
                  <a:pt x="138112" y="170765"/>
                  <a:pt x="137460" y="172298"/>
                  <a:pt x="136840" y="173831"/>
                </a:cubicBezTo>
                <a:lnTo>
                  <a:pt x="130577" y="189848"/>
                </a:lnTo>
                <a:lnTo>
                  <a:pt x="124281" y="173831"/>
                </a:lnTo>
                <a:cubicBezTo>
                  <a:pt x="123694" y="172298"/>
                  <a:pt x="123009" y="170765"/>
                  <a:pt x="122226" y="169330"/>
                </a:cubicBezTo>
                <a:close/>
                <a:moveTo>
                  <a:pt x="112767" y="169330"/>
                </a:moveTo>
                <a:cubicBezTo>
                  <a:pt x="114137" y="169330"/>
                  <a:pt x="115115" y="169949"/>
                  <a:pt x="115898" y="170928"/>
                </a:cubicBezTo>
                <a:cubicBezTo>
                  <a:pt x="117007" y="172200"/>
                  <a:pt x="117855" y="174092"/>
                  <a:pt x="118606" y="176049"/>
                </a:cubicBezTo>
                <a:lnTo>
                  <a:pt x="127282" y="198166"/>
                </a:lnTo>
                <a:cubicBezTo>
                  <a:pt x="127641" y="199144"/>
                  <a:pt x="127609" y="200221"/>
                  <a:pt x="126956" y="201101"/>
                </a:cubicBezTo>
                <a:cubicBezTo>
                  <a:pt x="126565" y="201623"/>
                  <a:pt x="126010" y="202080"/>
                  <a:pt x="125293" y="202341"/>
                </a:cubicBezTo>
                <a:cubicBezTo>
                  <a:pt x="124803" y="202537"/>
                  <a:pt x="124216" y="202667"/>
                  <a:pt x="123629" y="202667"/>
                </a:cubicBezTo>
                <a:lnTo>
                  <a:pt x="75515" y="202667"/>
                </a:lnTo>
                <a:cubicBezTo>
                  <a:pt x="74895" y="202667"/>
                  <a:pt x="74341" y="202537"/>
                  <a:pt x="73851" y="202341"/>
                </a:cubicBezTo>
                <a:cubicBezTo>
                  <a:pt x="73134" y="202080"/>
                  <a:pt x="72579" y="201623"/>
                  <a:pt x="72188" y="201101"/>
                </a:cubicBezTo>
                <a:cubicBezTo>
                  <a:pt x="71535" y="200221"/>
                  <a:pt x="71470" y="199144"/>
                  <a:pt x="71861" y="198166"/>
                </a:cubicBezTo>
                <a:lnTo>
                  <a:pt x="80538" y="176049"/>
                </a:lnTo>
                <a:cubicBezTo>
                  <a:pt x="81289" y="174092"/>
                  <a:pt x="82137" y="172200"/>
                  <a:pt x="83213" y="170928"/>
                </a:cubicBezTo>
                <a:cubicBezTo>
                  <a:pt x="84029" y="169949"/>
                  <a:pt x="85007" y="169330"/>
                  <a:pt x="86345" y="169330"/>
                </a:cubicBezTo>
                <a:close/>
                <a:moveTo>
                  <a:pt x="174777" y="169330"/>
                </a:moveTo>
                <a:cubicBezTo>
                  <a:pt x="176147" y="169330"/>
                  <a:pt x="177125" y="169949"/>
                  <a:pt x="177908" y="170928"/>
                </a:cubicBezTo>
                <a:cubicBezTo>
                  <a:pt x="178985" y="172200"/>
                  <a:pt x="179833" y="174092"/>
                  <a:pt x="180616" y="176049"/>
                </a:cubicBezTo>
                <a:lnTo>
                  <a:pt x="189293" y="198166"/>
                </a:lnTo>
                <a:cubicBezTo>
                  <a:pt x="189456" y="198557"/>
                  <a:pt x="189521" y="198981"/>
                  <a:pt x="189521" y="199373"/>
                </a:cubicBezTo>
                <a:cubicBezTo>
                  <a:pt x="189521" y="200025"/>
                  <a:pt x="189325" y="200612"/>
                  <a:pt x="188966" y="201101"/>
                </a:cubicBezTo>
                <a:cubicBezTo>
                  <a:pt x="188575" y="201623"/>
                  <a:pt x="187988" y="202080"/>
                  <a:pt x="187303" y="202341"/>
                </a:cubicBezTo>
                <a:cubicBezTo>
                  <a:pt x="186813" y="202537"/>
                  <a:pt x="186226" y="202667"/>
                  <a:pt x="185606" y="202667"/>
                </a:cubicBezTo>
                <a:lnTo>
                  <a:pt x="137525" y="202667"/>
                </a:lnTo>
                <a:cubicBezTo>
                  <a:pt x="136905" y="202667"/>
                  <a:pt x="136351" y="202537"/>
                  <a:pt x="135861" y="202341"/>
                </a:cubicBezTo>
                <a:cubicBezTo>
                  <a:pt x="135144" y="202080"/>
                  <a:pt x="134589" y="201623"/>
                  <a:pt x="134198" y="201101"/>
                </a:cubicBezTo>
                <a:cubicBezTo>
                  <a:pt x="133545" y="200221"/>
                  <a:pt x="133480" y="199144"/>
                  <a:pt x="133872" y="198166"/>
                </a:cubicBezTo>
                <a:lnTo>
                  <a:pt x="142516" y="176049"/>
                </a:lnTo>
                <a:cubicBezTo>
                  <a:pt x="143299" y="174092"/>
                  <a:pt x="144147" y="172200"/>
                  <a:pt x="145223" y="170928"/>
                </a:cubicBezTo>
                <a:cubicBezTo>
                  <a:pt x="146039" y="169949"/>
                  <a:pt x="147017" y="169330"/>
                  <a:pt x="148355" y="169330"/>
                </a:cubicBezTo>
                <a:close/>
                <a:moveTo>
                  <a:pt x="99556" y="0"/>
                </a:moveTo>
                <a:cubicBezTo>
                  <a:pt x="87062" y="0"/>
                  <a:pt x="75776" y="5056"/>
                  <a:pt x="67588" y="13244"/>
                </a:cubicBezTo>
                <a:cubicBezTo>
                  <a:pt x="64359" y="16473"/>
                  <a:pt x="61586" y="20192"/>
                  <a:pt x="59466" y="24269"/>
                </a:cubicBezTo>
                <a:cubicBezTo>
                  <a:pt x="52942" y="36730"/>
                  <a:pt x="52616" y="51670"/>
                  <a:pt x="58585" y="64359"/>
                </a:cubicBezTo>
                <a:cubicBezTo>
                  <a:pt x="63054" y="73982"/>
                  <a:pt x="70850" y="81778"/>
                  <a:pt x="80473" y="86247"/>
                </a:cubicBezTo>
                <a:cubicBezTo>
                  <a:pt x="79788" y="86801"/>
                  <a:pt x="79136" y="87421"/>
                  <a:pt x="78548" y="88139"/>
                </a:cubicBezTo>
                <a:cubicBezTo>
                  <a:pt x="76917" y="90063"/>
                  <a:pt x="75808" y="92510"/>
                  <a:pt x="74862" y="94989"/>
                </a:cubicBezTo>
                <a:lnTo>
                  <a:pt x="74047" y="97044"/>
                </a:lnTo>
                <a:cubicBezTo>
                  <a:pt x="73427" y="98610"/>
                  <a:pt x="74210" y="100371"/>
                  <a:pt x="75776" y="100991"/>
                </a:cubicBezTo>
                <a:cubicBezTo>
                  <a:pt x="76140" y="101135"/>
                  <a:pt x="76516" y="101204"/>
                  <a:pt x="76885" y="101204"/>
                </a:cubicBezTo>
                <a:cubicBezTo>
                  <a:pt x="78100" y="101204"/>
                  <a:pt x="79247" y="100463"/>
                  <a:pt x="79723" y="99262"/>
                </a:cubicBezTo>
                <a:lnTo>
                  <a:pt x="80538" y="97207"/>
                </a:lnTo>
                <a:cubicBezTo>
                  <a:pt x="81289" y="95217"/>
                  <a:pt x="82137" y="93325"/>
                  <a:pt x="83213" y="92053"/>
                </a:cubicBezTo>
                <a:cubicBezTo>
                  <a:pt x="84029" y="91107"/>
                  <a:pt x="85007" y="90488"/>
                  <a:pt x="86345" y="90488"/>
                </a:cubicBezTo>
                <a:lnTo>
                  <a:pt x="112767" y="90488"/>
                </a:lnTo>
                <a:cubicBezTo>
                  <a:pt x="114137" y="90488"/>
                  <a:pt x="115115" y="91107"/>
                  <a:pt x="115931" y="92053"/>
                </a:cubicBezTo>
                <a:cubicBezTo>
                  <a:pt x="117007" y="93325"/>
                  <a:pt x="117855" y="95217"/>
                  <a:pt x="118606" y="97207"/>
                </a:cubicBezTo>
                <a:lnTo>
                  <a:pt x="127282" y="119291"/>
                </a:lnTo>
                <a:cubicBezTo>
                  <a:pt x="127445" y="119715"/>
                  <a:pt x="127511" y="120139"/>
                  <a:pt x="127511" y="120530"/>
                </a:cubicBezTo>
                <a:cubicBezTo>
                  <a:pt x="127511" y="121183"/>
                  <a:pt x="127315" y="121770"/>
                  <a:pt x="126956" y="122227"/>
                </a:cubicBezTo>
                <a:cubicBezTo>
                  <a:pt x="126565" y="122781"/>
                  <a:pt x="126010" y="123205"/>
                  <a:pt x="125293" y="123499"/>
                </a:cubicBezTo>
                <a:cubicBezTo>
                  <a:pt x="124803" y="123695"/>
                  <a:pt x="124216" y="123792"/>
                  <a:pt x="123629" y="123792"/>
                </a:cubicBezTo>
                <a:lnTo>
                  <a:pt x="75515" y="123792"/>
                </a:lnTo>
                <a:cubicBezTo>
                  <a:pt x="74895" y="123792"/>
                  <a:pt x="74341" y="123695"/>
                  <a:pt x="73851" y="123499"/>
                </a:cubicBezTo>
                <a:cubicBezTo>
                  <a:pt x="73134" y="123205"/>
                  <a:pt x="72579" y="122781"/>
                  <a:pt x="72188" y="122227"/>
                </a:cubicBezTo>
                <a:cubicBezTo>
                  <a:pt x="71829" y="121770"/>
                  <a:pt x="71633" y="121183"/>
                  <a:pt x="71633" y="120530"/>
                </a:cubicBezTo>
                <a:cubicBezTo>
                  <a:pt x="71633" y="120139"/>
                  <a:pt x="71698" y="119715"/>
                  <a:pt x="71861" y="119291"/>
                </a:cubicBezTo>
                <a:lnTo>
                  <a:pt x="74667" y="112147"/>
                </a:lnTo>
                <a:cubicBezTo>
                  <a:pt x="75286" y="110581"/>
                  <a:pt x="74504" y="108820"/>
                  <a:pt x="72938" y="108200"/>
                </a:cubicBezTo>
                <a:cubicBezTo>
                  <a:pt x="72578" y="108065"/>
                  <a:pt x="72206" y="108001"/>
                  <a:pt x="71840" y="108001"/>
                </a:cubicBezTo>
                <a:cubicBezTo>
                  <a:pt x="70611" y="108001"/>
                  <a:pt x="69443" y="108723"/>
                  <a:pt x="68991" y="109929"/>
                </a:cubicBezTo>
                <a:lnTo>
                  <a:pt x="66186" y="117073"/>
                </a:lnTo>
                <a:cubicBezTo>
                  <a:pt x="65729" y="118247"/>
                  <a:pt x="65501" y="119389"/>
                  <a:pt x="65501" y="120530"/>
                </a:cubicBezTo>
                <a:cubicBezTo>
                  <a:pt x="65501" y="121672"/>
                  <a:pt x="65729" y="122749"/>
                  <a:pt x="66120" y="123792"/>
                </a:cubicBezTo>
                <a:lnTo>
                  <a:pt x="55356" y="123792"/>
                </a:lnTo>
                <a:cubicBezTo>
                  <a:pt x="51931" y="123792"/>
                  <a:pt x="49452" y="125293"/>
                  <a:pt x="47527" y="127544"/>
                </a:cubicBezTo>
                <a:cubicBezTo>
                  <a:pt x="45929" y="129501"/>
                  <a:pt x="44820" y="131915"/>
                  <a:pt x="43841" y="134394"/>
                </a:cubicBezTo>
                <a:lnTo>
                  <a:pt x="35164" y="156510"/>
                </a:lnTo>
                <a:cubicBezTo>
                  <a:pt x="34708" y="157652"/>
                  <a:pt x="34512" y="158826"/>
                  <a:pt x="34512" y="159968"/>
                </a:cubicBezTo>
                <a:cubicBezTo>
                  <a:pt x="34512" y="161110"/>
                  <a:pt x="34740" y="162186"/>
                  <a:pt x="35132" y="163230"/>
                </a:cubicBezTo>
                <a:lnTo>
                  <a:pt x="24334" y="163230"/>
                </a:lnTo>
                <a:cubicBezTo>
                  <a:pt x="20909" y="163230"/>
                  <a:pt x="18430" y="164730"/>
                  <a:pt x="16538" y="166981"/>
                </a:cubicBezTo>
                <a:cubicBezTo>
                  <a:pt x="14907" y="168938"/>
                  <a:pt x="13798" y="171352"/>
                  <a:pt x="12852" y="173831"/>
                </a:cubicBezTo>
                <a:lnTo>
                  <a:pt x="12037" y="175919"/>
                </a:lnTo>
                <a:cubicBezTo>
                  <a:pt x="11417" y="177485"/>
                  <a:pt x="12200" y="179246"/>
                  <a:pt x="13766" y="179866"/>
                </a:cubicBezTo>
                <a:cubicBezTo>
                  <a:pt x="14130" y="180010"/>
                  <a:pt x="14506" y="180079"/>
                  <a:pt x="14875" y="180079"/>
                </a:cubicBezTo>
                <a:cubicBezTo>
                  <a:pt x="16090" y="180079"/>
                  <a:pt x="17237" y="179338"/>
                  <a:pt x="17713" y="178137"/>
                </a:cubicBezTo>
                <a:lnTo>
                  <a:pt x="18528" y="176049"/>
                </a:lnTo>
                <a:cubicBezTo>
                  <a:pt x="19311" y="174092"/>
                  <a:pt x="20126" y="172200"/>
                  <a:pt x="21203" y="170928"/>
                </a:cubicBezTo>
                <a:cubicBezTo>
                  <a:pt x="22018" y="169949"/>
                  <a:pt x="22997" y="169330"/>
                  <a:pt x="24334" y="169330"/>
                </a:cubicBezTo>
                <a:lnTo>
                  <a:pt x="50789" y="169330"/>
                </a:lnTo>
                <a:cubicBezTo>
                  <a:pt x="52126" y="169330"/>
                  <a:pt x="53105" y="169949"/>
                  <a:pt x="53888" y="170928"/>
                </a:cubicBezTo>
                <a:cubicBezTo>
                  <a:pt x="54997" y="172200"/>
                  <a:pt x="55845" y="174092"/>
                  <a:pt x="56595" y="176049"/>
                </a:cubicBezTo>
                <a:lnTo>
                  <a:pt x="65272" y="198166"/>
                </a:lnTo>
                <a:cubicBezTo>
                  <a:pt x="65664" y="199144"/>
                  <a:pt x="65598" y="200221"/>
                  <a:pt x="64946" y="201101"/>
                </a:cubicBezTo>
                <a:cubicBezTo>
                  <a:pt x="64555" y="201623"/>
                  <a:pt x="63967" y="202080"/>
                  <a:pt x="63282" y="202341"/>
                </a:cubicBezTo>
                <a:cubicBezTo>
                  <a:pt x="62793" y="202537"/>
                  <a:pt x="62239" y="202667"/>
                  <a:pt x="61619" y="202667"/>
                </a:cubicBezTo>
                <a:lnTo>
                  <a:pt x="13505" y="202667"/>
                </a:lnTo>
                <a:cubicBezTo>
                  <a:pt x="12885" y="202667"/>
                  <a:pt x="12330" y="202537"/>
                  <a:pt x="11841" y="202341"/>
                </a:cubicBezTo>
                <a:cubicBezTo>
                  <a:pt x="11123" y="202080"/>
                  <a:pt x="10569" y="201623"/>
                  <a:pt x="10177" y="201101"/>
                </a:cubicBezTo>
                <a:cubicBezTo>
                  <a:pt x="9819" y="200612"/>
                  <a:pt x="9623" y="200025"/>
                  <a:pt x="9623" y="199373"/>
                </a:cubicBezTo>
                <a:cubicBezTo>
                  <a:pt x="9623" y="198981"/>
                  <a:pt x="9688" y="198590"/>
                  <a:pt x="9851" y="198166"/>
                </a:cubicBezTo>
                <a:lnTo>
                  <a:pt x="12657" y="191022"/>
                </a:lnTo>
                <a:cubicBezTo>
                  <a:pt x="13276" y="189456"/>
                  <a:pt x="12493" y="187695"/>
                  <a:pt x="10928" y="187075"/>
                </a:cubicBezTo>
                <a:cubicBezTo>
                  <a:pt x="10563" y="186931"/>
                  <a:pt x="10186" y="186862"/>
                  <a:pt x="9815" y="186862"/>
                </a:cubicBezTo>
                <a:cubicBezTo>
                  <a:pt x="8592" y="186862"/>
                  <a:pt x="7431" y="187603"/>
                  <a:pt x="6981" y="188804"/>
                </a:cubicBezTo>
                <a:lnTo>
                  <a:pt x="4175" y="195948"/>
                </a:lnTo>
                <a:cubicBezTo>
                  <a:pt x="3719" y="197122"/>
                  <a:pt x="3490" y="198264"/>
                  <a:pt x="3490" y="199373"/>
                </a:cubicBezTo>
                <a:cubicBezTo>
                  <a:pt x="3490" y="201330"/>
                  <a:pt x="4143" y="203157"/>
                  <a:pt x="5252" y="204690"/>
                </a:cubicBezTo>
                <a:cubicBezTo>
                  <a:pt x="6328" y="206158"/>
                  <a:pt x="7829" y="207332"/>
                  <a:pt x="9623" y="208049"/>
                </a:cubicBezTo>
                <a:cubicBezTo>
                  <a:pt x="10830" y="208506"/>
                  <a:pt x="12135" y="208767"/>
                  <a:pt x="13505" y="208767"/>
                </a:cubicBezTo>
                <a:lnTo>
                  <a:pt x="61619" y="208767"/>
                </a:lnTo>
                <a:cubicBezTo>
                  <a:pt x="62989" y="208767"/>
                  <a:pt x="64294" y="208506"/>
                  <a:pt x="65501" y="208049"/>
                </a:cubicBezTo>
                <a:cubicBezTo>
                  <a:pt x="66642" y="207593"/>
                  <a:pt x="67686" y="206940"/>
                  <a:pt x="68567" y="206158"/>
                </a:cubicBezTo>
                <a:cubicBezTo>
                  <a:pt x="69448" y="206940"/>
                  <a:pt x="70491" y="207593"/>
                  <a:pt x="71633" y="208049"/>
                </a:cubicBezTo>
                <a:cubicBezTo>
                  <a:pt x="72840" y="208506"/>
                  <a:pt x="74145" y="208767"/>
                  <a:pt x="75515" y="208767"/>
                </a:cubicBezTo>
                <a:lnTo>
                  <a:pt x="123629" y="208767"/>
                </a:lnTo>
                <a:cubicBezTo>
                  <a:pt x="124999" y="208767"/>
                  <a:pt x="126304" y="208506"/>
                  <a:pt x="127511" y="208049"/>
                </a:cubicBezTo>
                <a:cubicBezTo>
                  <a:pt x="128652" y="207593"/>
                  <a:pt x="129696" y="206940"/>
                  <a:pt x="130577" y="206158"/>
                </a:cubicBezTo>
                <a:cubicBezTo>
                  <a:pt x="131458" y="206940"/>
                  <a:pt x="132502" y="207593"/>
                  <a:pt x="133643" y="208049"/>
                </a:cubicBezTo>
                <a:cubicBezTo>
                  <a:pt x="134850" y="208506"/>
                  <a:pt x="136155" y="208767"/>
                  <a:pt x="137525" y="208767"/>
                </a:cubicBezTo>
                <a:lnTo>
                  <a:pt x="185606" y="208767"/>
                </a:lnTo>
                <a:cubicBezTo>
                  <a:pt x="187009" y="208767"/>
                  <a:pt x="188314" y="208506"/>
                  <a:pt x="189521" y="208049"/>
                </a:cubicBezTo>
                <a:cubicBezTo>
                  <a:pt x="191282" y="207332"/>
                  <a:pt x="192815" y="206158"/>
                  <a:pt x="193892" y="204690"/>
                </a:cubicBezTo>
                <a:cubicBezTo>
                  <a:pt x="195001" y="203157"/>
                  <a:pt x="195653" y="201330"/>
                  <a:pt x="195653" y="199373"/>
                </a:cubicBezTo>
                <a:cubicBezTo>
                  <a:pt x="195653" y="198264"/>
                  <a:pt x="195425" y="197122"/>
                  <a:pt x="194968" y="195948"/>
                </a:cubicBezTo>
                <a:lnTo>
                  <a:pt x="186291" y="173831"/>
                </a:lnTo>
                <a:cubicBezTo>
                  <a:pt x="185346" y="171352"/>
                  <a:pt x="184236" y="168938"/>
                  <a:pt x="182605" y="166981"/>
                </a:cubicBezTo>
                <a:cubicBezTo>
                  <a:pt x="180714" y="164730"/>
                  <a:pt x="178234" y="163230"/>
                  <a:pt x="174777" y="163230"/>
                </a:cubicBezTo>
                <a:lnTo>
                  <a:pt x="164012" y="163230"/>
                </a:lnTo>
                <a:cubicBezTo>
                  <a:pt x="164404" y="162186"/>
                  <a:pt x="164632" y="161110"/>
                  <a:pt x="164632" y="159968"/>
                </a:cubicBezTo>
                <a:cubicBezTo>
                  <a:pt x="164632" y="158826"/>
                  <a:pt x="164436" y="157684"/>
                  <a:pt x="163980" y="156510"/>
                </a:cubicBezTo>
                <a:lnTo>
                  <a:pt x="155303" y="134394"/>
                </a:lnTo>
                <a:cubicBezTo>
                  <a:pt x="154324" y="131915"/>
                  <a:pt x="153215" y="129501"/>
                  <a:pt x="151584" y="127544"/>
                </a:cubicBezTo>
                <a:cubicBezTo>
                  <a:pt x="149692" y="125293"/>
                  <a:pt x="147213" y="123792"/>
                  <a:pt x="143788" y="123792"/>
                </a:cubicBezTo>
                <a:lnTo>
                  <a:pt x="133023" y="123792"/>
                </a:lnTo>
                <a:cubicBezTo>
                  <a:pt x="133415" y="122749"/>
                  <a:pt x="133643" y="121672"/>
                  <a:pt x="133643" y="120530"/>
                </a:cubicBezTo>
                <a:cubicBezTo>
                  <a:pt x="133643" y="119389"/>
                  <a:pt x="133415" y="118247"/>
                  <a:pt x="132958" y="117073"/>
                </a:cubicBezTo>
                <a:lnTo>
                  <a:pt x="124281" y="94989"/>
                </a:lnTo>
                <a:cubicBezTo>
                  <a:pt x="123335" y="92510"/>
                  <a:pt x="122226" y="90063"/>
                  <a:pt x="120595" y="88139"/>
                </a:cubicBezTo>
                <a:cubicBezTo>
                  <a:pt x="120008" y="87421"/>
                  <a:pt x="119356" y="86801"/>
                  <a:pt x="118671" y="86247"/>
                </a:cubicBezTo>
                <a:cubicBezTo>
                  <a:pt x="129044" y="81419"/>
                  <a:pt x="137264" y="72742"/>
                  <a:pt x="141570" y="62108"/>
                </a:cubicBezTo>
                <a:cubicBezTo>
                  <a:pt x="145810" y="51507"/>
                  <a:pt x="145876" y="39535"/>
                  <a:pt x="141766" y="28869"/>
                </a:cubicBezTo>
                <a:cubicBezTo>
                  <a:pt x="139482" y="22964"/>
                  <a:pt x="135959" y="17647"/>
                  <a:pt x="131556" y="13244"/>
                </a:cubicBezTo>
                <a:cubicBezTo>
                  <a:pt x="127511" y="9199"/>
                  <a:pt x="122683" y="5904"/>
                  <a:pt x="117333" y="3621"/>
                </a:cubicBezTo>
                <a:cubicBezTo>
                  <a:pt x="111886" y="1305"/>
                  <a:pt x="105884" y="0"/>
                  <a:pt x="99556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435;p56">
            <a:extLst>
              <a:ext uri="{FF2B5EF4-FFF2-40B4-BE49-F238E27FC236}">
                <a16:creationId xmlns:a16="http://schemas.microsoft.com/office/drawing/2014/main" id="{C251D33A-07BA-401F-B03D-0B3FCC8840D3}"/>
              </a:ext>
            </a:extLst>
          </p:cNvPr>
          <p:cNvSpPr/>
          <p:nvPr/>
        </p:nvSpPr>
        <p:spPr>
          <a:xfrm>
            <a:off x="5230474" y="3765210"/>
            <a:ext cx="621837" cy="569080"/>
          </a:xfrm>
          <a:custGeom>
            <a:avLst/>
            <a:gdLst/>
            <a:ahLst/>
            <a:cxnLst/>
            <a:rect l="l" t="t" r="r" b="b"/>
            <a:pathLst>
              <a:path w="227155" h="207883" extrusionOk="0">
                <a:moveTo>
                  <a:pt x="84295" y="6638"/>
                </a:moveTo>
                <a:lnTo>
                  <a:pt x="84295" y="14482"/>
                </a:lnTo>
                <a:cubicBezTo>
                  <a:pt x="84295" y="15333"/>
                  <a:pt x="83941" y="16150"/>
                  <a:pt x="83373" y="16718"/>
                </a:cubicBezTo>
                <a:cubicBezTo>
                  <a:pt x="82769" y="17321"/>
                  <a:pt x="81988" y="17676"/>
                  <a:pt x="81101" y="17676"/>
                </a:cubicBezTo>
                <a:lnTo>
                  <a:pt x="47880" y="17676"/>
                </a:lnTo>
                <a:cubicBezTo>
                  <a:pt x="47028" y="17676"/>
                  <a:pt x="46212" y="17321"/>
                  <a:pt x="45644" y="16718"/>
                </a:cubicBezTo>
                <a:cubicBezTo>
                  <a:pt x="45040" y="16150"/>
                  <a:pt x="44685" y="15333"/>
                  <a:pt x="44685" y="14482"/>
                </a:cubicBezTo>
                <a:lnTo>
                  <a:pt x="44685" y="6638"/>
                </a:lnTo>
                <a:close/>
                <a:moveTo>
                  <a:pt x="182469" y="6638"/>
                </a:moveTo>
                <a:lnTo>
                  <a:pt x="182469" y="14482"/>
                </a:lnTo>
                <a:cubicBezTo>
                  <a:pt x="182469" y="15333"/>
                  <a:pt x="182114" y="16150"/>
                  <a:pt x="181546" y="16718"/>
                </a:cubicBezTo>
                <a:cubicBezTo>
                  <a:pt x="180943" y="17321"/>
                  <a:pt x="180162" y="17676"/>
                  <a:pt x="179274" y="17676"/>
                </a:cubicBezTo>
                <a:lnTo>
                  <a:pt x="146053" y="17676"/>
                </a:lnTo>
                <a:cubicBezTo>
                  <a:pt x="145166" y="17676"/>
                  <a:pt x="144385" y="17321"/>
                  <a:pt x="143782" y="16718"/>
                </a:cubicBezTo>
                <a:cubicBezTo>
                  <a:pt x="143214" y="16150"/>
                  <a:pt x="142859" y="15333"/>
                  <a:pt x="142859" y="14482"/>
                </a:cubicBezTo>
                <a:lnTo>
                  <a:pt x="142859" y="6638"/>
                </a:lnTo>
                <a:close/>
                <a:moveTo>
                  <a:pt x="171785" y="74003"/>
                </a:moveTo>
                <a:cubicBezTo>
                  <a:pt x="173986" y="74003"/>
                  <a:pt x="175974" y="74748"/>
                  <a:pt x="177393" y="75991"/>
                </a:cubicBezTo>
                <a:cubicBezTo>
                  <a:pt x="178671" y="77162"/>
                  <a:pt x="179487" y="78688"/>
                  <a:pt x="179487" y="80356"/>
                </a:cubicBezTo>
                <a:cubicBezTo>
                  <a:pt x="179487" y="82025"/>
                  <a:pt x="178671" y="83586"/>
                  <a:pt x="177393" y="84722"/>
                </a:cubicBezTo>
                <a:cubicBezTo>
                  <a:pt x="175974" y="85964"/>
                  <a:pt x="173986" y="86745"/>
                  <a:pt x="171785" y="86745"/>
                </a:cubicBezTo>
                <a:lnTo>
                  <a:pt x="152832" y="86745"/>
                </a:lnTo>
                <a:lnTo>
                  <a:pt x="152832" y="74003"/>
                </a:lnTo>
                <a:close/>
                <a:moveTo>
                  <a:pt x="171785" y="93418"/>
                </a:moveTo>
                <a:cubicBezTo>
                  <a:pt x="173986" y="93418"/>
                  <a:pt x="175974" y="94163"/>
                  <a:pt x="177393" y="95405"/>
                </a:cubicBezTo>
                <a:cubicBezTo>
                  <a:pt x="178671" y="96577"/>
                  <a:pt x="179487" y="98138"/>
                  <a:pt x="179487" y="99771"/>
                </a:cubicBezTo>
                <a:cubicBezTo>
                  <a:pt x="179487" y="101475"/>
                  <a:pt x="178671" y="103001"/>
                  <a:pt x="177393" y="104137"/>
                </a:cubicBezTo>
                <a:cubicBezTo>
                  <a:pt x="175974" y="105379"/>
                  <a:pt x="173986" y="106160"/>
                  <a:pt x="171785" y="106160"/>
                </a:cubicBezTo>
                <a:lnTo>
                  <a:pt x="152832" y="106160"/>
                </a:lnTo>
                <a:lnTo>
                  <a:pt x="152832" y="93418"/>
                </a:lnTo>
                <a:close/>
                <a:moveTo>
                  <a:pt x="64490" y="60338"/>
                </a:moveTo>
                <a:cubicBezTo>
                  <a:pt x="62645" y="60338"/>
                  <a:pt x="61154" y="61829"/>
                  <a:pt x="61154" y="63639"/>
                </a:cubicBezTo>
                <a:lnTo>
                  <a:pt x="61154" y="67401"/>
                </a:lnTo>
                <a:lnTo>
                  <a:pt x="55191" y="67401"/>
                </a:lnTo>
                <a:cubicBezTo>
                  <a:pt x="52423" y="67401"/>
                  <a:pt x="49903" y="68502"/>
                  <a:pt x="48057" y="70347"/>
                </a:cubicBezTo>
                <a:cubicBezTo>
                  <a:pt x="46247" y="72193"/>
                  <a:pt x="45111" y="74713"/>
                  <a:pt x="45111" y="77481"/>
                </a:cubicBezTo>
                <a:lnTo>
                  <a:pt x="45111" y="83515"/>
                </a:lnTo>
                <a:cubicBezTo>
                  <a:pt x="45111" y="86284"/>
                  <a:pt x="46247" y="88804"/>
                  <a:pt x="48057" y="90649"/>
                </a:cubicBezTo>
                <a:cubicBezTo>
                  <a:pt x="49903" y="92495"/>
                  <a:pt x="52423" y="93631"/>
                  <a:pt x="55191" y="93631"/>
                </a:cubicBezTo>
                <a:lnTo>
                  <a:pt x="73790" y="93631"/>
                </a:lnTo>
                <a:cubicBezTo>
                  <a:pt x="74748" y="93631"/>
                  <a:pt x="75600" y="94021"/>
                  <a:pt x="76239" y="94625"/>
                </a:cubicBezTo>
                <a:cubicBezTo>
                  <a:pt x="76842" y="95263"/>
                  <a:pt x="77232" y="96115"/>
                  <a:pt x="77232" y="97074"/>
                </a:cubicBezTo>
                <a:lnTo>
                  <a:pt x="77232" y="103072"/>
                </a:lnTo>
                <a:cubicBezTo>
                  <a:pt x="77232" y="104030"/>
                  <a:pt x="76842" y="104882"/>
                  <a:pt x="76239" y="105521"/>
                </a:cubicBezTo>
                <a:cubicBezTo>
                  <a:pt x="75600" y="106160"/>
                  <a:pt x="74748" y="106550"/>
                  <a:pt x="73790" y="106550"/>
                </a:cubicBezTo>
                <a:lnTo>
                  <a:pt x="55191" y="106550"/>
                </a:lnTo>
                <a:cubicBezTo>
                  <a:pt x="54269" y="106550"/>
                  <a:pt x="53417" y="106160"/>
                  <a:pt x="52778" y="105521"/>
                </a:cubicBezTo>
                <a:cubicBezTo>
                  <a:pt x="52139" y="104882"/>
                  <a:pt x="51749" y="104030"/>
                  <a:pt x="51749" y="103072"/>
                </a:cubicBezTo>
                <a:cubicBezTo>
                  <a:pt x="51749" y="101226"/>
                  <a:pt x="50258" y="99771"/>
                  <a:pt x="48412" y="99771"/>
                </a:cubicBezTo>
                <a:cubicBezTo>
                  <a:pt x="46567" y="99771"/>
                  <a:pt x="45111" y="101226"/>
                  <a:pt x="45111" y="103072"/>
                </a:cubicBezTo>
                <a:cubicBezTo>
                  <a:pt x="45111" y="105876"/>
                  <a:pt x="46247" y="108396"/>
                  <a:pt x="48057" y="110206"/>
                </a:cubicBezTo>
                <a:cubicBezTo>
                  <a:pt x="49903" y="112052"/>
                  <a:pt x="52423" y="113187"/>
                  <a:pt x="55191" y="113187"/>
                </a:cubicBezTo>
                <a:lnTo>
                  <a:pt x="61154" y="113187"/>
                </a:lnTo>
                <a:lnTo>
                  <a:pt x="61154" y="116488"/>
                </a:lnTo>
                <a:cubicBezTo>
                  <a:pt x="61154" y="118334"/>
                  <a:pt x="62645" y="119824"/>
                  <a:pt x="64490" y="119824"/>
                </a:cubicBezTo>
                <a:cubicBezTo>
                  <a:pt x="66336" y="119824"/>
                  <a:pt x="67827" y="118334"/>
                  <a:pt x="67827" y="116488"/>
                </a:cubicBezTo>
                <a:lnTo>
                  <a:pt x="67827" y="113187"/>
                </a:lnTo>
                <a:lnTo>
                  <a:pt x="73790" y="113187"/>
                </a:lnTo>
                <a:cubicBezTo>
                  <a:pt x="76594" y="113187"/>
                  <a:pt x="79114" y="112052"/>
                  <a:pt x="80924" y="110206"/>
                </a:cubicBezTo>
                <a:cubicBezTo>
                  <a:pt x="82769" y="108396"/>
                  <a:pt x="83905" y="105876"/>
                  <a:pt x="83905" y="103072"/>
                </a:cubicBezTo>
                <a:lnTo>
                  <a:pt x="83905" y="97074"/>
                </a:lnTo>
                <a:cubicBezTo>
                  <a:pt x="83905" y="94305"/>
                  <a:pt x="82769" y="91750"/>
                  <a:pt x="80924" y="89939"/>
                </a:cubicBezTo>
                <a:cubicBezTo>
                  <a:pt x="79114" y="88094"/>
                  <a:pt x="76594" y="86958"/>
                  <a:pt x="73790" y="86958"/>
                </a:cubicBezTo>
                <a:lnTo>
                  <a:pt x="55191" y="86958"/>
                </a:lnTo>
                <a:cubicBezTo>
                  <a:pt x="54269" y="86958"/>
                  <a:pt x="53381" y="86568"/>
                  <a:pt x="52778" y="85964"/>
                </a:cubicBezTo>
                <a:cubicBezTo>
                  <a:pt x="52139" y="85325"/>
                  <a:pt x="51749" y="84438"/>
                  <a:pt x="51749" y="83515"/>
                </a:cubicBezTo>
                <a:lnTo>
                  <a:pt x="51749" y="77517"/>
                </a:lnTo>
                <a:cubicBezTo>
                  <a:pt x="51749" y="76559"/>
                  <a:pt x="52139" y="75707"/>
                  <a:pt x="52778" y="75068"/>
                </a:cubicBezTo>
                <a:cubicBezTo>
                  <a:pt x="53381" y="74429"/>
                  <a:pt x="54269" y="74039"/>
                  <a:pt x="55191" y="74039"/>
                </a:cubicBezTo>
                <a:lnTo>
                  <a:pt x="73790" y="74039"/>
                </a:lnTo>
                <a:cubicBezTo>
                  <a:pt x="74748" y="74039"/>
                  <a:pt x="75600" y="74429"/>
                  <a:pt x="76239" y="75068"/>
                </a:cubicBezTo>
                <a:cubicBezTo>
                  <a:pt x="76842" y="75707"/>
                  <a:pt x="77232" y="76559"/>
                  <a:pt x="77232" y="77517"/>
                </a:cubicBezTo>
                <a:cubicBezTo>
                  <a:pt x="77232" y="79327"/>
                  <a:pt x="78723" y="80818"/>
                  <a:pt x="80569" y="80818"/>
                </a:cubicBezTo>
                <a:cubicBezTo>
                  <a:pt x="82414" y="80818"/>
                  <a:pt x="83905" y="79327"/>
                  <a:pt x="83905" y="77517"/>
                </a:cubicBezTo>
                <a:cubicBezTo>
                  <a:pt x="83905" y="74713"/>
                  <a:pt x="82769" y="72193"/>
                  <a:pt x="80924" y="70347"/>
                </a:cubicBezTo>
                <a:cubicBezTo>
                  <a:pt x="79114" y="68502"/>
                  <a:pt x="76594" y="67401"/>
                  <a:pt x="73790" y="67401"/>
                </a:cubicBezTo>
                <a:lnTo>
                  <a:pt x="67827" y="67401"/>
                </a:lnTo>
                <a:lnTo>
                  <a:pt x="67827" y="63639"/>
                </a:lnTo>
                <a:cubicBezTo>
                  <a:pt x="67827" y="61829"/>
                  <a:pt x="66336" y="60338"/>
                  <a:pt x="64490" y="60338"/>
                </a:cubicBezTo>
                <a:close/>
                <a:moveTo>
                  <a:pt x="157766" y="60338"/>
                </a:moveTo>
                <a:cubicBezTo>
                  <a:pt x="155956" y="60338"/>
                  <a:pt x="154465" y="61829"/>
                  <a:pt x="154465" y="63639"/>
                </a:cubicBezTo>
                <a:lnTo>
                  <a:pt x="154465" y="67330"/>
                </a:lnTo>
                <a:lnTo>
                  <a:pt x="142504" y="67330"/>
                </a:lnTo>
                <a:cubicBezTo>
                  <a:pt x="140658" y="67330"/>
                  <a:pt x="139167" y="68821"/>
                  <a:pt x="139167" y="70667"/>
                </a:cubicBezTo>
                <a:cubicBezTo>
                  <a:pt x="139167" y="72512"/>
                  <a:pt x="140658" y="74003"/>
                  <a:pt x="142504" y="74003"/>
                </a:cubicBezTo>
                <a:lnTo>
                  <a:pt x="146160" y="74003"/>
                </a:lnTo>
                <a:lnTo>
                  <a:pt x="146160" y="106160"/>
                </a:lnTo>
                <a:lnTo>
                  <a:pt x="142504" y="106160"/>
                </a:lnTo>
                <a:cubicBezTo>
                  <a:pt x="140658" y="106160"/>
                  <a:pt x="139167" y="107650"/>
                  <a:pt x="139167" y="109496"/>
                </a:cubicBezTo>
                <a:cubicBezTo>
                  <a:pt x="139167" y="111342"/>
                  <a:pt x="140658" y="112832"/>
                  <a:pt x="142504" y="112832"/>
                </a:cubicBezTo>
                <a:lnTo>
                  <a:pt x="154465" y="112832"/>
                </a:lnTo>
                <a:lnTo>
                  <a:pt x="154465" y="116488"/>
                </a:lnTo>
                <a:cubicBezTo>
                  <a:pt x="154465" y="118334"/>
                  <a:pt x="155956" y="119824"/>
                  <a:pt x="157766" y="119824"/>
                </a:cubicBezTo>
                <a:cubicBezTo>
                  <a:pt x="159611" y="119824"/>
                  <a:pt x="161102" y="118334"/>
                  <a:pt x="161102" y="116488"/>
                </a:cubicBezTo>
                <a:lnTo>
                  <a:pt x="161102" y="112832"/>
                </a:lnTo>
                <a:lnTo>
                  <a:pt x="168449" y="112832"/>
                </a:lnTo>
                <a:lnTo>
                  <a:pt x="168449" y="116488"/>
                </a:lnTo>
                <a:cubicBezTo>
                  <a:pt x="168449" y="118334"/>
                  <a:pt x="169940" y="119824"/>
                  <a:pt x="171785" y="119824"/>
                </a:cubicBezTo>
                <a:cubicBezTo>
                  <a:pt x="173631" y="119824"/>
                  <a:pt x="175122" y="118334"/>
                  <a:pt x="175122" y="116488"/>
                </a:cubicBezTo>
                <a:lnTo>
                  <a:pt x="175122" y="112477"/>
                </a:lnTo>
                <a:cubicBezTo>
                  <a:pt x="177677" y="111910"/>
                  <a:pt x="179949" y="110738"/>
                  <a:pt x="181794" y="109141"/>
                </a:cubicBezTo>
                <a:cubicBezTo>
                  <a:pt x="184492" y="106763"/>
                  <a:pt x="186160" y="103462"/>
                  <a:pt x="186160" y="99771"/>
                </a:cubicBezTo>
                <a:cubicBezTo>
                  <a:pt x="186160" y="95938"/>
                  <a:pt x="184314" y="92495"/>
                  <a:pt x="181368" y="90081"/>
                </a:cubicBezTo>
                <a:cubicBezTo>
                  <a:pt x="184314" y="87668"/>
                  <a:pt x="186160" y="84225"/>
                  <a:pt x="186160" y="80356"/>
                </a:cubicBezTo>
                <a:cubicBezTo>
                  <a:pt x="186160" y="76701"/>
                  <a:pt x="184492" y="73400"/>
                  <a:pt x="181794" y="71022"/>
                </a:cubicBezTo>
                <a:cubicBezTo>
                  <a:pt x="179949" y="69425"/>
                  <a:pt x="177677" y="68253"/>
                  <a:pt x="175122" y="67685"/>
                </a:cubicBezTo>
                <a:lnTo>
                  <a:pt x="175122" y="63639"/>
                </a:lnTo>
                <a:cubicBezTo>
                  <a:pt x="175122" y="61829"/>
                  <a:pt x="173631" y="60338"/>
                  <a:pt x="171785" y="60338"/>
                </a:cubicBezTo>
                <a:cubicBezTo>
                  <a:pt x="169940" y="60338"/>
                  <a:pt x="168449" y="61829"/>
                  <a:pt x="168449" y="63639"/>
                </a:cubicBezTo>
                <a:lnTo>
                  <a:pt x="168449" y="67330"/>
                </a:lnTo>
                <a:lnTo>
                  <a:pt x="161102" y="67330"/>
                </a:lnTo>
                <a:lnTo>
                  <a:pt x="161102" y="63639"/>
                </a:lnTo>
                <a:cubicBezTo>
                  <a:pt x="161102" y="61829"/>
                  <a:pt x="159611" y="60338"/>
                  <a:pt x="157766" y="60338"/>
                </a:cubicBezTo>
                <a:close/>
                <a:moveTo>
                  <a:pt x="155151" y="43784"/>
                </a:moveTo>
                <a:cubicBezTo>
                  <a:pt x="154960" y="43784"/>
                  <a:pt x="154767" y="43800"/>
                  <a:pt x="154571" y="43834"/>
                </a:cubicBezTo>
                <a:cubicBezTo>
                  <a:pt x="143462" y="45751"/>
                  <a:pt x="133702" y="51607"/>
                  <a:pt x="126709" y="59912"/>
                </a:cubicBezTo>
                <a:cubicBezTo>
                  <a:pt x="119859" y="68076"/>
                  <a:pt x="115707" y="78617"/>
                  <a:pt x="115707" y="90081"/>
                </a:cubicBezTo>
                <a:cubicBezTo>
                  <a:pt x="115707" y="103036"/>
                  <a:pt x="120960" y="114784"/>
                  <a:pt x="129478" y="123267"/>
                </a:cubicBezTo>
                <a:cubicBezTo>
                  <a:pt x="137961" y="131750"/>
                  <a:pt x="149709" y="137039"/>
                  <a:pt x="162664" y="137039"/>
                </a:cubicBezTo>
                <a:cubicBezTo>
                  <a:pt x="175619" y="137039"/>
                  <a:pt x="187367" y="131750"/>
                  <a:pt x="195849" y="123267"/>
                </a:cubicBezTo>
                <a:cubicBezTo>
                  <a:pt x="204368" y="114784"/>
                  <a:pt x="209621" y="103036"/>
                  <a:pt x="209621" y="90081"/>
                </a:cubicBezTo>
                <a:cubicBezTo>
                  <a:pt x="209621" y="78617"/>
                  <a:pt x="205468" y="68076"/>
                  <a:pt x="198618" y="59912"/>
                </a:cubicBezTo>
                <a:cubicBezTo>
                  <a:pt x="191626" y="51607"/>
                  <a:pt x="181865" y="45751"/>
                  <a:pt x="170721" y="43834"/>
                </a:cubicBezTo>
                <a:cubicBezTo>
                  <a:pt x="170529" y="43800"/>
                  <a:pt x="170339" y="43784"/>
                  <a:pt x="170151" y="43784"/>
                </a:cubicBezTo>
                <a:cubicBezTo>
                  <a:pt x="168565" y="43784"/>
                  <a:pt x="167173" y="44949"/>
                  <a:pt x="166887" y="46567"/>
                </a:cubicBezTo>
                <a:cubicBezTo>
                  <a:pt x="166568" y="48377"/>
                  <a:pt x="167810" y="50081"/>
                  <a:pt x="169620" y="50400"/>
                </a:cubicBezTo>
                <a:cubicBezTo>
                  <a:pt x="179168" y="52033"/>
                  <a:pt x="187580" y="57073"/>
                  <a:pt x="193542" y="64172"/>
                </a:cubicBezTo>
                <a:cubicBezTo>
                  <a:pt x="199399" y="71164"/>
                  <a:pt x="202948" y="80214"/>
                  <a:pt x="202948" y="90081"/>
                </a:cubicBezTo>
                <a:cubicBezTo>
                  <a:pt x="202948" y="101191"/>
                  <a:pt x="198440" y="111271"/>
                  <a:pt x="191164" y="118582"/>
                </a:cubicBezTo>
                <a:cubicBezTo>
                  <a:pt x="183853" y="125858"/>
                  <a:pt x="173808" y="130366"/>
                  <a:pt x="162664" y="130366"/>
                </a:cubicBezTo>
                <a:cubicBezTo>
                  <a:pt x="151519" y="130366"/>
                  <a:pt x="141474" y="125858"/>
                  <a:pt x="134163" y="118582"/>
                </a:cubicBezTo>
                <a:cubicBezTo>
                  <a:pt x="126887" y="111271"/>
                  <a:pt x="122379" y="101191"/>
                  <a:pt x="122379" y="90081"/>
                </a:cubicBezTo>
                <a:cubicBezTo>
                  <a:pt x="122379" y="80214"/>
                  <a:pt x="125929" y="71164"/>
                  <a:pt x="131785" y="64172"/>
                </a:cubicBezTo>
                <a:cubicBezTo>
                  <a:pt x="137748" y="57073"/>
                  <a:pt x="146160" y="52033"/>
                  <a:pt x="155707" y="50400"/>
                </a:cubicBezTo>
                <a:cubicBezTo>
                  <a:pt x="157517" y="50081"/>
                  <a:pt x="158724" y="48377"/>
                  <a:pt x="158440" y="46567"/>
                </a:cubicBezTo>
                <a:cubicBezTo>
                  <a:pt x="158154" y="44949"/>
                  <a:pt x="156762" y="43784"/>
                  <a:pt x="155151" y="43784"/>
                </a:cubicBezTo>
                <a:close/>
                <a:moveTo>
                  <a:pt x="65839" y="143791"/>
                </a:moveTo>
                <a:cubicBezTo>
                  <a:pt x="64987" y="143791"/>
                  <a:pt x="64136" y="144119"/>
                  <a:pt x="63497" y="144776"/>
                </a:cubicBezTo>
                <a:cubicBezTo>
                  <a:pt x="62183" y="146054"/>
                  <a:pt x="62183" y="148183"/>
                  <a:pt x="63497" y="149461"/>
                </a:cubicBezTo>
                <a:lnTo>
                  <a:pt x="65697" y="151697"/>
                </a:lnTo>
                <a:lnTo>
                  <a:pt x="30133" y="151697"/>
                </a:lnTo>
                <a:cubicBezTo>
                  <a:pt x="28288" y="151697"/>
                  <a:pt x="26797" y="153188"/>
                  <a:pt x="26797" y="155033"/>
                </a:cubicBezTo>
                <a:cubicBezTo>
                  <a:pt x="26797" y="156844"/>
                  <a:pt x="28288" y="158334"/>
                  <a:pt x="30133" y="158334"/>
                </a:cubicBezTo>
                <a:lnTo>
                  <a:pt x="65697" y="158334"/>
                </a:lnTo>
                <a:lnTo>
                  <a:pt x="63497" y="160570"/>
                </a:lnTo>
                <a:cubicBezTo>
                  <a:pt x="62183" y="161848"/>
                  <a:pt x="62183" y="163978"/>
                  <a:pt x="63497" y="165255"/>
                </a:cubicBezTo>
                <a:cubicBezTo>
                  <a:pt x="64136" y="165912"/>
                  <a:pt x="64987" y="166240"/>
                  <a:pt x="65839" y="166240"/>
                </a:cubicBezTo>
                <a:cubicBezTo>
                  <a:pt x="66691" y="166240"/>
                  <a:pt x="67543" y="165912"/>
                  <a:pt x="68182" y="165255"/>
                </a:cubicBezTo>
                <a:lnTo>
                  <a:pt x="76097" y="157376"/>
                </a:lnTo>
                <a:cubicBezTo>
                  <a:pt x="77374" y="156063"/>
                  <a:pt x="77374" y="153969"/>
                  <a:pt x="76097" y="152655"/>
                </a:cubicBezTo>
                <a:lnTo>
                  <a:pt x="68182" y="144776"/>
                </a:lnTo>
                <a:cubicBezTo>
                  <a:pt x="67543" y="144119"/>
                  <a:pt x="66691" y="143791"/>
                  <a:pt x="65839" y="143791"/>
                </a:cubicBezTo>
                <a:close/>
                <a:moveTo>
                  <a:pt x="161333" y="143791"/>
                </a:moveTo>
                <a:cubicBezTo>
                  <a:pt x="160481" y="143791"/>
                  <a:pt x="159629" y="144119"/>
                  <a:pt x="158972" y="144776"/>
                </a:cubicBezTo>
                <a:lnTo>
                  <a:pt x="151058" y="152655"/>
                </a:lnTo>
                <a:cubicBezTo>
                  <a:pt x="149780" y="153969"/>
                  <a:pt x="149780" y="156063"/>
                  <a:pt x="151058" y="157376"/>
                </a:cubicBezTo>
                <a:lnTo>
                  <a:pt x="158972" y="165255"/>
                </a:lnTo>
                <a:cubicBezTo>
                  <a:pt x="159629" y="165912"/>
                  <a:pt x="160481" y="166240"/>
                  <a:pt x="161333" y="166240"/>
                </a:cubicBezTo>
                <a:cubicBezTo>
                  <a:pt x="162185" y="166240"/>
                  <a:pt x="163036" y="165912"/>
                  <a:pt x="163693" y="165255"/>
                </a:cubicBezTo>
                <a:cubicBezTo>
                  <a:pt x="164971" y="163978"/>
                  <a:pt x="164971" y="161848"/>
                  <a:pt x="163693" y="160570"/>
                </a:cubicBezTo>
                <a:lnTo>
                  <a:pt x="161457" y="158334"/>
                </a:lnTo>
                <a:lnTo>
                  <a:pt x="197056" y="158334"/>
                </a:lnTo>
                <a:cubicBezTo>
                  <a:pt x="198866" y="158334"/>
                  <a:pt x="200357" y="156844"/>
                  <a:pt x="200357" y="155033"/>
                </a:cubicBezTo>
                <a:cubicBezTo>
                  <a:pt x="200357" y="153188"/>
                  <a:pt x="198866" y="151697"/>
                  <a:pt x="197056" y="151697"/>
                </a:cubicBezTo>
                <a:lnTo>
                  <a:pt x="161457" y="151697"/>
                </a:lnTo>
                <a:lnTo>
                  <a:pt x="163693" y="149461"/>
                </a:lnTo>
                <a:cubicBezTo>
                  <a:pt x="164971" y="148183"/>
                  <a:pt x="164971" y="146054"/>
                  <a:pt x="163693" y="144776"/>
                </a:cubicBezTo>
                <a:cubicBezTo>
                  <a:pt x="163036" y="144119"/>
                  <a:pt x="162185" y="143791"/>
                  <a:pt x="161333" y="143791"/>
                </a:cubicBezTo>
                <a:close/>
                <a:moveTo>
                  <a:pt x="51536" y="187119"/>
                </a:moveTo>
                <a:cubicBezTo>
                  <a:pt x="49690" y="187119"/>
                  <a:pt x="48199" y="188610"/>
                  <a:pt x="48199" y="190455"/>
                </a:cubicBezTo>
                <a:cubicBezTo>
                  <a:pt x="48199" y="192301"/>
                  <a:pt x="49690" y="193792"/>
                  <a:pt x="51536" y="193792"/>
                </a:cubicBezTo>
                <a:lnTo>
                  <a:pt x="77481" y="193792"/>
                </a:lnTo>
                <a:cubicBezTo>
                  <a:pt x="79291" y="193792"/>
                  <a:pt x="80782" y="192301"/>
                  <a:pt x="80782" y="190455"/>
                </a:cubicBezTo>
                <a:cubicBezTo>
                  <a:pt x="80782" y="188610"/>
                  <a:pt x="79291" y="187119"/>
                  <a:pt x="77481" y="187119"/>
                </a:cubicBezTo>
                <a:close/>
                <a:moveTo>
                  <a:pt x="149709" y="187119"/>
                </a:moveTo>
                <a:cubicBezTo>
                  <a:pt x="147863" y="187119"/>
                  <a:pt x="146372" y="188610"/>
                  <a:pt x="146372" y="190455"/>
                </a:cubicBezTo>
                <a:cubicBezTo>
                  <a:pt x="146372" y="192301"/>
                  <a:pt x="147863" y="193792"/>
                  <a:pt x="149709" y="193792"/>
                </a:cubicBezTo>
                <a:lnTo>
                  <a:pt x="175619" y="193792"/>
                </a:lnTo>
                <a:cubicBezTo>
                  <a:pt x="177464" y="193792"/>
                  <a:pt x="178955" y="192301"/>
                  <a:pt x="178955" y="190455"/>
                </a:cubicBezTo>
                <a:cubicBezTo>
                  <a:pt x="178955" y="188610"/>
                  <a:pt x="177464" y="187119"/>
                  <a:pt x="175619" y="187119"/>
                </a:cubicBezTo>
                <a:close/>
                <a:moveTo>
                  <a:pt x="98173" y="179665"/>
                </a:moveTo>
                <a:lnTo>
                  <a:pt x="98173" y="192762"/>
                </a:lnTo>
                <a:cubicBezTo>
                  <a:pt x="98173" y="195886"/>
                  <a:pt x="99132" y="198796"/>
                  <a:pt x="100764" y="201210"/>
                </a:cubicBezTo>
                <a:lnTo>
                  <a:pt x="15120" y="201210"/>
                </a:lnTo>
                <a:cubicBezTo>
                  <a:pt x="12777" y="201210"/>
                  <a:pt x="10683" y="200287"/>
                  <a:pt x="9157" y="198725"/>
                </a:cubicBezTo>
                <a:cubicBezTo>
                  <a:pt x="7595" y="197199"/>
                  <a:pt x="6637" y="195069"/>
                  <a:pt x="6637" y="192762"/>
                </a:cubicBezTo>
                <a:lnTo>
                  <a:pt x="6637" y="179665"/>
                </a:lnTo>
                <a:close/>
                <a:moveTo>
                  <a:pt x="220517" y="179665"/>
                </a:moveTo>
                <a:lnTo>
                  <a:pt x="220517" y="192762"/>
                </a:lnTo>
                <a:cubicBezTo>
                  <a:pt x="220517" y="195069"/>
                  <a:pt x="219559" y="197199"/>
                  <a:pt x="217997" y="198725"/>
                </a:cubicBezTo>
                <a:cubicBezTo>
                  <a:pt x="216471" y="200287"/>
                  <a:pt x="214377" y="201210"/>
                  <a:pt x="212034" y="201210"/>
                </a:cubicBezTo>
                <a:lnTo>
                  <a:pt x="113293" y="201210"/>
                </a:lnTo>
                <a:cubicBezTo>
                  <a:pt x="110951" y="201210"/>
                  <a:pt x="108857" y="200287"/>
                  <a:pt x="107330" y="198725"/>
                </a:cubicBezTo>
                <a:cubicBezTo>
                  <a:pt x="105769" y="197199"/>
                  <a:pt x="104810" y="195069"/>
                  <a:pt x="104810" y="192762"/>
                </a:cubicBezTo>
                <a:lnTo>
                  <a:pt x="104810" y="179665"/>
                </a:lnTo>
                <a:close/>
                <a:moveTo>
                  <a:pt x="15120" y="0"/>
                </a:moveTo>
                <a:cubicBezTo>
                  <a:pt x="10967" y="0"/>
                  <a:pt x="7170" y="1704"/>
                  <a:pt x="4437" y="4437"/>
                </a:cubicBezTo>
                <a:cubicBezTo>
                  <a:pt x="1704" y="7170"/>
                  <a:pt x="0" y="10932"/>
                  <a:pt x="0" y="15120"/>
                </a:cubicBezTo>
                <a:lnTo>
                  <a:pt x="0" y="129727"/>
                </a:lnTo>
                <a:cubicBezTo>
                  <a:pt x="0" y="131537"/>
                  <a:pt x="1491" y="133063"/>
                  <a:pt x="3336" y="133063"/>
                </a:cubicBezTo>
                <a:cubicBezTo>
                  <a:pt x="5182" y="133063"/>
                  <a:pt x="6637" y="131537"/>
                  <a:pt x="6637" y="129727"/>
                </a:cubicBezTo>
                <a:lnTo>
                  <a:pt x="6637" y="15120"/>
                </a:lnTo>
                <a:cubicBezTo>
                  <a:pt x="6637" y="12778"/>
                  <a:pt x="7595" y="10684"/>
                  <a:pt x="9157" y="9122"/>
                </a:cubicBezTo>
                <a:cubicBezTo>
                  <a:pt x="10683" y="7596"/>
                  <a:pt x="12777" y="6638"/>
                  <a:pt x="15120" y="6638"/>
                </a:cubicBezTo>
                <a:lnTo>
                  <a:pt x="38013" y="6638"/>
                </a:lnTo>
                <a:lnTo>
                  <a:pt x="38013" y="14482"/>
                </a:lnTo>
                <a:cubicBezTo>
                  <a:pt x="38013" y="17179"/>
                  <a:pt x="39149" y="19664"/>
                  <a:pt x="40923" y="21438"/>
                </a:cubicBezTo>
                <a:cubicBezTo>
                  <a:pt x="42698" y="23213"/>
                  <a:pt x="45182" y="24349"/>
                  <a:pt x="47880" y="24349"/>
                </a:cubicBezTo>
                <a:lnTo>
                  <a:pt x="81101" y="24349"/>
                </a:lnTo>
                <a:cubicBezTo>
                  <a:pt x="83799" y="24349"/>
                  <a:pt x="86283" y="23213"/>
                  <a:pt x="88058" y="21438"/>
                </a:cubicBezTo>
                <a:cubicBezTo>
                  <a:pt x="89868" y="19664"/>
                  <a:pt x="90968" y="17179"/>
                  <a:pt x="90968" y="14482"/>
                </a:cubicBezTo>
                <a:lnTo>
                  <a:pt x="90968" y="6638"/>
                </a:lnTo>
                <a:lnTo>
                  <a:pt x="100764" y="6638"/>
                </a:lnTo>
                <a:cubicBezTo>
                  <a:pt x="99132" y="9087"/>
                  <a:pt x="98173" y="11962"/>
                  <a:pt x="98173" y="15120"/>
                </a:cubicBezTo>
                <a:lnTo>
                  <a:pt x="98173" y="57392"/>
                </a:lnTo>
                <a:cubicBezTo>
                  <a:pt x="95902" y="55050"/>
                  <a:pt x="93382" y="52956"/>
                  <a:pt x="90684" y="51146"/>
                </a:cubicBezTo>
                <a:cubicBezTo>
                  <a:pt x="85325" y="47525"/>
                  <a:pt x="79185" y="44970"/>
                  <a:pt x="72583" y="43834"/>
                </a:cubicBezTo>
                <a:cubicBezTo>
                  <a:pt x="72388" y="43800"/>
                  <a:pt x="72194" y="43784"/>
                  <a:pt x="72003" y="43784"/>
                </a:cubicBezTo>
                <a:cubicBezTo>
                  <a:pt x="70392" y="43784"/>
                  <a:pt x="69000" y="44949"/>
                  <a:pt x="68714" y="46567"/>
                </a:cubicBezTo>
                <a:cubicBezTo>
                  <a:pt x="68430" y="48377"/>
                  <a:pt x="69637" y="50081"/>
                  <a:pt x="71447" y="50400"/>
                </a:cubicBezTo>
                <a:cubicBezTo>
                  <a:pt x="77126" y="51359"/>
                  <a:pt x="82379" y="53559"/>
                  <a:pt x="86993" y="56647"/>
                </a:cubicBezTo>
                <a:cubicBezTo>
                  <a:pt x="91430" y="59629"/>
                  <a:pt x="95227" y="63462"/>
                  <a:pt x="98173" y="67934"/>
                </a:cubicBezTo>
                <a:lnTo>
                  <a:pt x="98173" y="112229"/>
                </a:lnTo>
                <a:cubicBezTo>
                  <a:pt x="94588" y="117659"/>
                  <a:pt x="89726" y="122167"/>
                  <a:pt x="84012" y="125361"/>
                </a:cubicBezTo>
                <a:cubicBezTo>
                  <a:pt x="78226" y="128556"/>
                  <a:pt x="71589" y="130366"/>
                  <a:pt x="64490" y="130366"/>
                </a:cubicBezTo>
                <a:cubicBezTo>
                  <a:pt x="53381" y="130366"/>
                  <a:pt x="43301" y="125858"/>
                  <a:pt x="35990" y="118582"/>
                </a:cubicBezTo>
                <a:cubicBezTo>
                  <a:pt x="28714" y="111271"/>
                  <a:pt x="24206" y="101191"/>
                  <a:pt x="24206" y="90081"/>
                </a:cubicBezTo>
                <a:cubicBezTo>
                  <a:pt x="24206" y="80214"/>
                  <a:pt x="27755" y="71164"/>
                  <a:pt x="33612" y="64172"/>
                </a:cubicBezTo>
                <a:cubicBezTo>
                  <a:pt x="39610" y="57073"/>
                  <a:pt x="47986" y="52033"/>
                  <a:pt x="57534" y="50400"/>
                </a:cubicBezTo>
                <a:cubicBezTo>
                  <a:pt x="59344" y="50081"/>
                  <a:pt x="60586" y="48377"/>
                  <a:pt x="60267" y="46567"/>
                </a:cubicBezTo>
                <a:cubicBezTo>
                  <a:pt x="59981" y="44949"/>
                  <a:pt x="58589" y="43784"/>
                  <a:pt x="57003" y="43784"/>
                </a:cubicBezTo>
                <a:cubicBezTo>
                  <a:pt x="56816" y="43784"/>
                  <a:pt x="56625" y="43800"/>
                  <a:pt x="56434" y="43834"/>
                </a:cubicBezTo>
                <a:cubicBezTo>
                  <a:pt x="45324" y="45751"/>
                  <a:pt x="35528" y="51607"/>
                  <a:pt x="28536" y="59912"/>
                </a:cubicBezTo>
                <a:cubicBezTo>
                  <a:pt x="21686" y="68076"/>
                  <a:pt x="17569" y="78617"/>
                  <a:pt x="17569" y="90081"/>
                </a:cubicBezTo>
                <a:cubicBezTo>
                  <a:pt x="17569" y="103036"/>
                  <a:pt x="22822" y="114784"/>
                  <a:pt x="31305" y="123267"/>
                </a:cubicBezTo>
                <a:cubicBezTo>
                  <a:pt x="39787" y="131750"/>
                  <a:pt x="51536" y="137039"/>
                  <a:pt x="64490" y="137039"/>
                </a:cubicBezTo>
                <a:cubicBezTo>
                  <a:pt x="72725" y="137039"/>
                  <a:pt x="80462" y="134909"/>
                  <a:pt x="87206" y="131147"/>
                </a:cubicBezTo>
                <a:cubicBezTo>
                  <a:pt x="91288" y="128911"/>
                  <a:pt x="94979" y="126071"/>
                  <a:pt x="98173" y="122770"/>
                </a:cubicBezTo>
                <a:lnTo>
                  <a:pt x="98173" y="173028"/>
                </a:lnTo>
                <a:lnTo>
                  <a:pt x="6637" y="173028"/>
                </a:lnTo>
                <a:lnTo>
                  <a:pt x="6637" y="144811"/>
                </a:lnTo>
                <a:cubicBezTo>
                  <a:pt x="6637" y="142966"/>
                  <a:pt x="5182" y="141475"/>
                  <a:pt x="3336" y="141475"/>
                </a:cubicBezTo>
                <a:cubicBezTo>
                  <a:pt x="1491" y="141475"/>
                  <a:pt x="0" y="142966"/>
                  <a:pt x="0" y="144811"/>
                </a:cubicBezTo>
                <a:lnTo>
                  <a:pt x="0" y="192762"/>
                </a:lnTo>
                <a:cubicBezTo>
                  <a:pt x="0" y="196915"/>
                  <a:pt x="1704" y="200713"/>
                  <a:pt x="4437" y="203446"/>
                </a:cubicBezTo>
                <a:cubicBezTo>
                  <a:pt x="7170" y="206179"/>
                  <a:pt x="10967" y="207882"/>
                  <a:pt x="15120" y="207882"/>
                </a:cubicBezTo>
                <a:lnTo>
                  <a:pt x="212034" y="207882"/>
                </a:lnTo>
                <a:cubicBezTo>
                  <a:pt x="216187" y="207882"/>
                  <a:pt x="219985" y="206179"/>
                  <a:pt x="222718" y="203446"/>
                </a:cubicBezTo>
                <a:cubicBezTo>
                  <a:pt x="225451" y="200713"/>
                  <a:pt x="227154" y="196915"/>
                  <a:pt x="227154" y="192762"/>
                </a:cubicBezTo>
                <a:lnTo>
                  <a:pt x="227154" y="47632"/>
                </a:lnTo>
                <a:cubicBezTo>
                  <a:pt x="227154" y="45786"/>
                  <a:pt x="225663" y="44296"/>
                  <a:pt x="223818" y="44296"/>
                </a:cubicBezTo>
                <a:cubicBezTo>
                  <a:pt x="222008" y="44296"/>
                  <a:pt x="220517" y="45786"/>
                  <a:pt x="220517" y="47632"/>
                </a:cubicBezTo>
                <a:lnTo>
                  <a:pt x="220517" y="173028"/>
                </a:lnTo>
                <a:lnTo>
                  <a:pt x="104810" y="173028"/>
                </a:lnTo>
                <a:lnTo>
                  <a:pt x="104810" y="15120"/>
                </a:lnTo>
                <a:cubicBezTo>
                  <a:pt x="104810" y="12778"/>
                  <a:pt x="105769" y="10684"/>
                  <a:pt x="107330" y="9122"/>
                </a:cubicBezTo>
                <a:cubicBezTo>
                  <a:pt x="108857" y="7596"/>
                  <a:pt x="110951" y="6638"/>
                  <a:pt x="113293" y="6638"/>
                </a:cubicBezTo>
                <a:lnTo>
                  <a:pt x="136186" y="6638"/>
                </a:lnTo>
                <a:lnTo>
                  <a:pt x="136186" y="14482"/>
                </a:lnTo>
                <a:cubicBezTo>
                  <a:pt x="136186" y="17179"/>
                  <a:pt x="137322" y="19664"/>
                  <a:pt x="139096" y="21438"/>
                </a:cubicBezTo>
                <a:cubicBezTo>
                  <a:pt x="140871" y="23213"/>
                  <a:pt x="143356" y="24349"/>
                  <a:pt x="146053" y="24349"/>
                </a:cubicBezTo>
                <a:lnTo>
                  <a:pt x="179274" y="24349"/>
                </a:lnTo>
                <a:cubicBezTo>
                  <a:pt x="181972" y="24349"/>
                  <a:pt x="184456" y="23213"/>
                  <a:pt x="186231" y="21438"/>
                </a:cubicBezTo>
                <a:cubicBezTo>
                  <a:pt x="188006" y="19664"/>
                  <a:pt x="189141" y="17179"/>
                  <a:pt x="189141" y="14482"/>
                </a:cubicBezTo>
                <a:lnTo>
                  <a:pt x="189141" y="6638"/>
                </a:lnTo>
                <a:lnTo>
                  <a:pt x="212034" y="6638"/>
                </a:lnTo>
                <a:cubicBezTo>
                  <a:pt x="214377" y="6638"/>
                  <a:pt x="216471" y="7596"/>
                  <a:pt x="217997" y="9122"/>
                </a:cubicBezTo>
                <a:cubicBezTo>
                  <a:pt x="219559" y="10684"/>
                  <a:pt x="220517" y="12778"/>
                  <a:pt x="220517" y="15120"/>
                </a:cubicBezTo>
                <a:lnTo>
                  <a:pt x="220517" y="32583"/>
                </a:lnTo>
                <a:cubicBezTo>
                  <a:pt x="220517" y="34393"/>
                  <a:pt x="222008" y="35884"/>
                  <a:pt x="223818" y="35884"/>
                </a:cubicBezTo>
                <a:cubicBezTo>
                  <a:pt x="225663" y="35884"/>
                  <a:pt x="227154" y="34393"/>
                  <a:pt x="227154" y="32583"/>
                </a:cubicBezTo>
                <a:lnTo>
                  <a:pt x="227154" y="15120"/>
                </a:lnTo>
                <a:cubicBezTo>
                  <a:pt x="227154" y="10932"/>
                  <a:pt x="225451" y="7170"/>
                  <a:pt x="222718" y="4437"/>
                </a:cubicBezTo>
                <a:cubicBezTo>
                  <a:pt x="219985" y="1704"/>
                  <a:pt x="216187" y="0"/>
                  <a:pt x="21203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36;p56">
            <a:extLst>
              <a:ext uri="{FF2B5EF4-FFF2-40B4-BE49-F238E27FC236}">
                <a16:creationId xmlns:a16="http://schemas.microsoft.com/office/drawing/2014/main" id="{EB6527AE-CFE5-4631-BAED-234F500A1328}"/>
              </a:ext>
            </a:extLst>
          </p:cNvPr>
          <p:cNvSpPr/>
          <p:nvPr/>
        </p:nvSpPr>
        <p:spPr>
          <a:xfrm>
            <a:off x="3288368" y="1842103"/>
            <a:ext cx="600265" cy="572058"/>
          </a:xfrm>
          <a:custGeom>
            <a:avLst/>
            <a:gdLst/>
            <a:ahLst/>
            <a:cxnLst/>
            <a:rect l="l" t="t" r="r" b="b"/>
            <a:pathLst>
              <a:path w="219275" h="208971" extrusionOk="0">
                <a:moveTo>
                  <a:pt x="71113" y="27811"/>
                </a:moveTo>
                <a:cubicBezTo>
                  <a:pt x="72955" y="27811"/>
                  <a:pt x="74593" y="28425"/>
                  <a:pt x="75753" y="29483"/>
                </a:cubicBezTo>
                <a:cubicBezTo>
                  <a:pt x="76811" y="30404"/>
                  <a:pt x="77460" y="31667"/>
                  <a:pt x="77460" y="32998"/>
                </a:cubicBezTo>
                <a:cubicBezTo>
                  <a:pt x="77460" y="34363"/>
                  <a:pt x="76811" y="35625"/>
                  <a:pt x="75753" y="36546"/>
                </a:cubicBezTo>
                <a:cubicBezTo>
                  <a:pt x="74593" y="37570"/>
                  <a:pt x="72955" y="38218"/>
                  <a:pt x="71113" y="38218"/>
                </a:cubicBezTo>
                <a:lnTo>
                  <a:pt x="55041" y="38218"/>
                </a:lnTo>
                <a:lnTo>
                  <a:pt x="55041" y="27811"/>
                </a:lnTo>
                <a:close/>
                <a:moveTo>
                  <a:pt x="71113" y="44600"/>
                </a:moveTo>
                <a:cubicBezTo>
                  <a:pt x="72955" y="44600"/>
                  <a:pt x="74593" y="45248"/>
                  <a:pt x="75753" y="46272"/>
                </a:cubicBezTo>
                <a:cubicBezTo>
                  <a:pt x="76811" y="47193"/>
                  <a:pt x="77460" y="48455"/>
                  <a:pt x="77460" y="49820"/>
                </a:cubicBezTo>
                <a:cubicBezTo>
                  <a:pt x="77460" y="51151"/>
                  <a:pt x="76811" y="52414"/>
                  <a:pt x="75753" y="53335"/>
                </a:cubicBezTo>
                <a:cubicBezTo>
                  <a:pt x="74593" y="54393"/>
                  <a:pt x="72955" y="55007"/>
                  <a:pt x="71113" y="55007"/>
                </a:cubicBezTo>
                <a:lnTo>
                  <a:pt x="55041" y="55007"/>
                </a:lnTo>
                <a:lnTo>
                  <a:pt x="55041" y="44600"/>
                </a:lnTo>
                <a:close/>
                <a:moveTo>
                  <a:pt x="58999" y="15322"/>
                </a:moveTo>
                <a:cubicBezTo>
                  <a:pt x="57225" y="15322"/>
                  <a:pt x="55791" y="16755"/>
                  <a:pt x="55791" y="18529"/>
                </a:cubicBezTo>
                <a:lnTo>
                  <a:pt x="55791" y="21396"/>
                </a:lnTo>
                <a:lnTo>
                  <a:pt x="45759" y="21396"/>
                </a:lnTo>
                <a:cubicBezTo>
                  <a:pt x="44019" y="21396"/>
                  <a:pt x="42586" y="22829"/>
                  <a:pt x="42586" y="24603"/>
                </a:cubicBezTo>
                <a:cubicBezTo>
                  <a:pt x="42586" y="26344"/>
                  <a:pt x="44019" y="27811"/>
                  <a:pt x="45759" y="27811"/>
                </a:cubicBezTo>
                <a:lnTo>
                  <a:pt x="48626" y="27811"/>
                </a:lnTo>
                <a:lnTo>
                  <a:pt x="48626" y="55007"/>
                </a:lnTo>
                <a:lnTo>
                  <a:pt x="45759" y="55007"/>
                </a:lnTo>
                <a:cubicBezTo>
                  <a:pt x="44019" y="55007"/>
                  <a:pt x="42586" y="56440"/>
                  <a:pt x="42586" y="58215"/>
                </a:cubicBezTo>
                <a:cubicBezTo>
                  <a:pt x="42586" y="59989"/>
                  <a:pt x="44019" y="61422"/>
                  <a:pt x="45759" y="61422"/>
                </a:cubicBezTo>
                <a:lnTo>
                  <a:pt x="55791" y="61422"/>
                </a:lnTo>
                <a:lnTo>
                  <a:pt x="55791" y="64289"/>
                </a:lnTo>
                <a:cubicBezTo>
                  <a:pt x="55791" y="66029"/>
                  <a:pt x="57225" y="67496"/>
                  <a:pt x="58999" y="67496"/>
                </a:cubicBezTo>
                <a:cubicBezTo>
                  <a:pt x="60773" y="67496"/>
                  <a:pt x="62207" y="66029"/>
                  <a:pt x="62207" y="64289"/>
                </a:cubicBezTo>
                <a:lnTo>
                  <a:pt x="62207" y="61422"/>
                </a:lnTo>
                <a:lnTo>
                  <a:pt x="67905" y="61422"/>
                </a:lnTo>
                <a:lnTo>
                  <a:pt x="67905" y="64289"/>
                </a:lnTo>
                <a:cubicBezTo>
                  <a:pt x="67905" y="66029"/>
                  <a:pt x="69372" y="67496"/>
                  <a:pt x="71113" y="67496"/>
                </a:cubicBezTo>
                <a:cubicBezTo>
                  <a:pt x="72887" y="67496"/>
                  <a:pt x="74320" y="66029"/>
                  <a:pt x="74320" y="64289"/>
                </a:cubicBezTo>
                <a:lnTo>
                  <a:pt x="74320" y="61047"/>
                </a:lnTo>
                <a:cubicBezTo>
                  <a:pt x="76470" y="60535"/>
                  <a:pt x="78415" y="59511"/>
                  <a:pt x="79985" y="58146"/>
                </a:cubicBezTo>
                <a:cubicBezTo>
                  <a:pt x="82373" y="56031"/>
                  <a:pt x="83875" y="53096"/>
                  <a:pt x="83875" y="49820"/>
                </a:cubicBezTo>
                <a:cubicBezTo>
                  <a:pt x="83875" y="46510"/>
                  <a:pt x="82373" y="43542"/>
                  <a:pt x="79916" y="41392"/>
                </a:cubicBezTo>
                <a:cubicBezTo>
                  <a:pt x="82373" y="39276"/>
                  <a:pt x="83875" y="36308"/>
                  <a:pt x="83875" y="32998"/>
                </a:cubicBezTo>
                <a:cubicBezTo>
                  <a:pt x="83875" y="29722"/>
                  <a:pt x="82373" y="26787"/>
                  <a:pt x="79985" y="24672"/>
                </a:cubicBezTo>
                <a:cubicBezTo>
                  <a:pt x="78415" y="23307"/>
                  <a:pt x="76470" y="22283"/>
                  <a:pt x="74320" y="21771"/>
                </a:cubicBezTo>
                <a:lnTo>
                  <a:pt x="74320" y="18529"/>
                </a:lnTo>
                <a:cubicBezTo>
                  <a:pt x="74320" y="16789"/>
                  <a:pt x="72887" y="15322"/>
                  <a:pt x="71113" y="15322"/>
                </a:cubicBezTo>
                <a:cubicBezTo>
                  <a:pt x="69372" y="15322"/>
                  <a:pt x="67905" y="16755"/>
                  <a:pt x="67905" y="18529"/>
                </a:cubicBezTo>
                <a:lnTo>
                  <a:pt x="67905" y="21396"/>
                </a:lnTo>
                <a:lnTo>
                  <a:pt x="62207" y="21396"/>
                </a:lnTo>
                <a:lnTo>
                  <a:pt x="62207" y="18529"/>
                </a:lnTo>
                <a:cubicBezTo>
                  <a:pt x="62207" y="16789"/>
                  <a:pt x="60773" y="15322"/>
                  <a:pt x="58999" y="15322"/>
                </a:cubicBezTo>
                <a:close/>
                <a:moveTo>
                  <a:pt x="156045" y="14605"/>
                </a:moveTo>
                <a:cubicBezTo>
                  <a:pt x="154270" y="14605"/>
                  <a:pt x="152837" y="16073"/>
                  <a:pt x="152837" y="17813"/>
                </a:cubicBezTo>
                <a:lnTo>
                  <a:pt x="152837" y="20918"/>
                </a:lnTo>
                <a:lnTo>
                  <a:pt x="147753" y="20918"/>
                </a:lnTo>
                <a:cubicBezTo>
                  <a:pt x="145228" y="20918"/>
                  <a:pt x="142873" y="21976"/>
                  <a:pt x="141235" y="23648"/>
                </a:cubicBezTo>
                <a:cubicBezTo>
                  <a:pt x="139529" y="25320"/>
                  <a:pt x="138506" y="27640"/>
                  <a:pt x="138506" y="30165"/>
                </a:cubicBezTo>
                <a:lnTo>
                  <a:pt x="138506" y="35557"/>
                </a:lnTo>
                <a:cubicBezTo>
                  <a:pt x="138506" y="38082"/>
                  <a:pt x="139529" y="40402"/>
                  <a:pt x="141235" y="42074"/>
                </a:cubicBezTo>
                <a:cubicBezTo>
                  <a:pt x="142873" y="43746"/>
                  <a:pt x="145228" y="44804"/>
                  <a:pt x="147753" y="44804"/>
                </a:cubicBezTo>
                <a:lnTo>
                  <a:pt x="164337" y="44804"/>
                </a:lnTo>
                <a:cubicBezTo>
                  <a:pt x="165121" y="44804"/>
                  <a:pt x="165838" y="45111"/>
                  <a:pt x="166350" y="45623"/>
                </a:cubicBezTo>
                <a:cubicBezTo>
                  <a:pt x="166862" y="46169"/>
                  <a:pt x="167203" y="46852"/>
                  <a:pt x="167203" y="47671"/>
                </a:cubicBezTo>
                <a:lnTo>
                  <a:pt x="167203" y="53028"/>
                </a:lnTo>
                <a:cubicBezTo>
                  <a:pt x="167203" y="53813"/>
                  <a:pt x="166862" y="54495"/>
                  <a:pt x="166350" y="55041"/>
                </a:cubicBezTo>
                <a:cubicBezTo>
                  <a:pt x="165838" y="55553"/>
                  <a:pt x="165121" y="55860"/>
                  <a:pt x="164337" y="55860"/>
                </a:cubicBezTo>
                <a:lnTo>
                  <a:pt x="147753" y="55860"/>
                </a:lnTo>
                <a:cubicBezTo>
                  <a:pt x="146968" y="55860"/>
                  <a:pt x="146251" y="55553"/>
                  <a:pt x="145740" y="55041"/>
                </a:cubicBezTo>
                <a:cubicBezTo>
                  <a:pt x="145228" y="54495"/>
                  <a:pt x="144887" y="53813"/>
                  <a:pt x="144887" y="53028"/>
                </a:cubicBezTo>
                <a:cubicBezTo>
                  <a:pt x="144887" y="51254"/>
                  <a:pt x="143453" y="49820"/>
                  <a:pt x="141713" y="49820"/>
                </a:cubicBezTo>
                <a:cubicBezTo>
                  <a:pt x="139939" y="49820"/>
                  <a:pt x="138506" y="51254"/>
                  <a:pt x="138506" y="53028"/>
                </a:cubicBezTo>
                <a:cubicBezTo>
                  <a:pt x="138506" y="55553"/>
                  <a:pt x="139529" y="57873"/>
                  <a:pt x="141235" y="59545"/>
                </a:cubicBezTo>
                <a:cubicBezTo>
                  <a:pt x="142873" y="61217"/>
                  <a:pt x="145228" y="62275"/>
                  <a:pt x="147753" y="62275"/>
                </a:cubicBezTo>
                <a:lnTo>
                  <a:pt x="152837" y="62275"/>
                </a:lnTo>
                <a:lnTo>
                  <a:pt x="152837" y="65005"/>
                </a:lnTo>
                <a:cubicBezTo>
                  <a:pt x="152837" y="66745"/>
                  <a:pt x="154270" y="68213"/>
                  <a:pt x="156045" y="68213"/>
                </a:cubicBezTo>
                <a:cubicBezTo>
                  <a:pt x="157819" y="68213"/>
                  <a:pt x="159252" y="66745"/>
                  <a:pt x="159252" y="65005"/>
                </a:cubicBezTo>
                <a:lnTo>
                  <a:pt x="159252" y="62275"/>
                </a:lnTo>
                <a:lnTo>
                  <a:pt x="164337" y="62275"/>
                </a:lnTo>
                <a:cubicBezTo>
                  <a:pt x="166896" y="62275"/>
                  <a:pt x="169216" y="61217"/>
                  <a:pt x="170888" y="59545"/>
                </a:cubicBezTo>
                <a:cubicBezTo>
                  <a:pt x="172560" y="57873"/>
                  <a:pt x="173584" y="55553"/>
                  <a:pt x="173584" y="53028"/>
                </a:cubicBezTo>
                <a:lnTo>
                  <a:pt x="173584" y="47671"/>
                </a:lnTo>
                <a:cubicBezTo>
                  <a:pt x="173584" y="45111"/>
                  <a:pt x="172560" y="42791"/>
                  <a:pt x="170888" y="41119"/>
                </a:cubicBezTo>
                <a:cubicBezTo>
                  <a:pt x="169216" y="39447"/>
                  <a:pt x="166896" y="38389"/>
                  <a:pt x="164337" y="38389"/>
                </a:cubicBezTo>
                <a:lnTo>
                  <a:pt x="147753" y="38389"/>
                </a:lnTo>
                <a:cubicBezTo>
                  <a:pt x="146968" y="38389"/>
                  <a:pt x="146251" y="38082"/>
                  <a:pt x="145740" y="37570"/>
                </a:cubicBezTo>
                <a:cubicBezTo>
                  <a:pt x="145228" y="37024"/>
                  <a:pt x="144887" y="36308"/>
                  <a:pt x="144887" y="35557"/>
                </a:cubicBezTo>
                <a:lnTo>
                  <a:pt x="144887" y="30165"/>
                </a:lnTo>
                <a:cubicBezTo>
                  <a:pt x="144887" y="29381"/>
                  <a:pt x="145228" y="28698"/>
                  <a:pt x="145740" y="28152"/>
                </a:cubicBezTo>
                <a:cubicBezTo>
                  <a:pt x="146251" y="27640"/>
                  <a:pt x="146968" y="27333"/>
                  <a:pt x="147753" y="27333"/>
                </a:cubicBezTo>
                <a:lnTo>
                  <a:pt x="164337" y="27333"/>
                </a:lnTo>
                <a:cubicBezTo>
                  <a:pt x="165121" y="27333"/>
                  <a:pt x="165838" y="27640"/>
                  <a:pt x="166350" y="28152"/>
                </a:cubicBezTo>
                <a:cubicBezTo>
                  <a:pt x="166862" y="28698"/>
                  <a:pt x="167203" y="29381"/>
                  <a:pt x="167203" y="30165"/>
                </a:cubicBezTo>
                <a:cubicBezTo>
                  <a:pt x="167203" y="31940"/>
                  <a:pt x="168636" y="33373"/>
                  <a:pt x="170411" y="33373"/>
                </a:cubicBezTo>
                <a:cubicBezTo>
                  <a:pt x="172151" y="33373"/>
                  <a:pt x="173584" y="31940"/>
                  <a:pt x="173584" y="30165"/>
                </a:cubicBezTo>
                <a:cubicBezTo>
                  <a:pt x="173584" y="27640"/>
                  <a:pt x="172560" y="25320"/>
                  <a:pt x="170888" y="23648"/>
                </a:cubicBezTo>
                <a:cubicBezTo>
                  <a:pt x="169216" y="21976"/>
                  <a:pt x="166896" y="20918"/>
                  <a:pt x="164337" y="20918"/>
                </a:cubicBezTo>
                <a:lnTo>
                  <a:pt x="159252" y="20918"/>
                </a:lnTo>
                <a:lnTo>
                  <a:pt x="159252" y="17813"/>
                </a:lnTo>
                <a:cubicBezTo>
                  <a:pt x="159252" y="16073"/>
                  <a:pt x="157819" y="14605"/>
                  <a:pt x="156045" y="14605"/>
                </a:cubicBezTo>
                <a:close/>
                <a:moveTo>
                  <a:pt x="63230" y="1"/>
                </a:moveTo>
                <a:cubicBezTo>
                  <a:pt x="51799" y="1"/>
                  <a:pt x="41426" y="4641"/>
                  <a:pt x="33953" y="12114"/>
                </a:cubicBezTo>
                <a:cubicBezTo>
                  <a:pt x="26446" y="19621"/>
                  <a:pt x="21805" y="29961"/>
                  <a:pt x="21805" y="41392"/>
                </a:cubicBezTo>
                <a:cubicBezTo>
                  <a:pt x="21805" y="52857"/>
                  <a:pt x="26446" y="63197"/>
                  <a:pt x="33953" y="70704"/>
                </a:cubicBezTo>
                <a:cubicBezTo>
                  <a:pt x="40743" y="77494"/>
                  <a:pt x="49888" y="81930"/>
                  <a:pt x="60023" y="82715"/>
                </a:cubicBezTo>
                <a:lnTo>
                  <a:pt x="60023" y="94010"/>
                </a:lnTo>
                <a:lnTo>
                  <a:pt x="55826" y="89813"/>
                </a:lnTo>
                <a:cubicBezTo>
                  <a:pt x="55194" y="89181"/>
                  <a:pt x="54375" y="88866"/>
                  <a:pt x="53561" y="88866"/>
                </a:cubicBezTo>
                <a:cubicBezTo>
                  <a:pt x="52746" y="88866"/>
                  <a:pt x="51936" y="89181"/>
                  <a:pt x="51321" y="89813"/>
                </a:cubicBezTo>
                <a:cubicBezTo>
                  <a:pt x="50059" y="91041"/>
                  <a:pt x="50059" y="93088"/>
                  <a:pt x="51321" y="94317"/>
                </a:cubicBezTo>
                <a:lnTo>
                  <a:pt x="60978" y="103974"/>
                </a:lnTo>
                <a:cubicBezTo>
                  <a:pt x="61592" y="104605"/>
                  <a:pt x="62403" y="104921"/>
                  <a:pt x="63217" y="104921"/>
                </a:cubicBezTo>
                <a:cubicBezTo>
                  <a:pt x="64032" y="104921"/>
                  <a:pt x="64851" y="104605"/>
                  <a:pt x="65482" y="103974"/>
                </a:cubicBezTo>
                <a:lnTo>
                  <a:pt x="75139" y="94317"/>
                </a:lnTo>
                <a:cubicBezTo>
                  <a:pt x="76402" y="93088"/>
                  <a:pt x="76402" y="91041"/>
                  <a:pt x="75139" y="89813"/>
                </a:cubicBezTo>
                <a:cubicBezTo>
                  <a:pt x="74525" y="89181"/>
                  <a:pt x="73706" y="88866"/>
                  <a:pt x="72887" y="88866"/>
                </a:cubicBezTo>
                <a:cubicBezTo>
                  <a:pt x="72068" y="88866"/>
                  <a:pt x="71249" y="89181"/>
                  <a:pt x="70635" y="89813"/>
                </a:cubicBezTo>
                <a:lnTo>
                  <a:pt x="66438" y="94010"/>
                </a:lnTo>
                <a:lnTo>
                  <a:pt x="66438" y="82715"/>
                </a:lnTo>
                <a:cubicBezTo>
                  <a:pt x="75173" y="82033"/>
                  <a:pt x="83192" y="78620"/>
                  <a:pt x="89573" y="73331"/>
                </a:cubicBezTo>
                <a:cubicBezTo>
                  <a:pt x="96876" y="67326"/>
                  <a:pt x="102062" y="58863"/>
                  <a:pt x="103905" y="49240"/>
                </a:cubicBezTo>
                <a:cubicBezTo>
                  <a:pt x="104246" y="47466"/>
                  <a:pt x="103086" y="45828"/>
                  <a:pt x="101380" y="45487"/>
                </a:cubicBezTo>
                <a:cubicBezTo>
                  <a:pt x="101170" y="45446"/>
                  <a:pt x="100961" y="45426"/>
                  <a:pt x="100756" y="45426"/>
                </a:cubicBezTo>
                <a:cubicBezTo>
                  <a:pt x="99256" y="45426"/>
                  <a:pt x="97926" y="46481"/>
                  <a:pt x="97626" y="48012"/>
                </a:cubicBezTo>
                <a:cubicBezTo>
                  <a:pt x="96057" y="56167"/>
                  <a:pt x="91655" y="63333"/>
                  <a:pt x="85513" y="68417"/>
                </a:cubicBezTo>
                <a:cubicBezTo>
                  <a:pt x="79473" y="73434"/>
                  <a:pt x="71693" y="76436"/>
                  <a:pt x="63230" y="76436"/>
                </a:cubicBezTo>
                <a:cubicBezTo>
                  <a:pt x="53573" y="76436"/>
                  <a:pt x="44804" y="72512"/>
                  <a:pt x="38457" y="66165"/>
                </a:cubicBezTo>
                <a:cubicBezTo>
                  <a:pt x="32144" y="59818"/>
                  <a:pt x="28186" y="51083"/>
                  <a:pt x="28186" y="41392"/>
                </a:cubicBezTo>
                <a:cubicBezTo>
                  <a:pt x="28186" y="31735"/>
                  <a:pt x="32144" y="23000"/>
                  <a:pt x="38457" y="16653"/>
                </a:cubicBezTo>
                <a:cubicBezTo>
                  <a:pt x="44804" y="10306"/>
                  <a:pt x="53573" y="6382"/>
                  <a:pt x="63230" y="6382"/>
                </a:cubicBezTo>
                <a:cubicBezTo>
                  <a:pt x="71693" y="6382"/>
                  <a:pt x="79473" y="9384"/>
                  <a:pt x="85513" y="14401"/>
                </a:cubicBezTo>
                <a:cubicBezTo>
                  <a:pt x="91655" y="19485"/>
                  <a:pt x="96057" y="26651"/>
                  <a:pt x="97626" y="34772"/>
                </a:cubicBezTo>
                <a:cubicBezTo>
                  <a:pt x="97926" y="36333"/>
                  <a:pt x="99256" y="37392"/>
                  <a:pt x="100757" y="37392"/>
                </a:cubicBezTo>
                <a:cubicBezTo>
                  <a:pt x="100962" y="37392"/>
                  <a:pt x="101170" y="37372"/>
                  <a:pt x="101380" y="37331"/>
                </a:cubicBezTo>
                <a:cubicBezTo>
                  <a:pt x="103086" y="36990"/>
                  <a:pt x="104246" y="35318"/>
                  <a:pt x="103905" y="33578"/>
                </a:cubicBezTo>
                <a:cubicBezTo>
                  <a:pt x="102062" y="23955"/>
                  <a:pt x="96876" y="15493"/>
                  <a:pt x="89573" y="9453"/>
                </a:cubicBezTo>
                <a:cubicBezTo>
                  <a:pt x="82407" y="3549"/>
                  <a:pt x="73228" y="1"/>
                  <a:pt x="63230" y="1"/>
                </a:cubicBezTo>
                <a:close/>
                <a:moveTo>
                  <a:pt x="156045" y="1"/>
                </a:moveTo>
                <a:cubicBezTo>
                  <a:pt x="144614" y="1"/>
                  <a:pt x="134240" y="4641"/>
                  <a:pt x="126767" y="12114"/>
                </a:cubicBezTo>
                <a:cubicBezTo>
                  <a:pt x="119260" y="19621"/>
                  <a:pt x="114619" y="29961"/>
                  <a:pt x="114619" y="41392"/>
                </a:cubicBezTo>
                <a:cubicBezTo>
                  <a:pt x="114619" y="52857"/>
                  <a:pt x="119260" y="63197"/>
                  <a:pt x="126767" y="70704"/>
                </a:cubicBezTo>
                <a:cubicBezTo>
                  <a:pt x="133558" y="77494"/>
                  <a:pt x="142703" y="81930"/>
                  <a:pt x="152837" y="82715"/>
                </a:cubicBezTo>
                <a:lnTo>
                  <a:pt x="152837" y="94010"/>
                </a:lnTo>
                <a:lnTo>
                  <a:pt x="148640" y="89813"/>
                </a:lnTo>
                <a:cubicBezTo>
                  <a:pt x="148026" y="89181"/>
                  <a:pt x="147207" y="88866"/>
                  <a:pt x="146388" y="88866"/>
                </a:cubicBezTo>
                <a:cubicBezTo>
                  <a:pt x="145569" y="88866"/>
                  <a:pt x="144750" y="89181"/>
                  <a:pt x="144136" y="89813"/>
                </a:cubicBezTo>
                <a:cubicBezTo>
                  <a:pt x="142873" y="91041"/>
                  <a:pt x="142873" y="93088"/>
                  <a:pt x="144136" y="94317"/>
                </a:cubicBezTo>
                <a:lnTo>
                  <a:pt x="153793" y="103974"/>
                </a:lnTo>
                <a:cubicBezTo>
                  <a:pt x="154424" y="104605"/>
                  <a:pt x="155243" y="104921"/>
                  <a:pt x="156062" y="104921"/>
                </a:cubicBezTo>
                <a:cubicBezTo>
                  <a:pt x="156881" y="104921"/>
                  <a:pt x="157700" y="104605"/>
                  <a:pt x="158331" y="103974"/>
                </a:cubicBezTo>
                <a:lnTo>
                  <a:pt x="167988" y="94317"/>
                </a:lnTo>
                <a:cubicBezTo>
                  <a:pt x="169216" y="93088"/>
                  <a:pt x="169216" y="91041"/>
                  <a:pt x="167988" y="89813"/>
                </a:cubicBezTo>
                <a:cubicBezTo>
                  <a:pt x="167357" y="89181"/>
                  <a:pt x="166538" y="88866"/>
                  <a:pt x="165719" y="88866"/>
                </a:cubicBezTo>
                <a:cubicBezTo>
                  <a:pt x="164900" y="88866"/>
                  <a:pt x="164081" y="89181"/>
                  <a:pt x="163449" y="89813"/>
                </a:cubicBezTo>
                <a:lnTo>
                  <a:pt x="159252" y="94010"/>
                </a:lnTo>
                <a:lnTo>
                  <a:pt x="159252" y="82715"/>
                </a:lnTo>
                <a:cubicBezTo>
                  <a:pt x="168022" y="82033"/>
                  <a:pt x="176007" y="78620"/>
                  <a:pt x="182388" y="73331"/>
                </a:cubicBezTo>
                <a:cubicBezTo>
                  <a:pt x="189690" y="67326"/>
                  <a:pt x="194877" y="58863"/>
                  <a:pt x="196719" y="49240"/>
                </a:cubicBezTo>
                <a:cubicBezTo>
                  <a:pt x="197061" y="47466"/>
                  <a:pt x="195935" y="45828"/>
                  <a:pt x="194194" y="45487"/>
                </a:cubicBezTo>
                <a:cubicBezTo>
                  <a:pt x="193985" y="45446"/>
                  <a:pt x="193776" y="45426"/>
                  <a:pt x="193570" y="45426"/>
                </a:cubicBezTo>
                <a:cubicBezTo>
                  <a:pt x="192070" y="45426"/>
                  <a:pt x="190741" y="46481"/>
                  <a:pt x="190441" y="48012"/>
                </a:cubicBezTo>
                <a:cubicBezTo>
                  <a:pt x="188905" y="56167"/>
                  <a:pt x="184503" y="63333"/>
                  <a:pt x="178327" y="68417"/>
                </a:cubicBezTo>
                <a:cubicBezTo>
                  <a:pt x="172287" y="73434"/>
                  <a:pt x="164507" y="76436"/>
                  <a:pt x="156045" y="76436"/>
                </a:cubicBezTo>
                <a:cubicBezTo>
                  <a:pt x="146388" y="76436"/>
                  <a:pt x="137618" y="72512"/>
                  <a:pt x="131306" y="66165"/>
                </a:cubicBezTo>
                <a:cubicBezTo>
                  <a:pt x="124959" y="59818"/>
                  <a:pt x="121035" y="51083"/>
                  <a:pt x="121035" y="41392"/>
                </a:cubicBezTo>
                <a:cubicBezTo>
                  <a:pt x="121035" y="31735"/>
                  <a:pt x="124959" y="23000"/>
                  <a:pt x="131306" y="16653"/>
                </a:cubicBezTo>
                <a:cubicBezTo>
                  <a:pt x="137618" y="10306"/>
                  <a:pt x="146388" y="6382"/>
                  <a:pt x="156045" y="6382"/>
                </a:cubicBezTo>
                <a:cubicBezTo>
                  <a:pt x="164507" y="6382"/>
                  <a:pt x="172287" y="9384"/>
                  <a:pt x="178327" y="14401"/>
                </a:cubicBezTo>
                <a:cubicBezTo>
                  <a:pt x="184503" y="19485"/>
                  <a:pt x="188905" y="26651"/>
                  <a:pt x="190441" y="34772"/>
                </a:cubicBezTo>
                <a:cubicBezTo>
                  <a:pt x="190741" y="36333"/>
                  <a:pt x="192071" y="37392"/>
                  <a:pt x="193571" y="37392"/>
                </a:cubicBezTo>
                <a:cubicBezTo>
                  <a:pt x="193776" y="37392"/>
                  <a:pt x="193985" y="37372"/>
                  <a:pt x="194194" y="37331"/>
                </a:cubicBezTo>
                <a:cubicBezTo>
                  <a:pt x="195935" y="36990"/>
                  <a:pt x="197061" y="35318"/>
                  <a:pt x="196719" y="33578"/>
                </a:cubicBezTo>
                <a:cubicBezTo>
                  <a:pt x="194877" y="23955"/>
                  <a:pt x="189690" y="15493"/>
                  <a:pt x="182388" y="9453"/>
                </a:cubicBezTo>
                <a:cubicBezTo>
                  <a:pt x="175256" y="3549"/>
                  <a:pt x="166043" y="1"/>
                  <a:pt x="156045" y="1"/>
                </a:cubicBezTo>
                <a:close/>
                <a:moveTo>
                  <a:pt x="109638" y="96535"/>
                </a:moveTo>
                <a:cubicBezTo>
                  <a:pt x="116326" y="96535"/>
                  <a:pt x="122570" y="98378"/>
                  <a:pt x="127893" y="101653"/>
                </a:cubicBezTo>
                <a:cubicBezTo>
                  <a:pt x="131852" y="104042"/>
                  <a:pt x="135264" y="107215"/>
                  <a:pt x="137994" y="110935"/>
                </a:cubicBezTo>
                <a:lnTo>
                  <a:pt x="81281" y="110935"/>
                </a:lnTo>
                <a:cubicBezTo>
                  <a:pt x="84011" y="107215"/>
                  <a:pt x="87423" y="104042"/>
                  <a:pt x="91382" y="101653"/>
                </a:cubicBezTo>
                <a:cubicBezTo>
                  <a:pt x="96671" y="98378"/>
                  <a:pt x="102949" y="96535"/>
                  <a:pt x="109638" y="96535"/>
                </a:cubicBezTo>
                <a:close/>
                <a:moveTo>
                  <a:pt x="21805" y="127723"/>
                </a:moveTo>
                <a:lnTo>
                  <a:pt x="21805" y="153759"/>
                </a:lnTo>
                <a:lnTo>
                  <a:pt x="8804" y="153759"/>
                </a:lnTo>
                <a:lnTo>
                  <a:pt x="21805" y="127723"/>
                </a:lnTo>
                <a:close/>
                <a:moveTo>
                  <a:pt x="47568" y="153759"/>
                </a:moveTo>
                <a:cubicBezTo>
                  <a:pt x="45793" y="153759"/>
                  <a:pt x="44360" y="155193"/>
                  <a:pt x="44360" y="156967"/>
                </a:cubicBezTo>
                <a:cubicBezTo>
                  <a:pt x="44360" y="158741"/>
                  <a:pt x="45793" y="160174"/>
                  <a:pt x="47568" y="160174"/>
                </a:cubicBezTo>
                <a:lnTo>
                  <a:pt x="75446" y="160174"/>
                </a:lnTo>
                <a:cubicBezTo>
                  <a:pt x="77221" y="160174"/>
                  <a:pt x="78654" y="158741"/>
                  <a:pt x="78654" y="156967"/>
                </a:cubicBezTo>
                <a:cubicBezTo>
                  <a:pt x="78654" y="155193"/>
                  <a:pt x="77221" y="153759"/>
                  <a:pt x="75446" y="153759"/>
                </a:cubicBezTo>
                <a:close/>
                <a:moveTo>
                  <a:pt x="47568" y="169729"/>
                </a:moveTo>
                <a:cubicBezTo>
                  <a:pt x="45793" y="169729"/>
                  <a:pt x="44360" y="171196"/>
                  <a:pt x="44360" y="172937"/>
                </a:cubicBezTo>
                <a:cubicBezTo>
                  <a:pt x="44360" y="174711"/>
                  <a:pt x="45793" y="176144"/>
                  <a:pt x="47568" y="176144"/>
                </a:cubicBezTo>
                <a:lnTo>
                  <a:pt x="75446" y="176144"/>
                </a:lnTo>
                <a:cubicBezTo>
                  <a:pt x="77221" y="176144"/>
                  <a:pt x="78654" y="174711"/>
                  <a:pt x="78654" y="172937"/>
                </a:cubicBezTo>
                <a:cubicBezTo>
                  <a:pt x="78654" y="171196"/>
                  <a:pt x="77221" y="169729"/>
                  <a:pt x="75446" y="169729"/>
                </a:cubicBezTo>
                <a:close/>
                <a:moveTo>
                  <a:pt x="148435" y="175564"/>
                </a:moveTo>
                <a:lnTo>
                  <a:pt x="148435" y="188053"/>
                </a:lnTo>
                <a:lnTo>
                  <a:pt x="122570" y="188053"/>
                </a:lnTo>
                <a:lnTo>
                  <a:pt x="122570" y="175564"/>
                </a:lnTo>
                <a:close/>
                <a:moveTo>
                  <a:pt x="47568" y="185733"/>
                </a:moveTo>
                <a:cubicBezTo>
                  <a:pt x="45793" y="185733"/>
                  <a:pt x="44360" y="187166"/>
                  <a:pt x="44360" y="188940"/>
                </a:cubicBezTo>
                <a:cubicBezTo>
                  <a:pt x="44360" y="190715"/>
                  <a:pt x="45793" y="192148"/>
                  <a:pt x="47568" y="192148"/>
                </a:cubicBezTo>
                <a:lnTo>
                  <a:pt x="61524" y="192148"/>
                </a:lnTo>
                <a:cubicBezTo>
                  <a:pt x="63264" y="192148"/>
                  <a:pt x="64698" y="190715"/>
                  <a:pt x="64698" y="188940"/>
                </a:cubicBezTo>
                <a:cubicBezTo>
                  <a:pt x="64698" y="187166"/>
                  <a:pt x="63264" y="185733"/>
                  <a:pt x="61524" y="185733"/>
                </a:cubicBezTo>
                <a:close/>
                <a:moveTo>
                  <a:pt x="119397" y="169183"/>
                </a:moveTo>
                <a:cubicBezTo>
                  <a:pt x="117622" y="169183"/>
                  <a:pt x="116189" y="170616"/>
                  <a:pt x="116189" y="172356"/>
                </a:cubicBezTo>
                <a:lnTo>
                  <a:pt x="116189" y="191261"/>
                </a:lnTo>
                <a:cubicBezTo>
                  <a:pt x="116189" y="193035"/>
                  <a:pt x="117622" y="194468"/>
                  <a:pt x="119397" y="194468"/>
                </a:cubicBezTo>
                <a:lnTo>
                  <a:pt x="151643" y="194468"/>
                </a:lnTo>
                <a:cubicBezTo>
                  <a:pt x="153383" y="194468"/>
                  <a:pt x="154850" y="193035"/>
                  <a:pt x="154850" y="191261"/>
                </a:cubicBezTo>
                <a:lnTo>
                  <a:pt x="154850" y="172356"/>
                </a:lnTo>
                <a:cubicBezTo>
                  <a:pt x="154850" y="170616"/>
                  <a:pt x="153383" y="169183"/>
                  <a:pt x="151643" y="169183"/>
                </a:cubicBezTo>
                <a:close/>
                <a:moveTo>
                  <a:pt x="94828" y="117350"/>
                </a:moveTo>
                <a:lnTo>
                  <a:pt x="94828" y="202555"/>
                </a:lnTo>
                <a:lnTo>
                  <a:pt x="28186" y="202555"/>
                </a:lnTo>
                <a:lnTo>
                  <a:pt x="28186" y="117350"/>
                </a:lnTo>
                <a:close/>
                <a:moveTo>
                  <a:pt x="192283" y="117350"/>
                </a:moveTo>
                <a:lnTo>
                  <a:pt x="210471" y="153759"/>
                </a:lnTo>
                <a:lnTo>
                  <a:pt x="159764" y="153759"/>
                </a:lnTo>
                <a:cubicBezTo>
                  <a:pt x="157990" y="153759"/>
                  <a:pt x="156557" y="155193"/>
                  <a:pt x="156557" y="156967"/>
                </a:cubicBezTo>
                <a:cubicBezTo>
                  <a:pt x="156557" y="158741"/>
                  <a:pt x="157990" y="160174"/>
                  <a:pt x="159764" y="160174"/>
                </a:cubicBezTo>
                <a:lnTo>
                  <a:pt x="191089" y="160174"/>
                </a:lnTo>
                <a:lnTo>
                  <a:pt x="191089" y="202555"/>
                </a:lnTo>
                <a:lnTo>
                  <a:pt x="101209" y="202555"/>
                </a:lnTo>
                <a:lnTo>
                  <a:pt x="101209" y="127723"/>
                </a:lnTo>
                <a:lnTo>
                  <a:pt x="116462" y="158264"/>
                </a:lnTo>
                <a:cubicBezTo>
                  <a:pt x="116940" y="159390"/>
                  <a:pt x="118066" y="160174"/>
                  <a:pt x="119397" y="160174"/>
                </a:cubicBezTo>
                <a:lnTo>
                  <a:pt x="145262" y="160174"/>
                </a:lnTo>
                <a:cubicBezTo>
                  <a:pt x="147036" y="160174"/>
                  <a:pt x="148469" y="158741"/>
                  <a:pt x="148469" y="156967"/>
                </a:cubicBezTo>
                <a:cubicBezTo>
                  <a:pt x="148469" y="155193"/>
                  <a:pt x="147036" y="153759"/>
                  <a:pt x="145262" y="153759"/>
                </a:cubicBezTo>
                <a:lnTo>
                  <a:pt x="121342" y="153759"/>
                </a:lnTo>
                <a:lnTo>
                  <a:pt x="103188" y="117350"/>
                </a:lnTo>
                <a:close/>
                <a:moveTo>
                  <a:pt x="109638" y="90120"/>
                </a:moveTo>
                <a:cubicBezTo>
                  <a:pt x="101755" y="90120"/>
                  <a:pt x="94350" y="92338"/>
                  <a:pt x="88072" y="96194"/>
                </a:cubicBezTo>
                <a:cubicBezTo>
                  <a:pt x="82134" y="99811"/>
                  <a:pt x="77187" y="104895"/>
                  <a:pt x="73706" y="110935"/>
                </a:cubicBezTo>
                <a:lnTo>
                  <a:pt x="25013" y="110935"/>
                </a:lnTo>
                <a:cubicBezTo>
                  <a:pt x="23545" y="110935"/>
                  <a:pt x="22624" y="111754"/>
                  <a:pt x="22010" y="112982"/>
                </a:cubicBezTo>
                <a:lnTo>
                  <a:pt x="785" y="155534"/>
                </a:lnTo>
                <a:cubicBezTo>
                  <a:pt x="0" y="157138"/>
                  <a:pt x="649" y="159048"/>
                  <a:pt x="2218" y="159833"/>
                </a:cubicBezTo>
                <a:cubicBezTo>
                  <a:pt x="2696" y="160038"/>
                  <a:pt x="3174" y="160174"/>
                  <a:pt x="3652" y="160174"/>
                </a:cubicBezTo>
                <a:lnTo>
                  <a:pt x="21805" y="160174"/>
                </a:lnTo>
                <a:lnTo>
                  <a:pt x="21805" y="205763"/>
                </a:lnTo>
                <a:cubicBezTo>
                  <a:pt x="21805" y="207537"/>
                  <a:pt x="23238" y="208971"/>
                  <a:pt x="25013" y="208971"/>
                </a:cubicBezTo>
                <a:lnTo>
                  <a:pt x="194263" y="208971"/>
                </a:lnTo>
                <a:cubicBezTo>
                  <a:pt x="196037" y="208971"/>
                  <a:pt x="197470" y="207537"/>
                  <a:pt x="197470" y="205763"/>
                </a:cubicBezTo>
                <a:lnTo>
                  <a:pt x="197470" y="160174"/>
                </a:lnTo>
                <a:lnTo>
                  <a:pt x="215658" y="160174"/>
                </a:lnTo>
                <a:cubicBezTo>
                  <a:pt x="216135" y="160174"/>
                  <a:pt x="216613" y="160038"/>
                  <a:pt x="217057" y="159833"/>
                </a:cubicBezTo>
                <a:cubicBezTo>
                  <a:pt x="218626" y="159048"/>
                  <a:pt x="219275" y="157138"/>
                  <a:pt x="218490" y="155534"/>
                </a:cubicBezTo>
                <a:lnTo>
                  <a:pt x="197197" y="112846"/>
                </a:lnTo>
                <a:cubicBezTo>
                  <a:pt x="196685" y="111720"/>
                  <a:pt x="195559" y="110935"/>
                  <a:pt x="194263" y="110935"/>
                </a:cubicBezTo>
                <a:lnTo>
                  <a:pt x="145569" y="110935"/>
                </a:lnTo>
                <a:cubicBezTo>
                  <a:pt x="142088" y="104895"/>
                  <a:pt x="137141" y="99811"/>
                  <a:pt x="131203" y="96194"/>
                </a:cubicBezTo>
                <a:cubicBezTo>
                  <a:pt x="124925" y="92338"/>
                  <a:pt x="117520" y="90120"/>
                  <a:pt x="109638" y="9012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37;p56">
            <a:extLst>
              <a:ext uri="{FF2B5EF4-FFF2-40B4-BE49-F238E27FC236}">
                <a16:creationId xmlns:a16="http://schemas.microsoft.com/office/drawing/2014/main" id="{0D118A12-6886-42DD-AFDB-4888A805680E}"/>
              </a:ext>
            </a:extLst>
          </p:cNvPr>
          <p:cNvSpPr/>
          <p:nvPr/>
        </p:nvSpPr>
        <p:spPr>
          <a:xfrm>
            <a:off x="1302905" y="3763418"/>
            <a:ext cx="658651" cy="572513"/>
          </a:xfrm>
          <a:custGeom>
            <a:avLst/>
            <a:gdLst/>
            <a:ahLst/>
            <a:cxnLst/>
            <a:rect l="l" t="t" r="r" b="b"/>
            <a:pathLst>
              <a:path w="240603" h="209137" extrusionOk="0">
                <a:moveTo>
                  <a:pt x="130978" y="34700"/>
                </a:moveTo>
                <a:cubicBezTo>
                  <a:pt x="133572" y="34700"/>
                  <a:pt x="135941" y="35752"/>
                  <a:pt x="137632" y="37444"/>
                </a:cubicBezTo>
                <a:cubicBezTo>
                  <a:pt x="139324" y="39136"/>
                  <a:pt x="140377" y="41467"/>
                  <a:pt x="140377" y="44023"/>
                </a:cubicBezTo>
                <a:cubicBezTo>
                  <a:pt x="140377" y="46579"/>
                  <a:pt x="139324" y="48910"/>
                  <a:pt x="137632" y="50602"/>
                </a:cubicBezTo>
                <a:cubicBezTo>
                  <a:pt x="135941" y="52294"/>
                  <a:pt x="133572" y="53346"/>
                  <a:pt x="130978" y="53346"/>
                </a:cubicBezTo>
                <a:lnTo>
                  <a:pt x="108422" y="53346"/>
                </a:lnTo>
                <a:lnTo>
                  <a:pt x="108422" y="34700"/>
                </a:lnTo>
                <a:close/>
                <a:moveTo>
                  <a:pt x="130978" y="60376"/>
                </a:moveTo>
                <a:cubicBezTo>
                  <a:pt x="133572" y="60376"/>
                  <a:pt x="135941" y="61429"/>
                  <a:pt x="137632" y="63121"/>
                </a:cubicBezTo>
                <a:cubicBezTo>
                  <a:pt x="139324" y="64813"/>
                  <a:pt x="140377" y="67143"/>
                  <a:pt x="140377" y="69700"/>
                </a:cubicBezTo>
                <a:cubicBezTo>
                  <a:pt x="140377" y="72256"/>
                  <a:pt x="139324" y="74587"/>
                  <a:pt x="137632" y="76279"/>
                </a:cubicBezTo>
                <a:cubicBezTo>
                  <a:pt x="135941" y="77971"/>
                  <a:pt x="133572" y="79023"/>
                  <a:pt x="130978" y="79023"/>
                </a:cubicBezTo>
                <a:lnTo>
                  <a:pt x="108422" y="79023"/>
                </a:lnTo>
                <a:lnTo>
                  <a:pt x="108422" y="60376"/>
                </a:lnTo>
                <a:close/>
                <a:moveTo>
                  <a:pt x="114587" y="18421"/>
                </a:moveTo>
                <a:cubicBezTo>
                  <a:pt x="112632" y="18421"/>
                  <a:pt x="111053" y="19963"/>
                  <a:pt x="111053" y="21918"/>
                </a:cubicBezTo>
                <a:lnTo>
                  <a:pt x="111053" y="27670"/>
                </a:lnTo>
                <a:lnTo>
                  <a:pt x="96692" y="27670"/>
                </a:lnTo>
                <a:cubicBezTo>
                  <a:pt x="94737" y="27670"/>
                  <a:pt x="93196" y="29248"/>
                  <a:pt x="93196" y="31203"/>
                </a:cubicBezTo>
                <a:cubicBezTo>
                  <a:pt x="93196" y="33121"/>
                  <a:pt x="94737" y="34700"/>
                  <a:pt x="96692" y="34700"/>
                </a:cubicBezTo>
                <a:lnTo>
                  <a:pt x="101354" y="34700"/>
                </a:lnTo>
                <a:lnTo>
                  <a:pt x="101354" y="79023"/>
                </a:lnTo>
                <a:lnTo>
                  <a:pt x="96692" y="79023"/>
                </a:lnTo>
                <a:cubicBezTo>
                  <a:pt x="94737" y="79023"/>
                  <a:pt x="93196" y="80565"/>
                  <a:pt x="93196" y="82519"/>
                </a:cubicBezTo>
                <a:cubicBezTo>
                  <a:pt x="93196" y="84474"/>
                  <a:pt x="94737" y="86053"/>
                  <a:pt x="96692" y="86053"/>
                </a:cubicBezTo>
                <a:lnTo>
                  <a:pt x="111053" y="86053"/>
                </a:lnTo>
                <a:lnTo>
                  <a:pt x="111053" y="91805"/>
                </a:lnTo>
                <a:cubicBezTo>
                  <a:pt x="111053" y="93723"/>
                  <a:pt x="112632" y="95301"/>
                  <a:pt x="114587" y="95301"/>
                </a:cubicBezTo>
                <a:cubicBezTo>
                  <a:pt x="116542" y="95301"/>
                  <a:pt x="118121" y="93723"/>
                  <a:pt x="118121" y="91805"/>
                </a:cubicBezTo>
                <a:lnTo>
                  <a:pt x="118121" y="86053"/>
                </a:lnTo>
                <a:lnTo>
                  <a:pt x="127482" y="86053"/>
                </a:lnTo>
                <a:lnTo>
                  <a:pt x="127482" y="91805"/>
                </a:lnTo>
                <a:cubicBezTo>
                  <a:pt x="127482" y="93723"/>
                  <a:pt x="129023" y="95301"/>
                  <a:pt x="130978" y="95301"/>
                </a:cubicBezTo>
                <a:cubicBezTo>
                  <a:pt x="132933" y="95301"/>
                  <a:pt x="134512" y="93723"/>
                  <a:pt x="134512" y="91805"/>
                </a:cubicBezTo>
                <a:lnTo>
                  <a:pt x="134512" y="85677"/>
                </a:lnTo>
                <a:cubicBezTo>
                  <a:pt x="137632" y="85001"/>
                  <a:pt x="140414" y="83422"/>
                  <a:pt x="142595" y="81241"/>
                </a:cubicBezTo>
                <a:cubicBezTo>
                  <a:pt x="145602" y="78271"/>
                  <a:pt x="147444" y="74211"/>
                  <a:pt x="147444" y="69700"/>
                </a:cubicBezTo>
                <a:cubicBezTo>
                  <a:pt x="147444" y="64662"/>
                  <a:pt x="145076" y="59963"/>
                  <a:pt x="141166" y="56843"/>
                </a:cubicBezTo>
                <a:cubicBezTo>
                  <a:pt x="145076" y="53760"/>
                  <a:pt x="147444" y="49061"/>
                  <a:pt x="147444" y="44023"/>
                </a:cubicBezTo>
                <a:cubicBezTo>
                  <a:pt x="147444" y="39512"/>
                  <a:pt x="145602" y="35452"/>
                  <a:pt x="142595" y="32482"/>
                </a:cubicBezTo>
                <a:cubicBezTo>
                  <a:pt x="140414" y="30301"/>
                  <a:pt x="137632" y="28722"/>
                  <a:pt x="134512" y="28045"/>
                </a:cubicBezTo>
                <a:lnTo>
                  <a:pt x="134512" y="21918"/>
                </a:lnTo>
                <a:cubicBezTo>
                  <a:pt x="134512" y="20000"/>
                  <a:pt x="132933" y="18421"/>
                  <a:pt x="130978" y="18421"/>
                </a:cubicBezTo>
                <a:cubicBezTo>
                  <a:pt x="129023" y="18421"/>
                  <a:pt x="127482" y="19963"/>
                  <a:pt x="127482" y="21918"/>
                </a:cubicBezTo>
                <a:lnTo>
                  <a:pt x="127482" y="27670"/>
                </a:lnTo>
                <a:lnTo>
                  <a:pt x="118121" y="27670"/>
                </a:lnTo>
                <a:lnTo>
                  <a:pt x="118121" y="21918"/>
                </a:lnTo>
                <a:cubicBezTo>
                  <a:pt x="118121" y="20000"/>
                  <a:pt x="116542" y="18421"/>
                  <a:pt x="114587" y="18421"/>
                </a:cubicBezTo>
                <a:close/>
                <a:moveTo>
                  <a:pt x="120301" y="7030"/>
                </a:moveTo>
                <a:cubicBezTo>
                  <a:pt x="134061" y="7030"/>
                  <a:pt x="146505" y="12632"/>
                  <a:pt x="155527" y="21617"/>
                </a:cubicBezTo>
                <a:cubicBezTo>
                  <a:pt x="164550" y="30639"/>
                  <a:pt x="170114" y="43121"/>
                  <a:pt x="170114" y="56843"/>
                </a:cubicBezTo>
                <a:cubicBezTo>
                  <a:pt x="170114" y="69286"/>
                  <a:pt x="165602" y="80640"/>
                  <a:pt x="158084" y="89362"/>
                </a:cubicBezTo>
                <a:cubicBezTo>
                  <a:pt x="150490" y="98196"/>
                  <a:pt x="139813" y="104324"/>
                  <a:pt x="127745" y="106129"/>
                </a:cubicBezTo>
                <a:cubicBezTo>
                  <a:pt x="125828" y="106392"/>
                  <a:pt x="124512" y="108196"/>
                  <a:pt x="124775" y="110114"/>
                </a:cubicBezTo>
                <a:cubicBezTo>
                  <a:pt x="125014" y="111851"/>
                  <a:pt x="126518" y="113125"/>
                  <a:pt x="128225" y="113125"/>
                </a:cubicBezTo>
                <a:cubicBezTo>
                  <a:pt x="128401" y="113125"/>
                  <a:pt x="128580" y="113112"/>
                  <a:pt x="128760" y="113084"/>
                </a:cubicBezTo>
                <a:cubicBezTo>
                  <a:pt x="142557" y="111016"/>
                  <a:pt x="154738" y="104023"/>
                  <a:pt x="163422" y="93910"/>
                </a:cubicBezTo>
                <a:cubicBezTo>
                  <a:pt x="171279" y="84775"/>
                  <a:pt x="176279" y="73158"/>
                  <a:pt x="177069" y="60376"/>
                </a:cubicBezTo>
                <a:lnTo>
                  <a:pt x="214287" y="60376"/>
                </a:lnTo>
                <a:cubicBezTo>
                  <a:pt x="219550" y="60376"/>
                  <a:pt x="224400" y="62557"/>
                  <a:pt x="227896" y="66053"/>
                </a:cubicBezTo>
                <a:cubicBezTo>
                  <a:pt x="231355" y="69512"/>
                  <a:pt x="233535" y="74286"/>
                  <a:pt x="233573" y="79549"/>
                </a:cubicBezTo>
                <a:lnTo>
                  <a:pt x="131580" y="148196"/>
                </a:lnTo>
                <a:cubicBezTo>
                  <a:pt x="127707" y="150490"/>
                  <a:pt x="125151" y="151768"/>
                  <a:pt x="120527" y="151806"/>
                </a:cubicBezTo>
                <a:cubicBezTo>
                  <a:pt x="120463" y="151806"/>
                  <a:pt x="120399" y="151806"/>
                  <a:pt x="120334" y="151806"/>
                </a:cubicBezTo>
                <a:cubicBezTo>
                  <a:pt x="116674" y="151806"/>
                  <a:pt x="112951" y="150752"/>
                  <a:pt x="109700" y="148572"/>
                </a:cubicBezTo>
                <a:cubicBezTo>
                  <a:pt x="75489" y="125565"/>
                  <a:pt x="41241" y="102520"/>
                  <a:pt x="7030" y="79512"/>
                </a:cubicBezTo>
                <a:cubicBezTo>
                  <a:pt x="7105" y="74286"/>
                  <a:pt x="9248" y="69512"/>
                  <a:pt x="12707" y="66053"/>
                </a:cubicBezTo>
                <a:cubicBezTo>
                  <a:pt x="16203" y="62557"/>
                  <a:pt x="21015" y="60376"/>
                  <a:pt x="26354" y="60376"/>
                </a:cubicBezTo>
                <a:lnTo>
                  <a:pt x="63534" y="60376"/>
                </a:lnTo>
                <a:cubicBezTo>
                  <a:pt x="64324" y="73158"/>
                  <a:pt x="69324" y="84775"/>
                  <a:pt x="77181" y="93910"/>
                </a:cubicBezTo>
                <a:cubicBezTo>
                  <a:pt x="85865" y="104023"/>
                  <a:pt x="98046" y="111016"/>
                  <a:pt x="111843" y="113084"/>
                </a:cubicBezTo>
                <a:cubicBezTo>
                  <a:pt x="112023" y="113112"/>
                  <a:pt x="112201" y="113125"/>
                  <a:pt x="112377" y="113125"/>
                </a:cubicBezTo>
                <a:cubicBezTo>
                  <a:pt x="114079" y="113125"/>
                  <a:pt x="115555" y="111851"/>
                  <a:pt x="115828" y="110114"/>
                </a:cubicBezTo>
                <a:cubicBezTo>
                  <a:pt x="116091" y="108196"/>
                  <a:pt x="114775" y="106392"/>
                  <a:pt x="112858" y="106129"/>
                </a:cubicBezTo>
                <a:cubicBezTo>
                  <a:pt x="100790" y="104324"/>
                  <a:pt x="90113" y="98196"/>
                  <a:pt x="82519" y="89362"/>
                </a:cubicBezTo>
                <a:cubicBezTo>
                  <a:pt x="75000" y="80640"/>
                  <a:pt x="70489" y="69286"/>
                  <a:pt x="70489" y="56843"/>
                </a:cubicBezTo>
                <a:cubicBezTo>
                  <a:pt x="70489" y="43121"/>
                  <a:pt x="76053" y="30639"/>
                  <a:pt x="85076" y="21617"/>
                </a:cubicBezTo>
                <a:cubicBezTo>
                  <a:pt x="94098" y="12632"/>
                  <a:pt x="106542" y="7030"/>
                  <a:pt x="120301" y="7030"/>
                </a:cubicBezTo>
                <a:close/>
                <a:moveTo>
                  <a:pt x="93948" y="146467"/>
                </a:moveTo>
                <a:lnTo>
                  <a:pt x="105752" y="154400"/>
                </a:lnTo>
                <a:cubicBezTo>
                  <a:pt x="110280" y="157406"/>
                  <a:pt x="115357" y="158836"/>
                  <a:pt x="120406" y="158836"/>
                </a:cubicBezTo>
                <a:cubicBezTo>
                  <a:pt x="120471" y="158836"/>
                  <a:pt x="120537" y="158836"/>
                  <a:pt x="120602" y="158836"/>
                </a:cubicBezTo>
                <a:cubicBezTo>
                  <a:pt x="125865" y="158760"/>
                  <a:pt x="131053" y="157144"/>
                  <a:pt x="135377" y="154061"/>
                </a:cubicBezTo>
                <a:lnTo>
                  <a:pt x="135489" y="153986"/>
                </a:lnTo>
                <a:lnTo>
                  <a:pt x="146655" y="146505"/>
                </a:lnTo>
                <a:lnTo>
                  <a:pt x="224700" y="199024"/>
                </a:lnTo>
                <a:cubicBezTo>
                  <a:pt x="221693" y="200941"/>
                  <a:pt x="218084" y="202107"/>
                  <a:pt x="214287" y="202107"/>
                </a:cubicBezTo>
                <a:lnTo>
                  <a:pt x="26354" y="202107"/>
                </a:lnTo>
                <a:cubicBezTo>
                  <a:pt x="22481" y="202107"/>
                  <a:pt x="18872" y="200941"/>
                  <a:pt x="15865" y="198986"/>
                </a:cubicBezTo>
                <a:lnTo>
                  <a:pt x="93948" y="146467"/>
                </a:lnTo>
                <a:close/>
                <a:moveTo>
                  <a:pt x="120301" y="0"/>
                </a:moveTo>
                <a:cubicBezTo>
                  <a:pt x="104587" y="0"/>
                  <a:pt x="90376" y="6354"/>
                  <a:pt x="80076" y="16654"/>
                </a:cubicBezTo>
                <a:cubicBezTo>
                  <a:pt x="70564" y="26166"/>
                  <a:pt x="64436" y="39023"/>
                  <a:pt x="63534" y="53346"/>
                </a:cubicBezTo>
                <a:lnTo>
                  <a:pt x="26354" y="53346"/>
                </a:lnTo>
                <a:cubicBezTo>
                  <a:pt x="19098" y="53346"/>
                  <a:pt x="12519" y="56279"/>
                  <a:pt x="7744" y="61053"/>
                </a:cubicBezTo>
                <a:cubicBezTo>
                  <a:pt x="2970" y="65828"/>
                  <a:pt x="0" y="72444"/>
                  <a:pt x="0" y="79662"/>
                </a:cubicBezTo>
                <a:lnTo>
                  <a:pt x="0" y="157708"/>
                </a:lnTo>
                <a:cubicBezTo>
                  <a:pt x="0" y="159663"/>
                  <a:pt x="1579" y="161242"/>
                  <a:pt x="3534" y="161242"/>
                </a:cubicBezTo>
                <a:cubicBezTo>
                  <a:pt x="5489" y="161242"/>
                  <a:pt x="7030" y="159663"/>
                  <a:pt x="7030" y="157708"/>
                </a:cubicBezTo>
                <a:lnTo>
                  <a:pt x="7030" y="87971"/>
                </a:lnTo>
                <a:lnTo>
                  <a:pt x="65188" y="127106"/>
                </a:lnTo>
                <a:lnTo>
                  <a:pt x="87670" y="142219"/>
                </a:lnTo>
                <a:lnTo>
                  <a:pt x="10677" y="194024"/>
                </a:lnTo>
                <a:cubicBezTo>
                  <a:pt x="8384" y="190866"/>
                  <a:pt x="7030" y="186994"/>
                  <a:pt x="7030" y="182821"/>
                </a:cubicBezTo>
                <a:lnTo>
                  <a:pt x="7030" y="173685"/>
                </a:lnTo>
                <a:cubicBezTo>
                  <a:pt x="7030" y="171730"/>
                  <a:pt x="5489" y="170151"/>
                  <a:pt x="3534" y="170151"/>
                </a:cubicBezTo>
                <a:cubicBezTo>
                  <a:pt x="1579" y="170151"/>
                  <a:pt x="0" y="171730"/>
                  <a:pt x="0" y="173685"/>
                </a:cubicBezTo>
                <a:lnTo>
                  <a:pt x="0" y="182821"/>
                </a:lnTo>
                <a:cubicBezTo>
                  <a:pt x="0" y="197294"/>
                  <a:pt x="11842" y="209137"/>
                  <a:pt x="26354" y="209137"/>
                </a:cubicBezTo>
                <a:lnTo>
                  <a:pt x="214287" y="209137"/>
                </a:lnTo>
                <a:cubicBezTo>
                  <a:pt x="228798" y="209137"/>
                  <a:pt x="240603" y="197294"/>
                  <a:pt x="240603" y="182821"/>
                </a:cubicBezTo>
                <a:lnTo>
                  <a:pt x="240603" y="118347"/>
                </a:lnTo>
                <a:cubicBezTo>
                  <a:pt x="240603" y="116392"/>
                  <a:pt x="239024" y="114813"/>
                  <a:pt x="237069" y="114813"/>
                </a:cubicBezTo>
                <a:cubicBezTo>
                  <a:pt x="235152" y="114813"/>
                  <a:pt x="233573" y="116392"/>
                  <a:pt x="233573" y="118347"/>
                </a:cubicBezTo>
                <a:lnTo>
                  <a:pt x="233573" y="182821"/>
                </a:lnTo>
                <a:cubicBezTo>
                  <a:pt x="233573" y="186994"/>
                  <a:pt x="232219" y="190866"/>
                  <a:pt x="229926" y="194061"/>
                </a:cubicBezTo>
                <a:lnTo>
                  <a:pt x="152933" y="142257"/>
                </a:lnTo>
                <a:lnTo>
                  <a:pt x="233573" y="88046"/>
                </a:lnTo>
                <a:lnTo>
                  <a:pt x="233573" y="102369"/>
                </a:lnTo>
                <a:cubicBezTo>
                  <a:pt x="233573" y="104324"/>
                  <a:pt x="235152" y="105903"/>
                  <a:pt x="237069" y="105903"/>
                </a:cubicBezTo>
                <a:cubicBezTo>
                  <a:pt x="239024" y="105903"/>
                  <a:pt x="240603" y="104324"/>
                  <a:pt x="240603" y="102369"/>
                </a:cubicBezTo>
                <a:lnTo>
                  <a:pt x="240603" y="79662"/>
                </a:lnTo>
                <a:cubicBezTo>
                  <a:pt x="240603" y="72444"/>
                  <a:pt x="237633" y="65828"/>
                  <a:pt x="232858" y="61053"/>
                </a:cubicBezTo>
                <a:cubicBezTo>
                  <a:pt x="228121" y="56279"/>
                  <a:pt x="221505" y="53346"/>
                  <a:pt x="214287" y="53346"/>
                </a:cubicBezTo>
                <a:lnTo>
                  <a:pt x="177069" y="53346"/>
                </a:lnTo>
                <a:cubicBezTo>
                  <a:pt x="176204" y="39023"/>
                  <a:pt x="170038" y="26166"/>
                  <a:pt x="160527" y="16654"/>
                </a:cubicBezTo>
                <a:cubicBezTo>
                  <a:pt x="150226" y="6354"/>
                  <a:pt x="136016" y="0"/>
                  <a:pt x="120301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438;p56">
            <a:extLst>
              <a:ext uri="{FF2B5EF4-FFF2-40B4-BE49-F238E27FC236}">
                <a16:creationId xmlns:a16="http://schemas.microsoft.com/office/drawing/2014/main" id="{1046DFDE-4F1F-4394-8BE6-0F786BDB100B}"/>
              </a:ext>
            </a:extLst>
          </p:cNvPr>
          <p:cNvCxnSpPr/>
          <p:nvPr/>
        </p:nvCxnSpPr>
        <p:spPr>
          <a:xfrm>
            <a:off x="772875" y="3082150"/>
            <a:ext cx="76497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dot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65" name="Google Shape;1419;p56">
            <a:extLst>
              <a:ext uri="{FF2B5EF4-FFF2-40B4-BE49-F238E27FC236}">
                <a16:creationId xmlns:a16="http://schemas.microsoft.com/office/drawing/2014/main" id="{819CE376-CDE8-4BB6-8973-68D055633C34}"/>
              </a:ext>
            </a:extLst>
          </p:cNvPr>
          <p:cNvSpPr/>
          <p:nvPr/>
        </p:nvSpPr>
        <p:spPr>
          <a:xfrm rot="10800000" flipH="1">
            <a:off x="1564600" y="3014500"/>
            <a:ext cx="135300" cy="135300"/>
          </a:xfrm>
          <a:prstGeom prst="rect">
            <a:avLst/>
          </a:prstGeom>
          <a:solidFill>
            <a:srgbClr val="775EF5"/>
          </a:solid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421;p56">
            <a:extLst>
              <a:ext uri="{FF2B5EF4-FFF2-40B4-BE49-F238E27FC236}">
                <a16:creationId xmlns:a16="http://schemas.microsoft.com/office/drawing/2014/main" id="{DE6650D5-2B46-4D00-84CD-FB06DEE3C360}"/>
              </a:ext>
            </a:extLst>
          </p:cNvPr>
          <p:cNvSpPr/>
          <p:nvPr/>
        </p:nvSpPr>
        <p:spPr>
          <a:xfrm rot="10800000" flipH="1">
            <a:off x="3519150" y="3014500"/>
            <a:ext cx="135300" cy="135300"/>
          </a:xfrm>
          <a:prstGeom prst="rect">
            <a:avLst/>
          </a:prstGeom>
          <a:solidFill>
            <a:srgbClr val="775EF5"/>
          </a:solid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423;p56">
            <a:extLst>
              <a:ext uri="{FF2B5EF4-FFF2-40B4-BE49-F238E27FC236}">
                <a16:creationId xmlns:a16="http://schemas.microsoft.com/office/drawing/2014/main" id="{96FFDB71-B975-4D95-B45E-1A0533A3BEFF}"/>
              </a:ext>
            </a:extLst>
          </p:cNvPr>
          <p:cNvSpPr/>
          <p:nvPr/>
        </p:nvSpPr>
        <p:spPr>
          <a:xfrm rot="10800000" flipH="1">
            <a:off x="5473725" y="3014500"/>
            <a:ext cx="135300" cy="135300"/>
          </a:xfrm>
          <a:prstGeom prst="rect">
            <a:avLst/>
          </a:prstGeom>
          <a:solidFill>
            <a:srgbClr val="775EF5"/>
          </a:solid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425;p56">
            <a:extLst>
              <a:ext uri="{FF2B5EF4-FFF2-40B4-BE49-F238E27FC236}">
                <a16:creationId xmlns:a16="http://schemas.microsoft.com/office/drawing/2014/main" id="{3F15DA90-BAC8-40B8-893E-5A1B3FA3CC6A}"/>
              </a:ext>
            </a:extLst>
          </p:cNvPr>
          <p:cNvSpPr/>
          <p:nvPr/>
        </p:nvSpPr>
        <p:spPr>
          <a:xfrm rot="10800000" flipH="1">
            <a:off x="7428300" y="3014500"/>
            <a:ext cx="135300" cy="135300"/>
          </a:xfrm>
          <a:prstGeom prst="rect">
            <a:avLst/>
          </a:prstGeom>
          <a:solidFill>
            <a:srgbClr val="775EF5"/>
          </a:solid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Hình chữ nhật 70">
            <a:extLst>
              <a:ext uri="{FF2B5EF4-FFF2-40B4-BE49-F238E27FC236}">
                <a16:creationId xmlns:a16="http://schemas.microsoft.com/office/drawing/2014/main" id="{A15F5308-3F21-4E2F-AFD6-CCFE75D331ED}"/>
              </a:ext>
            </a:extLst>
          </p:cNvPr>
          <p:cNvSpPr/>
          <p:nvPr/>
        </p:nvSpPr>
        <p:spPr>
          <a:xfrm>
            <a:off x="163237" y="2818715"/>
            <a:ext cx="880207" cy="502348"/>
          </a:xfrm>
          <a:prstGeom prst="rect">
            <a:avLst/>
          </a:prstGeom>
          <a:solidFill>
            <a:srgbClr val="755DEE"/>
          </a:solidFill>
          <a:ln>
            <a:solidFill>
              <a:srgbClr val="755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Data Stream</a:t>
            </a:r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5CE319F-AFAD-4D8C-ADBB-A69C60622213}"/>
              </a:ext>
            </a:extLst>
          </p:cNvPr>
          <p:cNvSpPr/>
          <p:nvPr/>
        </p:nvSpPr>
        <p:spPr>
          <a:xfrm>
            <a:off x="8075181" y="2846286"/>
            <a:ext cx="880207" cy="502348"/>
          </a:xfrm>
          <a:prstGeom prst="rect">
            <a:avLst/>
          </a:prstGeom>
          <a:solidFill>
            <a:srgbClr val="755DEE"/>
          </a:solidFill>
          <a:ln>
            <a:solidFill>
              <a:srgbClr val="755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7231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8226E8-474F-4635-81DB-E8C169D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CUSUM | Notations and Formulas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8A2591C-CDC1-45CE-B7A9-F9DA2E75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21228"/>
              </p:ext>
            </p:extLst>
          </p:nvPr>
        </p:nvGraphicFramePr>
        <p:xfrm>
          <a:off x="794623" y="2114550"/>
          <a:ext cx="3935254" cy="2098199"/>
        </p:xfrm>
        <a:graphic>
          <a:graphicData uri="http://schemas.openxmlformats.org/drawingml/2006/table">
            <a:tbl>
              <a:tblPr firstRow="1" firstCol="1" bandRow="1">
                <a:tableStyleId>{5B547032-41BE-4382-A5CC-D75710BAB048}</a:tableStyleId>
              </a:tblPr>
              <a:tblGrid>
                <a:gridCol w="602618">
                  <a:extLst>
                    <a:ext uri="{9D8B030D-6E8A-4147-A177-3AD203B41FA5}">
                      <a16:colId xmlns:a16="http://schemas.microsoft.com/office/drawing/2014/main" val="368197620"/>
                    </a:ext>
                  </a:extLst>
                </a:gridCol>
                <a:gridCol w="3332636">
                  <a:extLst>
                    <a:ext uri="{9D8B030D-6E8A-4147-A177-3AD203B41FA5}">
                      <a16:colId xmlns:a16="http://schemas.microsoft.com/office/drawing/2014/main" val="723206119"/>
                    </a:ext>
                  </a:extLst>
                </a:gridCol>
              </a:tblGrid>
              <a:tr h="296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W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Length of the windows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31372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β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output rate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74353"/>
                  </a:ext>
                </a:extLst>
              </a:tr>
              <a:tr h="2839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</a:t>
                      </a:r>
                      <a:r>
                        <a:rPr lang="en-US" sz="1200" baseline="-25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L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mean of the latest window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704005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US" sz="1200" baseline="-25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mL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mean of windows’ mean values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201167"/>
                  </a:ext>
                </a:extLst>
              </a:tr>
              <a:tr h="331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</a:t>
                      </a:r>
                      <a:r>
                        <a:rPr lang="en-US" sz="1200" baseline="-250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SL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mean of the windows’ standard deviation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993258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en-US" sz="1200" baseline="-25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n+1</a:t>
                      </a:r>
                      <a:r>
                        <a:rPr lang="en-US" sz="1200" baseline="30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1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upper cumulative sum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15658"/>
                  </a:ext>
                </a:extLst>
              </a:tr>
              <a:tr h="296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en-US" sz="1200" baseline="-25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n+1</a:t>
                      </a:r>
                      <a:r>
                        <a:rPr lang="en-US" sz="1200" baseline="3000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11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The lower cumulative sum</a:t>
                      </a:r>
                      <a:endParaRPr lang="en-US" sz="11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113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3E893BA2-AB71-490C-A618-9DEFBC7B2589}"/>
                  </a:ext>
                </a:extLst>
              </p:cNvPr>
              <p:cNvSpPr/>
              <p:nvPr/>
            </p:nvSpPr>
            <p:spPr>
              <a:xfrm>
                <a:off x="4408967" y="2571750"/>
                <a:ext cx="4572000" cy="7597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3E893BA2-AB71-490C-A618-9DEFBC7B2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67" y="2571750"/>
                <a:ext cx="4572000" cy="75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92DAF61-A7B4-4F28-A8FD-F8212FE649AD}"/>
                  </a:ext>
                </a:extLst>
              </p:cNvPr>
              <p:cNvSpPr txBox="1"/>
              <p:nvPr/>
            </p:nvSpPr>
            <p:spPr>
              <a:xfrm>
                <a:off x="3149895" y="3286849"/>
                <a:ext cx="4598580" cy="75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200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i="1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𝑆𝐿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>
                      <a:lumMod val="20000"/>
                      <a:lumOff val="80000"/>
                    </a:schemeClr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92DAF61-A7B4-4F28-A8FD-F8212FE64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95" y="3286849"/>
                <a:ext cx="4598580" cy="758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0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9" ma:contentTypeDescription="Create a new document." ma:contentTypeScope="" ma:versionID="78cd443ac5c489548be0e801fde9e2c5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73a21563b8e9b47c09e6fc38e1d561fb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74FB4-23F5-4598-BF8F-1EE26D9539F8}"/>
</file>

<file path=customXml/itemProps2.xml><?xml version="1.0" encoding="utf-8"?>
<ds:datastoreItem xmlns:ds="http://schemas.openxmlformats.org/officeDocument/2006/customXml" ds:itemID="{6D577492-12C2-48F6-B596-3FE6F588C6D4}"/>
</file>

<file path=customXml/itemProps3.xml><?xml version="1.0" encoding="utf-8"?>
<ds:datastoreItem xmlns:ds="http://schemas.openxmlformats.org/officeDocument/2006/customXml" ds:itemID="{BD66F272-8744-4471-9843-F71323A43915}"/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696</Words>
  <Application>Microsoft Office PowerPoint</Application>
  <PresentationFormat>Trình chiếu Trên màn hình (16:9)</PresentationFormat>
  <Paragraphs>147</Paragraphs>
  <Slides>13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Squada One</vt:lpstr>
      <vt:lpstr>Times New Roman</vt:lpstr>
      <vt:lpstr>Titillium Web</vt:lpstr>
      <vt:lpstr>Bitcoin Company Pitch Deck by Slidesgo</vt:lpstr>
      <vt:lpstr>Sliding CUSUM and its Solutions to Anomaly Detection problems in the field of  </vt:lpstr>
      <vt:lpstr>Table of Contents</vt:lpstr>
      <vt:lpstr>Problem Statement </vt:lpstr>
      <vt:lpstr>Basis Knowledge | Sliding Window</vt:lpstr>
      <vt:lpstr>Basis Knowledge | CUSUM</vt:lpstr>
      <vt:lpstr>Basis Knowledge | CUSUM</vt:lpstr>
      <vt:lpstr>Bản trình bày PowerPoint</vt:lpstr>
      <vt:lpstr>Sliding CUSUM | Main Idea</vt:lpstr>
      <vt:lpstr>Sliding CUSUM | Notations and Formulas</vt:lpstr>
      <vt:lpstr>Sliding CUSUM | Notations and Formulas</vt:lpstr>
      <vt:lpstr>Sliding CUSUM </vt:lpstr>
      <vt:lpstr>Bản trình bày PowerPoint</vt:lpstr>
      <vt:lpstr>THANK YOU  Do you have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CUSUM and its Solutions to Anomaly Detection problems in the field of</dc:title>
  <dc:creator>ThienTrang</dc:creator>
  <cp:lastModifiedBy>NGUYEN VU THIEN TRANG 20194459</cp:lastModifiedBy>
  <cp:revision>18</cp:revision>
  <dcterms:modified xsi:type="dcterms:W3CDTF">2021-08-15T15:03:26Z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