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5"/>
  </p:notesMasterIdLst>
  <p:handoutMasterIdLst>
    <p:handoutMasterId r:id="rId6"/>
  </p:handoutMasterIdLst>
  <p:sldIdLst>
    <p:sldId id="353" r:id="rId2"/>
    <p:sldId id="345" r:id="rId3"/>
    <p:sldId id="354" r:id="rId4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9" autoAdjust="0"/>
    <p:restoredTop sz="89809" autoAdjust="0"/>
  </p:normalViewPr>
  <p:slideViewPr>
    <p:cSldViewPr>
      <p:cViewPr varScale="1">
        <p:scale>
          <a:sx n="74" d="100"/>
          <a:sy n="74" d="100"/>
        </p:scale>
        <p:origin x="-1302" y="-96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836712"/>
            <a:ext cx="92890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98238" y="764704"/>
          <a:ext cx="939599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998"/>
              </a:tblGrid>
              <a:tr h="20882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7360979"/>
              </p:ext>
            </p:extLst>
          </p:nvPr>
        </p:nvGraphicFramePr>
        <p:xfrm>
          <a:off x="309530" y="2968778"/>
          <a:ext cx="9395998" cy="269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285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(12.15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~ 12.19)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(12.22 ~ 12.26)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8775">
                <a:tc>
                  <a:txBody>
                    <a:bodyPr/>
                    <a:lstStyle/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업무분석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 사항 취합 및 요구사항정의 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구현 방안 검토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분석 및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GAP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프로그램 분석 후 개발방안 수립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Oracle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DB Table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및 업무 프로세스 재정의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WBS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업무분석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요구사항정의 완료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AutoNum type="arabicPeriod" startAt="2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 설계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법인카드 프로세스 확정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spcAft>
                          <a:spcPts val="300"/>
                        </a:spcAft>
                        <a:buFont typeface="+mj-lt"/>
                        <a:buAutoNum type="arabicPeriod" startAt="3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마스터 데이터 정비 계속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및 수정 계속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설계 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 사양서 작성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수정 및 개발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746510" y="1014099"/>
            <a:ext cx="648072" cy="180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1770859"/>
              </p:ext>
            </p:extLst>
          </p:nvPr>
        </p:nvGraphicFramePr>
        <p:xfrm>
          <a:off x="380968" y="928670"/>
          <a:ext cx="9072624" cy="160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8"/>
                <a:gridCol w="3569622"/>
                <a:gridCol w="3145552"/>
                <a:gridCol w="1643072"/>
              </a:tblGrid>
              <a:tr h="3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복수단계에 의한 결재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결재선 정의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회계팀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결재선 기술적 구현 설계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개발팀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요구사항에 따른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GAP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 구현에 따른 효율적인 기술적인 방법론 결정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상신화면 예시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640" y="764704"/>
            <a:ext cx="5800725" cy="576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16824</TotalTime>
  <Words>158</Words>
  <Application>Microsoft Office PowerPoint</Application>
  <PresentationFormat>A4 용지(210x297mm)</PresentationFormat>
  <Paragraphs>34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2_기본 디자인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bizsp</cp:lastModifiedBy>
  <cp:revision>11</cp:revision>
  <dcterms:created xsi:type="dcterms:W3CDTF">2007-04-12T17:09:17Z</dcterms:created>
  <dcterms:modified xsi:type="dcterms:W3CDTF">2014-12-18T11:46:01Z</dcterms:modified>
</cp:coreProperties>
</file>