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notesMasterIdLst>
    <p:notesMasterId r:id="rId4"/>
  </p:notesMasterIdLst>
  <p:handoutMasterIdLst>
    <p:handoutMasterId r:id="rId5"/>
  </p:handoutMasterIdLst>
  <p:sldIdLst>
    <p:sldId id="353" r:id="rId2"/>
    <p:sldId id="345" r:id="rId3"/>
  </p:sldIdLst>
  <p:sldSz cx="9906000" cy="6858000" type="A4"/>
  <p:notesSz cx="6858000" cy="96615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657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pos="3075">
          <p15:clr>
            <a:srgbClr val="A4A3A4"/>
          </p15:clr>
        </p15:guide>
        <p15:guide id="4" pos="171">
          <p15:clr>
            <a:srgbClr val="A4A3A4"/>
          </p15:clr>
        </p15:guide>
        <p15:guide id="5" pos="368">
          <p15:clr>
            <a:srgbClr val="A4A3A4"/>
          </p15:clr>
        </p15:guide>
        <p15:guide id="6" pos="262">
          <p15:clr>
            <a:srgbClr val="A4A3A4"/>
          </p15:clr>
        </p15:guide>
        <p15:guide id="7" pos="6118">
          <p15:clr>
            <a:srgbClr val="A4A3A4"/>
          </p15:clr>
        </p15:guide>
        <p15:guide id="8" pos="600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CC"/>
    <a:srgbClr val="006699"/>
    <a:srgbClr val="000000"/>
    <a:srgbClr val="33CCCC"/>
    <a:srgbClr val="0099CC"/>
    <a:srgbClr val="006666"/>
    <a:srgbClr val="008080"/>
    <a:srgbClr val="009999"/>
    <a:srgbClr val="85D3D3"/>
    <a:srgbClr val="549CB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9" autoAdjust="0"/>
    <p:restoredTop sz="89809" autoAdjust="0"/>
  </p:normalViewPr>
  <p:slideViewPr>
    <p:cSldViewPr>
      <p:cViewPr varScale="1">
        <p:scale>
          <a:sx n="74" d="100"/>
          <a:sy n="74" d="100"/>
        </p:scale>
        <p:origin x="-1302" y="-96"/>
      </p:cViewPr>
      <p:guideLst>
        <p:guide orient="horz" pos="3657"/>
        <p:guide orient="horz" pos="1207"/>
        <p:guide pos="3075"/>
        <p:guide pos="171"/>
        <p:guide pos="368"/>
        <p:guide pos="262"/>
        <p:guide pos="6118"/>
        <p:guide pos="6008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06" y="-78"/>
      </p:cViewPr>
      <p:guideLst>
        <p:guide orient="horz" pos="304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C3F008-4373-4562-876B-8C6459E119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38395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23900"/>
            <a:ext cx="523240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9463"/>
            <a:ext cx="5486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36D7C6F-0A39-4BD0-BB6F-B26FD8B7B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1999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303213" y="1574800"/>
            <a:ext cx="9283700" cy="143986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ko-KR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4078288" y="1058863"/>
            <a:ext cx="1857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ko-KR" altLang="ko-KR" sz="1800" b="0">
              <a:solidFill>
                <a:srgbClr val="FFFFFF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892550" y="1628775"/>
            <a:ext cx="5616575" cy="792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417513" y="3221038"/>
            <a:ext cx="63500" cy="352425"/>
          </a:xfrm>
          <a:prstGeom prst="rect">
            <a:avLst/>
          </a:prstGeom>
          <a:solidFill>
            <a:srgbClr val="F771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0267" y="1700216"/>
            <a:ext cx="9128654" cy="8651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2492375"/>
            <a:ext cx="6934200" cy="431800"/>
          </a:xfrm>
        </p:spPr>
        <p:txBody>
          <a:bodyPr/>
          <a:lstStyle>
            <a:lvl1pPr marL="0" indent="0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 descr="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4324" y="6185045"/>
            <a:ext cx="1296143" cy="33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625" y="6185045"/>
            <a:ext cx="1712787" cy="29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31779"/>
            <a:ext cx="2228850" cy="5934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31779"/>
            <a:ext cx="6521450" cy="5934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4092-CBB0-41A3-A6C1-851520663B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3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9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67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1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72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3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4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3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5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서브타이틀</a:t>
            </a:r>
          </a:p>
          <a:p>
            <a:pPr lvl="1"/>
            <a:r>
              <a:rPr lang="ko-KR" altLang="en-US" smtClean="0"/>
              <a:t>텍스트 타이틀 스타일 </a:t>
            </a:r>
            <a:r>
              <a:rPr lang="en-US" altLang="ko-KR" smtClean="0"/>
              <a:t>01</a:t>
            </a:r>
          </a:p>
          <a:p>
            <a:pPr lvl="2"/>
            <a:r>
              <a:rPr lang="ko-KR" altLang="en-US" smtClean="0"/>
              <a:t>텍스트내용 스타일 </a:t>
            </a:r>
            <a:r>
              <a:rPr lang="en-US" altLang="ko-KR" smtClean="0"/>
              <a:t>01 </a:t>
            </a:r>
          </a:p>
          <a:p>
            <a:pPr lvl="2"/>
            <a:r>
              <a:rPr lang="en-US" altLang="ko-KR" smtClean="0"/>
              <a:t>※ </a:t>
            </a:r>
            <a:r>
              <a:rPr lang="ko-KR" altLang="en-US" smtClean="0"/>
              <a:t>각주 및 텍스트를 입력하세요  </a:t>
            </a:r>
            <a:r>
              <a:rPr lang="en-US" altLang="ko-KR" smtClean="0"/>
              <a:t>(</a:t>
            </a:r>
            <a:r>
              <a:rPr lang="ko-KR" altLang="en-US" smtClean="0"/>
              <a:t>국문 돋움</a:t>
            </a:r>
            <a:r>
              <a:rPr lang="en-US" altLang="ko-KR" smtClean="0"/>
              <a:t>, </a:t>
            </a:r>
            <a:r>
              <a:rPr lang="ko-KR" altLang="en-US" smtClean="0"/>
              <a:t>영문 </a:t>
            </a:r>
            <a:r>
              <a:rPr lang="en-US" altLang="ko-KR" smtClean="0"/>
              <a:t>Helvetica / 10pt)</a:t>
            </a:r>
          </a:p>
          <a:p>
            <a:pPr lvl="1"/>
            <a:endParaRPr lang="en-US" altLang="ko-KR" smtClean="0"/>
          </a:p>
        </p:txBody>
      </p:sp>
      <p:sp>
        <p:nvSpPr>
          <p:cNvPr id="1107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15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05925" y="6424613"/>
            <a:ext cx="3889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EE321B5-808D-4BCC-A341-15B886507D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836712"/>
            <a:ext cx="928903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_4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98238" y="764704"/>
          <a:ext cx="9395998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5998"/>
              </a:tblGrid>
              <a:tr h="20882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7360979"/>
              </p:ext>
            </p:extLst>
          </p:nvPr>
        </p:nvGraphicFramePr>
        <p:xfrm>
          <a:off x="309530" y="2968778"/>
          <a:ext cx="9395998" cy="334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342"/>
                <a:gridCol w="4717656"/>
              </a:tblGrid>
              <a:tr h="453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12.22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12.26)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12.29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01.02)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9139">
                <a:tc>
                  <a:txBody>
                    <a:bodyPr/>
                    <a:lstStyle/>
                    <a:p>
                      <a:pPr marL="228600" marR="0" lvl="0" indent="-228600" algn="l" defTabSz="762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업무분석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marR="0" lvl="0" indent="-228600" algn="l" defTabSz="762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요구사항정의 완료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marR="0" lvl="0" indent="-228600" algn="l" defTabSz="762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프로세스 설계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762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법인카드 프로세스 확정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762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프로그램 설계 및 개발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762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-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정의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요구사항 반영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762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화면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762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.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관리자 화면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7620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TO-BE</a:t>
                      </a: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상세 업무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정의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인터페이스 정의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기준정보 정의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및 개발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정의 보완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상세설계</a:t>
                      </a:r>
                      <a:endParaRPr lang="en-US" altLang="ko-KR" sz="12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-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 사양서 </a:t>
                      </a:r>
                      <a:r>
                        <a:rPr lang="ko-KR" altLang="en-US" sz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3368824" y="1014099"/>
            <a:ext cx="648072" cy="1800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주요 고려사항 및 진행사항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51770859"/>
              </p:ext>
            </p:extLst>
          </p:nvPr>
        </p:nvGraphicFramePr>
        <p:xfrm>
          <a:off x="380968" y="928670"/>
          <a:ext cx="9072624" cy="222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8"/>
                <a:gridCol w="3209582"/>
                <a:gridCol w="3505592"/>
                <a:gridCol w="1643072"/>
              </a:tblGrid>
              <a:tr h="412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고려사항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6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요구사항 및 프로세스 확정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요구사항 확정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법인카드 프로세스 확정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결재선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확정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예산항목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제품코드 등의 기준정보 확정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품의서정보 프로세스 확정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첨부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품의번호 등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요건정의 및 화면확정에 의한 개발 시작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16840</TotalTime>
  <Words>140</Words>
  <Application>Microsoft Office PowerPoint</Application>
  <PresentationFormat>A4 용지(210x297mm)</PresentationFormat>
  <Paragraphs>33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2_기본 디자인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bizsp</dc:creator>
  <cp:lastModifiedBy>bizsp</cp:lastModifiedBy>
  <cp:revision>12</cp:revision>
  <dcterms:created xsi:type="dcterms:W3CDTF">2007-04-12T17:09:17Z</dcterms:created>
  <dcterms:modified xsi:type="dcterms:W3CDTF">2014-12-24T10:18:48Z</dcterms:modified>
</cp:coreProperties>
</file>