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3" r:id="rId1"/>
  </p:sldMasterIdLst>
  <p:notesMasterIdLst>
    <p:notesMasterId r:id="rId4"/>
  </p:notesMasterIdLst>
  <p:handoutMasterIdLst>
    <p:handoutMasterId r:id="rId5"/>
  </p:handoutMasterIdLst>
  <p:sldIdLst>
    <p:sldId id="353" r:id="rId2"/>
    <p:sldId id="345" r:id="rId3"/>
  </p:sldIdLst>
  <p:sldSz cx="9906000" cy="6858000" type="A4"/>
  <p:notesSz cx="6858000" cy="9661525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57">
          <p15:clr>
            <a:srgbClr val="A4A3A4"/>
          </p15:clr>
        </p15:guide>
        <p15:guide id="2" orient="horz" pos="1207">
          <p15:clr>
            <a:srgbClr val="A4A3A4"/>
          </p15:clr>
        </p15:guide>
        <p15:guide id="3" pos="3075">
          <p15:clr>
            <a:srgbClr val="A4A3A4"/>
          </p15:clr>
        </p15:guide>
        <p15:guide id="4" pos="171">
          <p15:clr>
            <a:srgbClr val="A4A3A4"/>
          </p15:clr>
        </p15:guide>
        <p15:guide id="5" pos="368">
          <p15:clr>
            <a:srgbClr val="A4A3A4"/>
          </p15:clr>
        </p15:guide>
        <p15:guide id="6" pos="262">
          <p15:clr>
            <a:srgbClr val="A4A3A4"/>
          </p15:clr>
        </p15:guide>
        <p15:guide id="7" pos="6118">
          <p15:clr>
            <a:srgbClr val="A4A3A4"/>
          </p15:clr>
        </p15:guide>
        <p15:guide id="8" pos="60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006699"/>
    <a:srgbClr val="000000"/>
    <a:srgbClr val="33CCCC"/>
    <a:srgbClr val="0099CC"/>
    <a:srgbClr val="006666"/>
    <a:srgbClr val="008080"/>
    <a:srgbClr val="009999"/>
    <a:srgbClr val="85D3D3"/>
    <a:srgbClr val="549C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79" autoAdjust="0"/>
    <p:restoredTop sz="89809" autoAdjust="0"/>
  </p:normalViewPr>
  <p:slideViewPr>
    <p:cSldViewPr>
      <p:cViewPr varScale="1">
        <p:scale>
          <a:sx n="74" d="100"/>
          <a:sy n="74" d="100"/>
        </p:scale>
        <p:origin x="-1302" y="-96"/>
      </p:cViewPr>
      <p:guideLst>
        <p:guide orient="horz" pos="3657"/>
        <p:guide orient="horz" pos="1207"/>
        <p:guide pos="3075"/>
        <p:guide pos="171"/>
        <p:guide pos="368"/>
        <p:guide pos="262"/>
        <p:guide pos="6118"/>
        <p:guide pos="6008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106" y="-78"/>
      </p:cViewPr>
      <p:guideLst>
        <p:guide orient="horz" pos="3043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6C3F008-4373-4562-876B-8C6459E119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83959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2800" y="723900"/>
            <a:ext cx="523240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89463"/>
            <a:ext cx="548640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36D7C6F-0A39-4BD0-BB6F-B26FD8B7BD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1999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303213" y="1574800"/>
            <a:ext cx="9283700" cy="143986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 w="63500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ko-KR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 userDrawn="1"/>
        </p:nvSpPr>
        <p:spPr bwMode="auto">
          <a:xfrm>
            <a:off x="4078288" y="1058863"/>
            <a:ext cx="185737" cy="369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ko-KR" altLang="ko-KR" sz="1800" b="0">
              <a:solidFill>
                <a:srgbClr val="FFFFFF"/>
              </a:solidFill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auto">
          <a:xfrm>
            <a:off x="3892550" y="1628775"/>
            <a:ext cx="5616575" cy="792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417513" y="3221038"/>
            <a:ext cx="63500" cy="352425"/>
          </a:xfrm>
          <a:prstGeom prst="rect">
            <a:avLst/>
          </a:prstGeom>
          <a:solidFill>
            <a:srgbClr val="F771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40267" y="1700216"/>
            <a:ext cx="9128654" cy="86518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0267" y="2492375"/>
            <a:ext cx="6934200" cy="431800"/>
          </a:xfrm>
        </p:spPr>
        <p:txBody>
          <a:bodyPr/>
          <a:lstStyle>
            <a:lvl1pPr marL="0" indent="0"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 dirty="0"/>
          </a:p>
        </p:txBody>
      </p:sp>
      <p:pic>
        <p:nvPicPr>
          <p:cNvPr id="11" name="그림 10" descr="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4324" y="6185045"/>
            <a:ext cx="1296143" cy="33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8625" y="6185045"/>
            <a:ext cx="1712787" cy="29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31779"/>
            <a:ext cx="2228850" cy="5934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31779"/>
            <a:ext cx="6521450" cy="5934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84092-CBB0-41A3-A6C1-851520663B9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3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9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67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1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72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3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4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3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5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52513"/>
            <a:ext cx="8915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서브타이틀</a:t>
            </a:r>
          </a:p>
          <a:p>
            <a:pPr lvl="1"/>
            <a:r>
              <a:rPr lang="ko-KR" altLang="en-US" smtClean="0"/>
              <a:t>텍스트 타이틀 스타일 </a:t>
            </a:r>
            <a:r>
              <a:rPr lang="en-US" altLang="ko-KR" smtClean="0"/>
              <a:t>01</a:t>
            </a:r>
          </a:p>
          <a:p>
            <a:pPr lvl="2"/>
            <a:r>
              <a:rPr lang="ko-KR" altLang="en-US" smtClean="0"/>
              <a:t>텍스트내용 스타일 </a:t>
            </a:r>
            <a:r>
              <a:rPr lang="en-US" altLang="ko-KR" smtClean="0"/>
              <a:t>01 </a:t>
            </a:r>
          </a:p>
          <a:p>
            <a:pPr lvl="2"/>
            <a:r>
              <a:rPr lang="en-US" altLang="ko-KR" smtClean="0"/>
              <a:t>※ </a:t>
            </a:r>
            <a:r>
              <a:rPr lang="ko-KR" altLang="en-US" smtClean="0"/>
              <a:t>각주 및 텍스트를 입력하세요  </a:t>
            </a:r>
            <a:r>
              <a:rPr lang="en-US" altLang="ko-KR" smtClean="0"/>
              <a:t>(</a:t>
            </a:r>
            <a:r>
              <a:rPr lang="ko-KR" altLang="en-US" smtClean="0"/>
              <a:t>국문 돋움</a:t>
            </a:r>
            <a:r>
              <a:rPr lang="en-US" altLang="ko-KR" smtClean="0"/>
              <a:t>, </a:t>
            </a:r>
            <a:r>
              <a:rPr lang="ko-KR" altLang="en-US" smtClean="0"/>
              <a:t>영문 </a:t>
            </a:r>
            <a:r>
              <a:rPr lang="en-US" altLang="ko-KR" smtClean="0"/>
              <a:t>Helvetica / 10pt)</a:t>
            </a:r>
          </a:p>
          <a:p>
            <a:pPr lvl="1"/>
            <a:endParaRPr lang="en-US" altLang="ko-KR" smtClean="0"/>
          </a:p>
        </p:txBody>
      </p:sp>
      <p:sp>
        <p:nvSpPr>
          <p:cNvPr id="1107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15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05925" y="6424613"/>
            <a:ext cx="3889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EE321B5-808D-4BCC-A341-15B886507D9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764705"/>
            <a:ext cx="943304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구축 주간업무 보고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_5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7360979"/>
              </p:ext>
            </p:extLst>
          </p:nvPr>
        </p:nvGraphicFramePr>
        <p:xfrm>
          <a:off x="309530" y="2968778"/>
          <a:ext cx="9395998" cy="305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8342"/>
                <a:gridCol w="4717656"/>
              </a:tblGrid>
              <a:tr h="453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금주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12.29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01.02)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(01.05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01.09)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9139">
                <a:tc>
                  <a:txBody>
                    <a:bodyPr/>
                    <a:lstStyle/>
                    <a:p>
                      <a:pPr marL="228600" marR="0" lvl="0" indent="-228600" algn="l" defTabSz="7620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TO-BE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상세 업무 설계</a:t>
                      </a:r>
                    </a:p>
                    <a:p>
                      <a:pPr marL="228600" marR="0" lvl="0" indent="-228600" algn="l" defTabSz="7620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프로그램 정의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marR="0" lvl="0" indent="-228600" algn="l" defTabSz="7620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프로그램 설계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marR="0" lvl="0" indent="-228600" algn="l" defTabSz="7620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정의 보완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사용자화면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marR="0" lvl="0" indent="-228600" algn="l" defTabSz="7620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정의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 후 첫 화면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marR="0" lvl="0" indent="-228600" algn="l" defTabSz="7620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상세설계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사용자화면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결재상신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품의서작성 등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228600" marR="0" lvl="0" indent="-228600" algn="l" defTabSz="7620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디자인 작업</a:t>
                      </a:r>
                    </a:p>
                    <a:p>
                      <a:pPr marL="0" marR="0" lvl="0" indent="0" algn="l" defTabSz="7620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프로그램 설계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상세설계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후 첫 화면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상세설계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사용자화면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계속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디자인 작업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계속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DB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lang="en-US" altLang="ko-KR" sz="12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공통부문 개발</a:t>
                      </a:r>
                      <a:endParaRPr lang="en-US" altLang="ko-KR" sz="12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화면개발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3440832" y="1039857"/>
            <a:ext cx="576064" cy="18722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주요 고려사항 및 진행사항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1770859"/>
              </p:ext>
            </p:extLst>
          </p:nvPr>
        </p:nvGraphicFramePr>
        <p:xfrm>
          <a:off x="380968" y="928670"/>
          <a:ext cx="9072624" cy="1638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8"/>
                <a:gridCol w="3209582"/>
                <a:gridCol w="3505592"/>
                <a:gridCol w="1643072"/>
              </a:tblGrid>
              <a:tr h="302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고려사항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프로세스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확정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결재선 확정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회계계정 인터페이스 확정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16868</TotalTime>
  <Words>132</Words>
  <Application>Microsoft Office PowerPoint</Application>
  <PresentationFormat>A4 용지(210x297mm)</PresentationFormat>
  <Paragraphs>28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2_기본 디자인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bizsp</dc:creator>
  <cp:lastModifiedBy>bizsp</cp:lastModifiedBy>
  <cp:revision>13</cp:revision>
  <dcterms:created xsi:type="dcterms:W3CDTF">2007-04-12T17:09:17Z</dcterms:created>
  <dcterms:modified xsi:type="dcterms:W3CDTF">2014-12-31T07:50:35Z</dcterms:modified>
</cp:coreProperties>
</file>