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4"/>
  </p:notesMasterIdLst>
  <p:handoutMasterIdLst>
    <p:handoutMasterId r:id="rId5"/>
  </p:handoutMasterIdLst>
  <p:sldIdLst>
    <p:sldId id="353" r:id="rId2"/>
    <p:sldId id="345" r:id="rId3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7360979"/>
              </p:ext>
            </p:extLst>
          </p:nvPr>
        </p:nvGraphicFramePr>
        <p:xfrm>
          <a:off x="309530" y="2968778"/>
          <a:ext cx="9395998" cy="305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4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(1.05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1.09)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(1.12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01.16)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139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상세설계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사용자 화면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리스트 정의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기획 및 시안 작업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업무분석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시스템관리부문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업무부문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 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 공통모듈 개발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코드 등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상세설계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화면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정의서 작성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공통모듈 개발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시스템관리 부문 개발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4016896" y="1039857"/>
            <a:ext cx="576064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1770859"/>
              </p:ext>
            </p:extLst>
          </p:nvPr>
        </p:nvGraphicFramePr>
        <p:xfrm>
          <a:off x="380968" y="928671"/>
          <a:ext cx="9252552" cy="314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3273234"/>
                <a:gridCol w="3575115"/>
                <a:gridCol w="1675657"/>
              </a:tblGrid>
              <a:tr h="255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예산부서의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준법경영팀의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부서개념하에서 결재승인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팀원 아무나 결재 가능하게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대안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공통아이디 활용 및 팀 내 조합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.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예시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공통아이디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(Z), 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팀원아이디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(A,B,C)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일 때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준법경영팀의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결재라인은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 or Z,  B or Z, C or Z)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로 정의하면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A,B,C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는 모두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Z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역할 가능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인터페이스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인터페이스 대상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및 항목 정의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기초 데이터 제공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17025</TotalTime>
  <Words>198</Words>
  <Application>Microsoft Office PowerPoint</Application>
  <PresentationFormat>A4 용지(210x297mm)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2_기본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15</cp:revision>
  <dcterms:created xsi:type="dcterms:W3CDTF">2007-04-12T17:09:17Z</dcterms:created>
  <dcterms:modified xsi:type="dcterms:W3CDTF">2015-01-08T09:26:18Z</dcterms:modified>
</cp:coreProperties>
</file>