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54" r:id="rId3"/>
    <p:sldId id="345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" autoAdjust="0"/>
    <p:restoredTop sz="89809" autoAdjust="0"/>
  </p:normalViewPr>
  <p:slideViewPr>
    <p:cSldViewPr>
      <p:cViewPr>
        <p:scale>
          <a:sx n="75" d="100"/>
          <a:sy n="75" d="100"/>
        </p:scale>
        <p:origin x="-1284" y="-60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_9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673080" y="1052736"/>
            <a:ext cx="576064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644513"/>
              </p:ext>
            </p:extLst>
          </p:nvPr>
        </p:nvGraphicFramePr>
        <p:xfrm>
          <a:off x="272480" y="764704"/>
          <a:ext cx="9395998" cy="5912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(1.26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1.30)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(2.02~ 2.06)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화면설계 보완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공통카드담당자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설계 및 화면 구성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개발 완료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설계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메일발송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필요정보 및 본문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내용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사에 카드승인매입데이터 인터페이스 데이터 템플릿 준비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업무설계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데이터모델링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(95%)) 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 생성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(95%)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(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결재선관리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VAN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 입수정보 미흡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IF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전표결과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거래처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 리뷰 및 수정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모듈 개발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코드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 코드 정적 데이터 </a:t>
                      </a:r>
                      <a:r>
                        <a:rPr lang="ko-KR" altLang="en-US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케쉬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모듈화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보안 </a:t>
                      </a:r>
                      <a:r>
                        <a:rPr lang="ko-KR" altLang="en-US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시큐리티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모듈 권한 적용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en-US" altLang="ko-KR" sz="11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Jquery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Ajax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모듈화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관리자 개발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공통코드 관리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(90%)</a:t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메뉴관리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(80%)</a:t>
                      </a:r>
                      <a:b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권한관리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(80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%)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 및 프로젝트관리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설계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 및 라인 구성 리뷰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사에 카드승인매입데이터 인터페이스 개발 요청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점검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데이터모델링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100%,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데이터베이스구축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100%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유형 적용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 데이터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데이터 적재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업무별 쿼리개발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미상신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 작성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VAN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 매입 수신처리 모듈 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스케줄러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JOB)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모듈 개발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첨부파일 모듈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FORM VALIDATOR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모듈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사용자화면 개발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 상신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 작성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관리자 개발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76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770859"/>
              </p:ext>
            </p:extLst>
          </p:nvPr>
        </p:nvGraphicFramePr>
        <p:xfrm>
          <a:off x="380968" y="928671"/>
          <a:ext cx="9252552" cy="214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46"/>
                <a:gridCol w="2907382"/>
                <a:gridCol w="3096344"/>
                <a:gridCol w="2520280"/>
              </a:tblGrid>
              <a:tr h="475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4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결재선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검토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부서내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예산은 배정되나 부서장이 없는 경우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글로벌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RA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해당부서의 부서장이 없으면 상위부서의 장으로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결재선을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구성한다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사장님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은 결재하지 않는다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연구소는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레벨이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최종결재선이다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17444</TotalTime>
  <Words>252</Words>
  <Application>Microsoft Office PowerPoint</Application>
  <PresentationFormat>A4 용지(210x297mm)</PresentationFormat>
  <Paragraphs>41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2_기본 디자인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Registered User</cp:lastModifiedBy>
  <cp:revision>39</cp:revision>
  <dcterms:created xsi:type="dcterms:W3CDTF">2007-04-12T17:09:17Z</dcterms:created>
  <dcterms:modified xsi:type="dcterms:W3CDTF">2015-01-29T10:27:27Z</dcterms:modified>
</cp:coreProperties>
</file>