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5" r:id="rId3"/>
    <p:sldId id="345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>
        <p:scale>
          <a:sx n="75" d="100"/>
          <a:sy n="75" d="100"/>
        </p:scale>
        <p:origin x="-1284" y="-60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249144" y="1052736"/>
            <a:ext cx="576064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4488" y="3501008"/>
          <a:ext cx="9217024" cy="1845678"/>
        </p:xfrm>
        <a:graphic>
          <a:graphicData uri="http://schemas.openxmlformats.org/drawingml/2006/table">
            <a:tbl>
              <a:tblPr/>
              <a:tblGrid>
                <a:gridCol w="1807260"/>
                <a:gridCol w="1771114"/>
                <a:gridCol w="1590389"/>
                <a:gridCol w="1698824"/>
                <a:gridCol w="2349437"/>
              </a:tblGrid>
              <a:tr h="49458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진행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19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기타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60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27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644513"/>
              </p:ext>
            </p:extLst>
          </p:nvPr>
        </p:nvGraphicFramePr>
        <p:xfrm>
          <a:off x="272480" y="764704"/>
          <a:ext cx="9395998" cy="678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2.6)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(2.9~ 2.13)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프로그램 설계 및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점검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 및 라인 구성 리뷰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카드승인매입데이터 이관 프로그램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추가투입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(2.6) .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투입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업무설계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데이터모델링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(95%)) 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결재선관리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입수정보 미흡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IF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전표결과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거래처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리뷰 및 수정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코드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 코드 정적 데이터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케쉬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모듈화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보안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시큐리티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모듈 권한 적용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Jquery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Ajax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모듈화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관리자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공통코드 관리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환경 점검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(WAS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 등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테스트 진행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데이터베이스구축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유형 적용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 데이터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데이터 적재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업무별 쿼리개발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매입 수신처리 모듈 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스케줄러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JOB)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 모듈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FORM VALIDATOR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모듈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사용자화면 개발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관리자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76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1"/>
          <a:ext cx="9252552" cy="214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2907382"/>
                <a:gridCol w="3096344"/>
                <a:gridCol w="2520280"/>
              </a:tblGrid>
              <a:tr h="47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457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17480</TotalTime>
  <Words>234</Words>
  <Application>Microsoft Office PowerPoint</Application>
  <PresentationFormat>A4 용지(210x297mm)</PresentationFormat>
  <Paragraphs>68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44</cp:revision>
  <dcterms:created xsi:type="dcterms:W3CDTF">2007-04-12T17:09:17Z</dcterms:created>
  <dcterms:modified xsi:type="dcterms:W3CDTF">2015-02-05T09:40:47Z</dcterms:modified>
</cp:coreProperties>
</file>