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5"/>
  </p:notesMasterIdLst>
  <p:handoutMasterIdLst>
    <p:handoutMasterId r:id="rId6"/>
  </p:handoutMasterIdLst>
  <p:sldIdLst>
    <p:sldId id="353" r:id="rId2"/>
    <p:sldId id="355" r:id="rId3"/>
    <p:sldId id="356" r:id="rId4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9" autoAdjust="0"/>
    <p:restoredTop sz="89809" autoAdjust="0"/>
  </p:normalViewPr>
  <p:slideViewPr>
    <p:cSldViewPr>
      <p:cViewPr>
        <p:scale>
          <a:sx n="90" d="100"/>
          <a:sy n="90" d="100"/>
        </p:scale>
        <p:origin x="-828" y="-78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764705"/>
            <a:ext cx="94330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_11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825208" y="1052736"/>
            <a:ext cx="576064" cy="22322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76536" y="4005064"/>
          <a:ext cx="8640959" cy="1629654"/>
        </p:xfrm>
        <a:graphic>
          <a:graphicData uri="http://schemas.openxmlformats.org/drawingml/2006/table">
            <a:tbl>
              <a:tblPr/>
              <a:tblGrid>
                <a:gridCol w="2168711"/>
                <a:gridCol w="1287672"/>
                <a:gridCol w="1296144"/>
                <a:gridCol w="1296144"/>
                <a:gridCol w="1382554"/>
                <a:gridCol w="1209734"/>
              </a:tblGrid>
              <a:tr h="513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구분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err="1">
                          <a:latin typeface="맑은 고딕"/>
                          <a:ea typeface="맑은 고딕"/>
                          <a:cs typeface="굴림"/>
                        </a:rPr>
                        <a:t>본수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개발완료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개발</a:t>
                      </a:r>
                      <a:r>
                        <a:rPr lang="en-US" alt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중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2015.02.17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완료목표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2015.02.27</a:t>
                      </a:r>
                      <a:endParaRPr lang="en-US" altLang="ko-KR" sz="1200" b="1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완료목표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화면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36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팝업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14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5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인터페이스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latin typeface="맑은 고딕"/>
                          <a:ea typeface="맑은 고딕"/>
                          <a:cs typeface="굴림"/>
                        </a:rPr>
                        <a:t>계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58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51328" y="3645024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atin typeface="+mn-ea"/>
                <a:ea typeface="+mn-ea"/>
              </a:rPr>
              <a:t>* 2015.02.11 </a:t>
            </a:r>
            <a:r>
              <a:rPr lang="ko-KR" altLang="en-US" sz="1200" dirty="0" smtClean="0">
                <a:latin typeface="+mn-ea"/>
                <a:ea typeface="+mn-ea"/>
              </a:rPr>
              <a:t>기준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2061302"/>
              </p:ext>
            </p:extLst>
          </p:nvPr>
        </p:nvGraphicFramePr>
        <p:xfrm>
          <a:off x="272480" y="764704"/>
          <a:ext cx="9395998" cy="562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(2.9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2.13)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(2.16~ 2.27)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테스트 및 운영환경 준비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 정의 및 교육계획 수립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 구성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개발일정 관리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*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인력관리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투입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모듈 개발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 모듈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MANAGER UTILITY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개발중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VAN 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사로부테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데이터 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I/F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확인됨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결재미상신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품의서 작성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45%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인터페이스 실행화면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90% 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적용 예정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상신자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진행중문서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완료문서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반려문서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(90%)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결재자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결재할문서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완료문서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(90%)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공용카드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(40%)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심포지움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결재요청목록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(50%)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테스트 및 운영환경 준비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시연 및 향후 일정 협의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2.25(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교육일정 수립 및 사용자매뉴얼 작성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통합테스트 시나리오 준비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현업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PI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단위테스트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품의서 작성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(100%)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심포지움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결재요청목록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심포지움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품의작성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정산서 상세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 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상신취소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결재취소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상신자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결재자 문서 목록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100%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공용카드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카드관리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카드처리현황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매입수신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발송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공통모듈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세션관리자 유틸리티 개발완료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_11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76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이슈 및 고려사항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1770859"/>
              </p:ext>
            </p:extLst>
          </p:nvPr>
        </p:nvGraphicFramePr>
        <p:xfrm>
          <a:off x="380968" y="757481"/>
          <a:ext cx="9252552" cy="593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84"/>
                <a:gridCol w="3096344"/>
                <a:gridCol w="3096344"/>
                <a:gridCol w="2520280"/>
              </a:tblGrid>
              <a:tr h="338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테스트환경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부재에 따른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운영단계에서의 테스트환경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구성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개발단계에서는 개발과 테스트를 동일환경에서 운용하되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교육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인수테스트 및 운영환경으로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전환시에는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수정사항 및 추가 개발사항 적용에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리스크가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존재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개발용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별도로 구성하여 테스트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- ID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별도로 생성하여 구성한다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개발과 교육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인수테스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환경 구분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오픈이후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변경 및 추가개발사항에 대해서는 테스트 후 운영에 적용 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첨부파일용 서버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구매진행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품의 승인완료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 전에는 운영서버에 별도  폴더 구성 후 테스트 진행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도메인 구성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재무팀 검토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" sz="1200" u="sng" dirty="0" smtClean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http</a:t>
                      </a:r>
                      <a:r>
                        <a:rPr lang="en-US" altLang="ko" sz="1200" u="sng" dirty="0" smtClean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://www.bron.boryung.co.kr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권한정의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심포지움관리자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비서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공용카드담당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법인카드관리자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총괄관리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(6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가지 권한 운용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통합테스트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통합테스트 시나리오 준비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교육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교육계획 수립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장소 등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매뉴얼 준비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 시연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주요 프로세스 시연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02.25(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요구사항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준법경영팀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결재시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예산별도계정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필드정보 추가 및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ERP I/F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오픈 전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18939</TotalTime>
  <Words>399</Words>
  <Application>Microsoft Office PowerPoint</Application>
  <PresentationFormat>A4 용지(210x297mm)</PresentationFormat>
  <Paragraphs>103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2_기본 디자인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Registered User</cp:lastModifiedBy>
  <cp:revision>109</cp:revision>
  <dcterms:created xsi:type="dcterms:W3CDTF">2007-04-12T17:09:17Z</dcterms:created>
  <dcterms:modified xsi:type="dcterms:W3CDTF">2015-02-13T04:03:06Z</dcterms:modified>
</cp:coreProperties>
</file>