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57" r:id="rId3"/>
    <p:sldId id="356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FFFCC"/>
    <a:srgbClr val="006699"/>
    <a:srgbClr val="000000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>
        <p:scale>
          <a:sx n="93" d="100"/>
          <a:sy n="93" d="100"/>
        </p:scale>
        <p:origin x="-732" y="-12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980728"/>
            <a:ext cx="95050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_13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113240" y="1207385"/>
            <a:ext cx="504056" cy="2016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76536" y="4005064"/>
          <a:ext cx="8640959" cy="1629654"/>
        </p:xfrm>
        <a:graphic>
          <a:graphicData uri="http://schemas.openxmlformats.org/drawingml/2006/table">
            <a:tbl>
              <a:tblPr/>
              <a:tblGrid>
                <a:gridCol w="2168711"/>
                <a:gridCol w="1287672"/>
                <a:gridCol w="1296144"/>
                <a:gridCol w="1296144"/>
                <a:gridCol w="1382554"/>
                <a:gridCol w="1209734"/>
              </a:tblGrid>
              <a:tr h="513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구분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굴림"/>
                        </a:rPr>
                        <a:t>본수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>
                          <a:latin typeface="맑은 고딕"/>
                          <a:ea typeface="맑은 고딕"/>
                          <a:cs typeface="굴림"/>
                        </a:rPr>
                        <a:t>개발완료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개발</a:t>
                      </a:r>
                      <a:r>
                        <a:rPr lang="en-US" alt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굴림"/>
                        </a:rPr>
                        <a:t>중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2015.03.04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2015.03.19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완료목표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화면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36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팝업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굴림"/>
                        </a:rPr>
                        <a:t>14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굴림"/>
                        </a:rPr>
                        <a:t>인터페이스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굴림"/>
                        </a:rPr>
                        <a:t>계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58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46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51329" y="3645024"/>
            <a:ext cx="1494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+mn-ea"/>
                <a:ea typeface="+mn-ea"/>
              </a:rPr>
              <a:t>* 2015.02.26 </a:t>
            </a:r>
            <a:r>
              <a:rPr lang="ko-KR" altLang="en-US" sz="1200" dirty="0" smtClean="0">
                <a:latin typeface="+mn-ea"/>
                <a:ea typeface="+mn-ea"/>
              </a:rPr>
              <a:t>기준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7213553"/>
              </p:ext>
            </p:extLst>
          </p:nvPr>
        </p:nvGraphicFramePr>
        <p:xfrm>
          <a:off x="272480" y="764704"/>
          <a:ext cx="9395998" cy="574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(2.23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2.27)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(3.2~ 3.6)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테스트 및 오픈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시연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(2.25)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향후 일정 협의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(2.27)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요구사항 분석 및 설계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 시나리오 준비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및 내부 통합테스트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개발일정 관리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*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인력관리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투입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추가요구사항 포함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품의서 작성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심포지움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결재요청목록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(80%)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정산서 상세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(95%) 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상신취소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결재취소 기능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::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상세보기 팝업 개발 남음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결재의견 디자인 수정 남음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상신자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결재자 문서 목록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공용카드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카드관리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 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공용카드관리자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스케줄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매입수신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발송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공통모듈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세션관리자 유틸리티 개발완료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세부계정코드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매핑정보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IF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(100%)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테스트 및 오픈 준비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및 내부 통합테스트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교육일정 수립 및 사용자매뉴얼 작성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현업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단위테스트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현업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통합테스트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(3.5~3.6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예정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품의서작성 완료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첨부 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계정구분별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필드 디스플레이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수기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 추가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상신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정산서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관리자화면 완료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결재선관리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권한관리 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코드관리</a:t>
                      </a: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0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_13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1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미진 부문 및 추가 요건에 대한 개발 일정 계획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4253193"/>
              </p:ext>
            </p:extLst>
          </p:nvPr>
        </p:nvGraphicFramePr>
        <p:xfrm>
          <a:off x="272479" y="846676"/>
          <a:ext cx="9433049" cy="539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317"/>
                <a:gridCol w="1615080"/>
                <a:gridCol w="3230160"/>
                <a:gridCol w="1688492"/>
              </a:tblGrid>
              <a:tr h="416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미진부문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완료일정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및 추가 요구사항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추진계획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</a:tr>
              <a:tr h="243092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품의서작성시 첨부 및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계정구분별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필드 디스플레이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상신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수기 결재선 추가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관리자화면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코드관리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3.4(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 필수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Validation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세부계정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주요계정 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디폴트 디스플레이 적용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심포지움관리자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첨부 등록 기능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세부계정 수정 및 필수 적용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정산서 내 공정거래규약 세부정보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조회 적용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3.4(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58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리포트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(7)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개인별 카드처리현황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부서별 카드처리현황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영업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본사및안산연구소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카드처리현황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3.19(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까지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단계적 오픈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반려시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메일발송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상신자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및 이전결재자 대상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전결기능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일반경비의 경우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상신자와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결재자가 동일하면 전결처리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오픈 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3.19(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8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기능 검토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반려처리 및 결재자 변경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롤오프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19149</TotalTime>
  <Words>448</Words>
  <Application>Microsoft Office PowerPoint</Application>
  <PresentationFormat>A4 용지(210x297mm)</PresentationFormat>
  <Paragraphs>107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Registered User</cp:lastModifiedBy>
  <cp:revision>121</cp:revision>
  <dcterms:created xsi:type="dcterms:W3CDTF">2007-04-12T17:09:17Z</dcterms:created>
  <dcterms:modified xsi:type="dcterms:W3CDTF">2015-02-27T06:00:10Z</dcterms:modified>
</cp:coreProperties>
</file>