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7" r:id="rId3"/>
    <p:sldId id="356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FFFCC"/>
    <a:srgbClr val="006699"/>
    <a:srgbClr val="000000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>
        <p:scale>
          <a:sx n="93" d="100"/>
          <a:sy n="93" d="100"/>
        </p:scale>
        <p:origin x="-474" y="6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980728"/>
            <a:ext cx="95050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617296" y="1196752"/>
            <a:ext cx="504056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712967" cy="1629654"/>
        </p:xfrm>
        <a:graphic>
          <a:graphicData uri="http://schemas.openxmlformats.org/drawingml/2006/table">
            <a:tbl>
              <a:tblPr/>
              <a:tblGrid>
                <a:gridCol w="2603314"/>
                <a:gridCol w="1545718"/>
                <a:gridCol w="1555887"/>
                <a:gridCol w="1555887"/>
                <a:gridCol w="1452161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2015.03.19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56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8" y="3645024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en-US" altLang="ko-KR" sz="1200" dirty="0" smtClean="0">
                <a:latin typeface="+mn-ea"/>
                <a:ea typeface="+mn-ea"/>
              </a:rPr>
              <a:t>2015.03.06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7213553"/>
              </p:ext>
            </p:extLst>
          </p:nvPr>
        </p:nvGraphicFramePr>
        <p:xfrm>
          <a:off x="272480" y="764704"/>
          <a:ext cx="9395998" cy="567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(3.2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3.6)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3.9~ 3.13)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테스트 및 오픈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및 내부 통합테스트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교육일정 수립 및 사용자매뉴얼 작성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(3.5~3.6 09:00~ 18:00)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결함내역 보완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투입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품의서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계정구분별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디스플레이 적용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수기결재선 추가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상신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정산서 보완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상세보기 팝업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관리자화면 보완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권한관리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반려문서 메일발송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통합테스트결과 결함사항 보완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(Validation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정산서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결재선 유형 추가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수기 결재선 추가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테스트 및 오픈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통합테스트에 따른 결함내용 보완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최종 보완 적용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사용자매뉴얼 보완 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교육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(3.11~3.13)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 환경 준비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마스터 이관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카드정보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Cut-over(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DB,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정보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메일수신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오픈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3.16(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 결과 결함사항 보완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보완 및 최종 적용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익스플로러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호환성 적용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 이미지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디스플레이 정보 등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리포트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카드처리현황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계속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추가요청기능 개발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전결기능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계속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통합테스트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일차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결함사항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9" y="836712"/>
          <a:ext cx="9000999" cy="5650403"/>
        </p:xfrm>
        <a:graphic>
          <a:graphicData uri="http://schemas.openxmlformats.org/drawingml/2006/table">
            <a:tbl>
              <a:tblPr/>
              <a:tblGrid>
                <a:gridCol w="526154"/>
                <a:gridCol w="839341"/>
                <a:gridCol w="1569069"/>
                <a:gridCol w="5286600"/>
                <a:gridCol w="779835"/>
              </a:tblGrid>
              <a:tr h="34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로그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결함</a:t>
                      </a:r>
                      <a:b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</a:tr>
              <a:tr h="196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사용용도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상신제외 로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카드사용자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본인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대체상신요청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카드사용자가 대체자인 경우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필드 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자신의 소속에 따라 계정구분을 콤보 조회시 표시 다르게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영업부서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현업부서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우측표 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#1.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참조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첨부화일 필수임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현재 입력안해도 결재상신이 됨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세부계정코드 선택된 후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결재선 추가 후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삭제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제품군코드 조회시 제품명으로 정렬요청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오름차순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비서의 경우 결재선 추가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레벨 구성시 승인오류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결재상신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필드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Validation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일반경비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제품군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거래처 보이지 않게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심포지움 상신요청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공정경쟁규약 보이지 않게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결재선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결재자 지정방법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-&gt; 2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차결재부터는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예산부서 차상위 부서장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신규 적용</a:t>
                      </a:r>
                      <a:br>
                        <a:rPr lang="ko-KR" altLang="en-US" sz="1000" b="0" i="0" u="none" strike="noStrike"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 테스트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제약인사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part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결재선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상신결재선구성에서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MKT PM(2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제외함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심포지움관리자이기 때문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)=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결재선구성에서 세팅수정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결재할문서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정산서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세부계정 수정가능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준법경영팀이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차결재자인 경우만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반려문서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재품의시 결재선이 사라지면 안되고 다시 리프레쉬되서 보여줘야함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사용자권한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검색창에서 부서검색 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심포지움 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공정경쟁규약은 심포지움관리자가 번호를 생성했으므로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팝업창에서 심포지움관리자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상신자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가 당월 생성한 건을 보여준다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결과보고서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회의록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첨부문서 의 등록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미등록 여부의 구분 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정산서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의견란 긴 내용은 커서 올리면 전체내용 표시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말풍선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정산서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정산서 단계별로 규약문서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첨부문서 클릭시 첨부된 내용 확인 가능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정산서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상신의견 미조회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계정구분에 따라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예산부서 디폴트 처리</a:t>
                      </a:r>
                      <a:br>
                        <a:rPr lang="ko-KR" altLang="en-US" sz="1000" b="0" i="0" u="none" strike="noStrike"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세미나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심포지움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: MKT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관련부서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우측표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#2.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영업비용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기타비용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현업및일반비용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담당자부서로 디폴트 및 결재선 자동구성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비서의 경우 수기 생성시 순서명 오류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차결재자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-&gt;2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차결재자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비서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엄지합창단 결재선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1,2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차 생성 후 상신시 결재선 미생성 및 품의상신됨 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=&gt;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배포요망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해당 부서및 하위부서의 레벨을 한단계 낮춰서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ACCT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에 전송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우측표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#3.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2015.03.05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결재완료정보의 </a:t>
                      </a:r>
                      <a:r>
                        <a:rPr lang="en-US" altLang="ko-KR" sz="1000" b="0" i="0" u="none" strike="noStrike">
                          <a:latin typeface="+mn-ea"/>
                          <a:ea typeface="+mn-ea"/>
                        </a:rPr>
                        <a:t>ERP </a:t>
                      </a:r>
                      <a:r>
                        <a:rPr lang="ko-KR" altLang="en-US" sz="1000" b="0" i="0" u="none" strike="noStrike">
                          <a:latin typeface="+mn-ea"/>
                          <a:ea typeface="+mn-ea"/>
                        </a:rPr>
                        <a:t>테이블 인써트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atin typeface="+mn-ea"/>
                          <a:ea typeface="+mn-ea"/>
                        </a:rPr>
                        <a:t>오류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19213</TotalTime>
  <Words>637</Words>
  <Application>Microsoft Office PowerPoint</Application>
  <PresentationFormat>A4 용지(210x297mm)</PresentationFormat>
  <Paragraphs>188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128</cp:revision>
  <dcterms:created xsi:type="dcterms:W3CDTF">2007-04-12T17:09:17Z</dcterms:created>
  <dcterms:modified xsi:type="dcterms:W3CDTF">2015-03-06T00:41:06Z</dcterms:modified>
</cp:coreProperties>
</file>