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5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0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3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1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0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6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0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91F8-3096-4792-93E7-93F301B896D5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075D-2501-4A07-81D5-E6B3B2EC6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2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품의 상태전이도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2015-01-30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0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51720" y="162880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임시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(T)</a:t>
            </a:r>
            <a:endParaRPr lang="ko-KR" altLang="en-US" sz="1100" dirty="0"/>
          </a:p>
        </p:txBody>
      </p:sp>
      <p:sp>
        <p:nvSpPr>
          <p:cNvPr id="5" name="타원 4"/>
          <p:cNvSpPr/>
          <p:nvPr/>
        </p:nvSpPr>
        <p:spPr>
          <a:xfrm>
            <a:off x="3479542" y="4757971"/>
            <a:ext cx="720080" cy="976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결재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요청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(SR)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3563888" y="162880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 smtClean="0"/>
              <a:t>상신중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(NREQ)</a:t>
            </a:r>
            <a:endParaRPr lang="ko-KR" altLang="en-US" sz="1100" dirty="0"/>
          </a:p>
        </p:txBody>
      </p:sp>
      <p:sp>
        <p:nvSpPr>
          <p:cNvPr id="7" name="타원 6"/>
          <p:cNvSpPr/>
          <p:nvPr/>
        </p:nvSpPr>
        <p:spPr>
          <a:xfrm>
            <a:off x="5076056" y="162880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 smtClean="0"/>
              <a:t>결재중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(NING)</a:t>
            </a:r>
            <a:endParaRPr lang="ko-KR" altLang="en-US" sz="1100" dirty="0"/>
          </a:p>
        </p:txBody>
      </p:sp>
      <p:sp>
        <p:nvSpPr>
          <p:cNvPr id="8" name="타원 7"/>
          <p:cNvSpPr/>
          <p:nvPr/>
        </p:nvSpPr>
        <p:spPr>
          <a:xfrm>
            <a:off x="6588224" y="162880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결재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완료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(NAPR)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endCxn id="4" idx="2"/>
          </p:cNvCxnSpPr>
          <p:nvPr/>
        </p:nvCxnSpPr>
        <p:spPr>
          <a:xfrm>
            <a:off x="539552" y="195283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261" y="171193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품의복사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심포지움은</a:t>
            </a:r>
            <a:r>
              <a:rPr lang="ko-KR" altLang="en-US" sz="1200" dirty="0" smtClean="0"/>
              <a:t> 복사 불가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13" idx="2"/>
            <a:endCxn id="4" idx="0"/>
          </p:cNvCxnSpPr>
          <p:nvPr/>
        </p:nvCxnSpPr>
        <p:spPr>
          <a:xfrm>
            <a:off x="2411760" y="913184"/>
            <a:ext cx="0" cy="715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9692" y="6361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새 품의 작성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4" idx="6"/>
            <a:endCxn id="6" idx="2"/>
          </p:cNvCxnSpPr>
          <p:nvPr/>
        </p:nvCxnSpPr>
        <p:spPr>
          <a:xfrm>
            <a:off x="2771800" y="19528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1628800"/>
            <a:ext cx="50405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상신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3572450" y="3145140"/>
            <a:ext cx="720080" cy="64807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상신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취소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(NCNL)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>
            <a:stCxn id="6" idx="4"/>
            <a:endCxn id="21" idx="0"/>
          </p:cNvCxnSpPr>
          <p:nvPr/>
        </p:nvCxnSpPr>
        <p:spPr>
          <a:xfrm>
            <a:off x="3923928" y="2276872"/>
            <a:ext cx="8562" cy="86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0422" y="250392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상신취소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6" idx="6"/>
            <a:endCxn id="7" idx="2"/>
          </p:cNvCxnSpPr>
          <p:nvPr/>
        </p:nvCxnSpPr>
        <p:spPr>
          <a:xfrm>
            <a:off x="4283968" y="19528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3968" y="16288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차결재</a:t>
            </a:r>
            <a:endParaRPr lang="ko-KR" altLang="en-US" sz="1200" dirty="0"/>
          </a:p>
        </p:txBody>
      </p:sp>
      <p:cxnSp>
        <p:nvCxnSpPr>
          <p:cNvPr id="30" name="구부러진 연결선 29"/>
          <p:cNvCxnSpPr>
            <a:stCxn id="7" idx="1"/>
            <a:endCxn id="7" idx="7"/>
          </p:cNvCxnSpPr>
          <p:nvPr/>
        </p:nvCxnSpPr>
        <p:spPr>
          <a:xfrm rot="5400000" flipH="1" flipV="1">
            <a:off x="5436096" y="1469121"/>
            <a:ext cx="12700" cy="509174"/>
          </a:xfrm>
          <a:prstGeom prst="curvedConnector3">
            <a:avLst>
              <a:gd name="adj1" fmla="val 2547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6316" y="1087990"/>
            <a:ext cx="115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</a:t>
            </a:r>
            <a:r>
              <a:rPr lang="ko-KR" altLang="en-US" sz="1200" dirty="0" smtClean="0"/>
              <a:t>차 결재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7" idx="6"/>
            <a:endCxn id="8" idx="2"/>
          </p:cNvCxnSpPr>
          <p:nvPr/>
        </p:nvCxnSpPr>
        <p:spPr>
          <a:xfrm>
            <a:off x="5796136" y="19528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52120" y="166576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최종결재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5080634" y="3145140"/>
            <a:ext cx="720080" cy="64807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반려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(NREJ)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>
            <a:stCxn id="7" idx="4"/>
            <a:endCxn id="37" idx="0"/>
          </p:cNvCxnSpPr>
          <p:nvPr/>
        </p:nvCxnSpPr>
        <p:spPr>
          <a:xfrm>
            <a:off x="5436096" y="2276872"/>
            <a:ext cx="4578" cy="86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2040" y="257593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N</a:t>
            </a:r>
            <a:r>
              <a:rPr lang="ko-KR" altLang="en-US" sz="1200" dirty="0" err="1" smtClean="0"/>
              <a:t>차반려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>
            <a:stCxn id="6" idx="5"/>
            <a:endCxn id="37" idx="0"/>
          </p:cNvCxnSpPr>
          <p:nvPr/>
        </p:nvCxnSpPr>
        <p:spPr>
          <a:xfrm>
            <a:off x="4178515" y="2181964"/>
            <a:ext cx="1262159" cy="96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4355976" y="2348880"/>
            <a:ext cx="74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차반려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6588224" y="3145140"/>
            <a:ext cx="720080" cy="64807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전표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완료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(EAPR)</a:t>
            </a:r>
            <a:endParaRPr lang="ko-KR" altLang="en-US" sz="1100" dirty="0"/>
          </a:p>
        </p:txBody>
      </p:sp>
      <p:cxnSp>
        <p:nvCxnSpPr>
          <p:cNvPr id="47" name="직선 화살표 연결선 46"/>
          <p:cNvCxnSpPr>
            <a:stCxn id="8" idx="4"/>
            <a:endCxn id="46" idx="0"/>
          </p:cNvCxnSpPr>
          <p:nvPr/>
        </p:nvCxnSpPr>
        <p:spPr>
          <a:xfrm>
            <a:off x="6948264" y="2276872"/>
            <a:ext cx="0" cy="86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63906" y="250392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회계기표완</a:t>
            </a:r>
            <a:r>
              <a:rPr lang="ko-KR" altLang="en-US" sz="1200" dirty="0"/>
              <a:t>료</a:t>
            </a:r>
          </a:p>
        </p:txBody>
      </p:sp>
      <p:sp>
        <p:nvSpPr>
          <p:cNvPr id="54" name="타원 53"/>
          <p:cNvSpPr/>
          <p:nvPr/>
        </p:nvSpPr>
        <p:spPr>
          <a:xfrm>
            <a:off x="7091033" y="4735287"/>
            <a:ext cx="720080" cy="976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결재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요청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반려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(SREJ)</a:t>
            </a:r>
            <a:endParaRPr lang="ko-KR" altLang="en-US" sz="1100" dirty="0"/>
          </a:p>
        </p:txBody>
      </p:sp>
      <p:sp>
        <p:nvSpPr>
          <p:cNvPr id="55" name="타원 54"/>
          <p:cNvSpPr/>
          <p:nvPr/>
        </p:nvSpPr>
        <p:spPr>
          <a:xfrm>
            <a:off x="4680012" y="4757971"/>
            <a:ext cx="720080" cy="976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결재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요청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처리중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(SING)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5874879" y="4757971"/>
            <a:ext cx="720080" cy="976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결재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요청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처리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완료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(SAPR)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642052" y="5696006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상신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결재중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>
            <a:endCxn id="5" idx="2"/>
          </p:cNvCxnSpPr>
          <p:nvPr/>
        </p:nvCxnSpPr>
        <p:spPr>
          <a:xfrm>
            <a:off x="2688075" y="5245568"/>
            <a:ext cx="791467" cy="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32091" y="501400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결재요청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701189" y="570363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결재완료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전표완</a:t>
            </a:r>
            <a:r>
              <a:rPr lang="ko-KR" altLang="en-US" sz="1200" dirty="0"/>
              <a:t>료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75974" y="571939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반려</a:t>
            </a:r>
            <a:endParaRPr lang="en-US" altLang="ko-KR" sz="1200" dirty="0" smtClean="0"/>
          </a:p>
        </p:txBody>
      </p:sp>
      <p:grpSp>
        <p:nvGrpSpPr>
          <p:cNvPr id="80" name="그룹 79"/>
          <p:cNvGrpSpPr/>
          <p:nvPr/>
        </p:nvGrpSpPr>
        <p:grpSpPr>
          <a:xfrm>
            <a:off x="735941" y="4735287"/>
            <a:ext cx="528512" cy="976503"/>
            <a:chOff x="683568" y="4077072"/>
            <a:chExt cx="528512" cy="976503"/>
          </a:xfrm>
        </p:grpSpPr>
        <p:sp>
          <p:nvSpPr>
            <p:cNvPr id="68" name="타원 67"/>
            <p:cNvSpPr/>
            <p:nvPr/>
          </p:nvSpPr>
          <p:spPr>
            <a:xfrm>
              <a:off x="755576" y="40770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734347" y="4518610"/>
              <a:ext cx="3812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917594" y="4384085"/>
              <a:ext cx="0" cy="2690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917594" y="4653136"/>
              <a:ext cx="294486" cy="4004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683568" y="4653136"/>
              <a:ext cx="234027" cy="3608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5496" y="4273622"/>
            <a:ext cx="155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심포지움카드사용자</a:t>
            </a:r>
            <a:r>
              <a:rPr lang="ko-KR" altLang="en-US" sz="1200" dirty="0" smtClean="0"/>
              <a:t> 또는 대체자</a:t>
            </a:r>
            <a:endParaRPr lang="ko-KR" altLang="en-US" sz="1200" dirty="0"/>
          </a:p>
        </p:txBody>
      </p:sp>
      <p:grpSp>
        <p:nvGrpSpPr>
          <p:cNvPr id="82" name="그룹 81"/>
          <p:cNvGrpSpPr/>
          <p:nvPr/>
        </p:nvGrpSpPr>
        <p:grpSpPr>
          <a:xfrm>
            <a:off x="1354736" y="584809"/>
            <a:ext cx="528512" cy="976503"/>
            <a:chOff x="683568" y="4077072"/>
            <a:chExt cx="528512" cy="976503"/>
          </a:xfrm>
        </p:grpSpPr>
        <p:sp>
          <p:nvSpPr>
            <p:cNvPr id="83" name="타원 82"/>
            <p:cNvSpPr/>
            <p:nvPr/>
          </p:nvSpPr>
          <p:spPr>
            <a:xfrm>
              <a:off x="755576" y="40770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734347" y="4518610"/>
              <a:ext cx="3812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917594" y="4384085"/>
              <a:ext cx="0" cy="2690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 flipV="1">
              <a:off x="917594" y="4653136"/>
              <a:ext cx="294486" cy="4004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683568" y="4653136"/>
              <a:ext cx="234027" cy="3608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54291" y="123144"/>
            <a:ext cx="155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상신자</a:t>
            </a:r>
            <a:r>
              <a:rPr lang="ko-KR" altLang="en-US" sz="1200" dirty="0" smtClean="0"/>
              <a:t> 또는 대체자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6804248" y="261643"/>
            <a:ext cx="1872208" cy="67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품의진행상태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44037" y="5843545"/>
            <a:ext cx="1872208" cy="67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심포지움결재상신</a:t>
            </a:r>
            <a:r>
              <a:rPr lang="ko-KR" altLang="en-US" dirty="0" smtClean="0"/>
              <a:t> 진행상태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8" idx="3"/>
            <a:endCxn id="7" idx="5"/>
          </p:cNvCxnSpPr>
          <p:nvPr/>
        </p:nvCxnSpPr>
        <p:spPr>
          <a:xfrm flipH="1">
            <a:off x="5690683" y="2181964"/>
            <a:ext cx="10029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22383" y="217132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결재취</a:t>
            </a:r>
            <a:r>
              <a:rPr lang="ko-KR" altLang="en-US" sz="1200" dirty="0"/>
              <a:t>소</a:t>
            </a:r>
          </a:p>
        </p:txBody>
      </p:sp>
      <p:sp>
        <p:nvSpPr>
          <p:cNvPr id="58" name="타원 57"/>
          <p:cNvSpPr/>
          <p:nvPr/>
        </p:nvSpPr>
        <p:spPr>
          <a:xfrm>
            <a:off x="1966755" y="492218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/>
              <a:t>임시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저장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(T)</a:t>
            </a:r>
            <a:endParaRPr lang="ko-KR" altLang="en-US" sz="1100" dirty="0"/>
          </a:p>
        </p:txBody>
      </p:sp>
      <p:cxnSp>
        <p:nvCxnSpPr>
          <p:cNvPr id="59" name="직선 화살표 연결선 58"/>
          <p:cNvCxnSpPr>
            <a:endCxn id="58" idx="0"/>
          </p:cNvCxnSpPr>
          <p:nvPr/>
        </p:nvCxnSpPr>
        <p:spPr>
          <a:xfrm>
            <a:off x="2326795" y="4005064"/>
            <a:ext cx="0" cy="917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36005" y="380652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심포지움결재요</a:t>
            </a:r>
            <a:r>
              <a:rPr lang="ko-KR" altLang="en-US" sz="1200" dirty="0" err="1"/>
              <a:t>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03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103</Words>
  <Application>Microsoft Office PowerPoint</Application>
  <PresentationFormat>화면 슬라이드 쇼(4:3)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품의 상태전이도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powerlwi</dc:creator>
  <cp:lastModifiedBy>powerlwi</cp:lastModifiedBy>
  <cp:revision>10</cp:revision>
  <cp:lastPrinted>2015-01-22T08:29:23Z</cp:lastPrinted>
  <dcterms:created xsi:type="dcterms:W3CDTF">2015-01-22T08:01:44Z</dcterms:created>
  <dcterms:modified xsi:type="dcterms:W3CDTF">2015-02-12T02:07:29Z</dcterms:modified>
</cp:coreProperties>
</file>