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864" y="-18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1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9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0622-1A96-4528-8F75-9A64E17290E5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4807-2E90-4535-AC3A-FDE2B7E5C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e-</a:t>
            </a:r>
            <a:r>
              <a:rPr lang="en-US" altLang="ko-KR" dirty="0" err="1" smtClean="0"/>
              <a:t>Accountig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2015-02-09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" y="1268760"/>
            <a:ext cx="8846298" cy="478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4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68760"/>
            <a:ext cx="830022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4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4"/>
            <a:ext cx="8460431" cy="683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5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39"/>
            <a:ext cx="8655781" cy="685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9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3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e-Accountig 모델링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e-Accountig 논리모델링</dc:title>
  <dc:creator>powerlwi</dc:creator>
  <cp:lastModifiedBy>powerlwi</cp:lastModifiedBy>
  <cp:revision>9</cp:revision>
  <cp:lastPrinted>2015-02-09T08:50:14Z</cp:lastPrinted>
  <dcterms:created xsi:type="dcterms:W3CDTF">2015-01-15T09:34:19Z</dcterms:created>
  <dcterms:modified xsi:type="dcterms:W3CDTF">2015-02-09T08:50:18Z</dcterms:modified>
</cp:coreProperties>
</file>